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11044" r:id="rId2"/>
    <p:sldId id="11045" r:id="rId3"/>
    <p:sldId id="11030" r:id="rId4"/>
    <p:sldId id="11048" r:id="rId5"/>
    <p:sldId id="11046" r:id="rId6"/>
    <p:sldId id="11049" r:id="rId7"/>
    <p:sldId id="11047" r:id="rId8"/>
    <p:sldId id="11050" r:id="rId9"/>
    <p:sldId id="11051" r:id="rId10"/>
    <p:sldId id="11052" r:id="rId11"/>
    <p:sldId id="11053" r:id="rId12"/>
    <p:sldId id="11054" r:id="rId13"/>
    <p:sldId id="11055" r:id="rId14"/>
    <p:sldId id="11056" r:id="rId15"/>
    <p:sldId id="11059" r:id="rId16"/>
    <p:sldId id="11058" r:id="rId17"/>
    <p:sldId id="11060" r:id="rId18"/>
    <p:sldId id="11061" r:id="rId19"/>
    <p:sldId id="11062" r:id="rId20"/>
    <p:sldId id="11063" r:id="rId21"/>
    <p:sldId id="11064" r:id="rId22"/>
    <p:sldId id="11065" r:id="rId23"/>
    <p:sldId id="11066" r:id="rId24"/>
    <p:sldId id="11067" r:id="rId25"/>
    <p:sldId id="11068" r:id="rId26"/>
    <p:sldId id="11069" r:id="rId27"/>
    <p:sldId id="11070" r:id="rId28"/>
    <p:sldId id="11071" r:id="rId29"/>
    <p:sldId id="11072" r:id="rId30"/>
    <p:sldId id="11073" r:id="rId31"/>
    <p:sldId id="11074" r:id="rId32"/>
    <p:sldId id="11075" r:id="rId33"/>
    <p:sldId id="11076" r:id="rId34"/>
    <p:sldId id="11079" r:id="rId35"/>
    <p:sldId id="11078" r:id="rId36"/>
    <p:sldId id="11077" r:id="rId37"/>
    <p:sldId id="11080" r:id="rId38"/>
    <p:sldId id="11081" r:id="rId39"/>
    <p:sldId id="11082" r:id="rId40"/>
    <p:sldId id="1108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E9558-2D49-4D27-AD12-94C90EB3F278}" v="3" dt="2026-03-24T14:28:35.148"/>
    <p1510:client id="{5A403532-D2B4-4307-AC4F-7D3C5B470F93}" v="44" dt="2026-03-23T22:01:31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3" autoAdjust="0"/>
    <p:restoredTop sz="88132"/>
  </p:normalViewPr>
  <p:slideViewPr>
    <p:cSldViewPr snapToGrid="0" snapToObjects="1">
      <p:cViewPr varScale="1">
        <p:scale>
          <a:sx n="106" d="100"/>
          <a:sy n="106" d="100"/>
        </p:scale>
        <p:origin x="192" y="3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, Helena" userId="b432e89f-7ed9-48dc-b4ee-c4605ddf40b8" providerId="ADAL" clId="{5A403532-D2B4-4307-AC4F-7D3C5B470F93}"/>
    <pc:docChg chg="custSel addSld delSld modSld sldOrd">
      <pc:chgData name="Yu, Helena" userId="b432e89f-7ed9-48dc-b4ee-c4605ddf40b8" providerId="ADAL" clId="{5A403532-D2B4-4307-AC4F-7D3C5B470F93}" dt="2026-03-23T22:01:43.665" v="3357" actId="478"/>
      <pc:docMkLst>
        <pc:docMk/>
      </pc:docMkLst>
      <pc:sldChg chg="del">
        <pc:chgData name="Yu, Helena" userId="b432e89f-7ed9-48dc-b4ee-c4605ddf40b8" providerId="ADAL" clId="{5A403532-D2B4-4307-AC4F-7D3C5B470F93}" dt="2026-03-23T22:00:25.648" v="3320" actId="47"/>
        <pc:sldMkLst>
          <pc:docMk/>
          <pc:sldMk cId="3595459348" sldId="10984"/>
        </pc:sldMkLst>
      </pc:sldChg>
      <pc:sldChg chg="del">
        <pc:chgData name="Yu, Helena" userId="b432e89f-7ed9-48dc-b4ee-c4605ddf40b8" providerId="ADAL" clId="{5A403532-D2B4-4307-AC4F-7D3C5B470F93}" dt="2026-03-23T22:00:25.443" v="3319" actId="47"/>
        <pc:sldMkLst>
          <pc:docMk/>
          <pc:sldMk cId="1362201508" sldId="11000"/>
        </pc:sldMkLst>
      </pc:sldChg>
      <pc:sldChg chg="addSp delSp modSp mod">
        <pc:chgData name="Yu, Helena" userId="b432e89f-7ed9-48dc-b4ee-c4605ddf40b8" providerId="ADAL" clId="{5A403532-D2B4-4307-AC4F-7D3C5B470F93}" dt="2026-03-23T20:52:27.410" v="101" actId="1076"/>
        <pc:sldMkLst>
          <pc:docMk/>
          <pc:sldMk cId="3786503592" sldId="11056"/>
        </pc:sldMkLst>
        <pc:spChg chg="del">
          <ac:chgData name="Yu, Helena" userId="b432e89f-7ed9-48dc-b4ee-c4605ddf40b8" providerId="ADAL" clId="{5A403532-D2B4-4307-AC4F-7D3C5B470F93}" dt="2026-03-23T20:48:39.545" v="2" actId="478"/>
          <ac:spMkLst>
            <pc:docMk/>
            <pc:sldMk cId="3786503592" sldId="11056"/>
            <ac:spMk id="2" creationId="{3CFAC6D1-42B0-8DCF-E730-6D34D59442FA}"/>
          </ac:spMkLst>
        </pc:spChg>
        <pc:spChg chg="add del mod">
          <ac:chgData name="Yu, Helena" userId="b432e89f-7ed9-48dc-b4ee-c4605ddf40b8" providerId="ADAL" clId="{5A403532-D2B4-4307-AC4F-7D3C5B470F93}" dt="2026-03-23T20:49:12.791" v="3" actId="478"/>
          <ac:spMkLst>
            <pc:docMk/>
            <pc:sldMk cId="3786503592" sldId="11056"/>
            <ac:spMk id="5" creationId="{8C3A2583-426E-EA72-C806-65AFA7D47AE6}"/>
          </ac:spMkLst>
        </pc:spChg>
        <pc:spChg chg="add mod">
          <ac:chgData name="Yu, Helena" userId="b432e89f-7ed9-48dc-b4ee-c4605ddf40b8" providerId="ADAL" clId="{5A403532-D2B4-4307-AC4F-7D3C5B470F93}" dt="2026-03-23T20:52:27.410" v="101" actId="1076"/>
          <ac:spMkLst>
            <pc:docMk/>
            <pc:sldMk cId="3786503592" sldId="11056"/>
            <ac:spMk id="13" creationId="{4727D87F-992E-947C-4EC6-FD45CBE33EA4}"/>
          </ac:spMkLst>
        </pc:spChg>
        <pc:picChg chg="add mod modCrop">
          <ac:chgData name="Yu, Helena" userId="b432e89f-7ed9-48dc-b4ee-c4605ddf40b8" providerId="ADAL" clId="{5A403532-D2B4-4307-AC4F-7D3C5B470F93}" dt="2026-03-23T20:50:42.344" v="23" actId="1076"/>
          <ac:picMkLst>
            <pc:docMk/>
            <pc:sldMk cId="3786503592" sldId="11056"/>
            <ac:picMk id="7" creationId="{F2DA7742-1632-7425-2001-96D4B9A02A9D}"/>
          </ac:picMkLst>
        </pc:picChg>
        <pc:picChg chg="add mod modCrop">
          <ac:chgData name="Yu, Helena" userId="b432e89f-7ed9-48dc-b4ee-c4605ddf40b8" providerId="ADAL" clId="{5A403532-D2B4-4307-AC4F-7D3C5B470F93}" dt="2026-03-23T20:50:45.986" v="24" actId="1076"/>
          <ac:picMkLst>
            <pc:docMk/>
            <pc:sldMk cId="3786503592" sldId="11056"/>
            <ac:picMk id="8" creationId="{5D099804-934D-990E-9D1B-45370E915D7C}"/>
          </ac:picMkLst>
        </pc:picChg>
        <pc:picChg chg="add mod">
          <ac:chgData name="Yu, Helena" userId="b432e89f-7ed9-48dc-b4ee-c4605ddf40b8" providerId="ADAL" clId="{5A403532-D2B4-4307-AC4F-7D3C5B470F93}" dt="2026-03-23T20:51:13.736" v="27" actId="14100"/>
          <ac:picMkLst>
            <pc:docMk/>
            <pc:sldMk cId="3786503592" sldId="11056"/>
            <ac:picMk id="12" creationId="{CB5558C8-3630-5686-F8C0-B3C4975AFECD}"/>
          </ac:picMkLst>
        </pc:picChg>
      </pc:sldChg>
      <pc:sldChg chg="new del">
        <pc:chgData name="Yu, Helena" userId="b432e89f-7ed9-48dc-b4ee-c4605ddf40b8" providerId="ADAL" clId="{5A403532-D2B4-4307-AC4F-7D3C5B470F93}" dt="2026-03-23T22:00:25.281" v="3318" actId="47"/>
        <pc:sldMkLst>
          <pc:docMk/>
          <pc:sldMk cId="2685838599" sldId="11057"/>
        </pc:sldMkLst>
      </pc:sldChg>
      <pc:sldChg chg="modSp add mod">
        <pc:chgData name="Yu, Helena" userId="b432e89f-7ed9-48dc-b4ee-c4605ddf40b8" providerId="ADAL" clId="{5A403532-D2B4-4307-AC4F-7D3C5B470F93}" dt="2026-03-23T20:53:37.344" v="308" actId="20577"/>
        <pc:sldMkLst>
          <pc:docMk/>
          <pc:sldMk cId="21514821" sldId="11058"/>
        </pc:sldMkLst>
        <pc:spChg chg="mod">
          <ac:chgData name="Yu, Helena" userId="b432e89f-7ed9-48dc-b4ee-c4605ddf40b8" providerId="ADAL" clId="{5A403532-D2B4-4307-AC4F-7D3C5B470F93}" dt="2026-03-23T20:53:37.344" v="308" actId="20577"/>
          <ac:spMkLst>
            <pc:docMk/>
            <pc:sldMk cId="21514821" sldId="11058"/>
            <ac:spMk id="2" creationId="{70582514-90A2-7C61-96ED-AE67BF8EB450}"/>
          </ac:spMkLst>
        </pc:spChg>
      </pc:sldChg>
      <pc:sldChg chg="addSp delSp modSp add mod">
        <pc:chgData name="Yu, Helena" userId="b432e89f-7ed9-48dc-b4ee-c4605ddf40b8" providerId="ADAL" clId="{5A403532-D2B4-4307-AC4F-7D3C5B470F93}" dt="2026-03-23T20:49:42.662" v="10" actId="1076"/>
        <pc:sldMkLst>
          <pc:docMk/>
          <pc:sldMk cId="1383293414" sldId="11059"/>
        </pc:sldMkLst>
        <pc:picChg chg="add mod">
          <ac:chgData name="Yu, Helena" userId="b432e89f-7ed9-48dc-b4ee-c4605ddf40b8" providerId="ADAL" clId="{5A403532-D2B4-4307-AC4F-7D3C5B470F93}" dt="2026-03-23T20:49:42.662" v="10" actId="1076"/>
          <ac:picMkLst>
            <pc:docMk/>
            <pc:sldMk cId="1383293414" sldId="11059"/>
            <ac:picMk id="4" creationId="{3236746F-3446-D54C-8A46-31A2A6696FFD}"/>
          </ac:picMkLst>
        </pc:picChg>
        <pc:picChg chg="del">
          <ac:chgData name="Yu, Helena" userId="b432e89f-7ed9-48dc-b4ee-c4605ddf40b8" providerId="ADAL" clId="{5A403532-D2B4-4307-AC4F-7D3C5B470F93}" dt="2026-03-23T20:49:37.776" v="7" actId="478"/>
          <ac:picMkLst>
            <pc:docMk/>
            <pc:sldMk cId="1383293414" sldId="11059"/>
            <ac:picMk id="7" creationId="{EABE8E39-B72E-DA8A-5ADA-2323546C1DFD}"/>
          </ac:picMkLst>
        </pc:picChg>
      </pc:sldChg>
      <pc:sldChg chg="modSp add mod ord">
        <pc:chgData name="Yu, Helena" userId="b432e89f-7ed9-48dc-b4ee-c4605ddf40b8" providerId="ADAL" clId="{5A403532-D2B4-4307-AC4F-7D3C5B470F93}" dt="2026-03-23T20:54:05.414" v="337" actId="20577"/>
        <pc:sldMkLst>
          <pc:docMk/>
          <pc:sldMk cId="4152937391" sldId="11060"/>
        </pc:sldMkLst>
        <pc:spChg chg="mod">
          <ac:chgData name="Yu, Helena" userId="b432e89f-7ed9-48dc-b4ee-c4605ddf40b8" providerId="ADAL" clId="{5A403532-D2B4-4307-AC4F-7D3C5B470F93}" dt="2026-03-23T20:53:57.496" v="313" actId="404"/>
          <ac:spMkLst>
            <pc:docMk/>
            <pc:sldMk cId="4152937391" sldId="11060"/>
            <ac:spMk id="3" creationId="{01FCD7BF-246F-8901-5BB0-884C6027B6DC}"/>
          </ac:spMkLst>
        </pc:spChg>
        <pc:spChg chg="mod">
          <ac:chgData name="Yu, Helena" userId="b432e89f-7ed9-48dc-b4ee-c4605ddf40b8" providerId="ADAL" clId="{5A403532-D2B4-4307-AC4F-7D3C5B470F93}" dt="2026-03-23T20:54:05.414" v="337" actId="20577"/>
          <ac:spMkLst>
            <pc:docMk/>
            <pc:sldMk cId="4152937391" sldId="11060"/>
            <ac:spMk id="4" creationId="{66195BCF-1401-EEBC-2516-8E7807FFBFCE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0:57:47.666" v="407" actId="1076"/>
        <pc:sldMkLst>
          <pc:docMk/>
          <pc:sldMk cId="4156194966" sldId="11061"/>
        </pc:sldMkLst>
        <pc:spChg chg="del">
          <ac:chgData name="Yu, Helena" userId="b432e89f-7ed9-48dc-b4ee-c4605ddf40b8" providerId="ADAL" clId="{5A403532-D2B4-4307-AC4F-7D3C5B470F93}" dt="2026-03-23T20:54:42.035" v="367" actId="478"/>
          <ac:spMkLst>
            <pc:docMk/>
            <pc:sldMk cId="4156194966" sldId="11061"/>
            <ac:spMk id="2" creationId="{8E53399D-E0E4-3973-4767-D67B4FBC5040}"/>
          </ac:spMkLst>
        </pc:spChg>
        <pc:spChg chg="add del mod">
          <ac:chgData name="Yu, Helena" userId="b432e89f-7ed9-48dc-b4ee-c4605ddf40b8" providerId="ADAL" clId="{5A403532-D2B4-4307-AC4F-7D3C5B470F93}" dt="2026-03-23T20:55:06.319" v="368" actId="478"/>
          <ac:spMkLst>
            <pc:docMk/>
            <pc:sldMk cId="4156194966" sldId="11061"/>
            <ac:spMk id="5" creationId="{893CBA08-69CE-BD6E-3D77-75D0CB9B3531}"/>
          </ac:spMkLst>
        </pc:spChg>
        <pc:spChg chg="mod">
          <ac:chgData name="Yu, Helena" userId="b432e89f-7ed9-48dc-b4ee-c4605ddf40b8" providerId="ADAL" clId="{5A403532-D2B4-4307-AC4F-7D3C5B470F93}" dt="2026-03-23T20:54:39.064" v="366" actId="20577"/>
          <ac:spMkLst>
            <pc:docMk/>
            <pc:sldMk cId="4156194966" sldId="11061"/>
            <ac:spMk id="11" creationId="{05B38577-30E1-2C9F-64A5-5EE0FE55AF7B}"/>
          </ac:spMkLst>
        </pc:spChg>
        <pc:picChg chg="add mod modCrop">
          <ac:chgData name="Yu, Helena" userId="b432e89f-7ed9-48dc-b4ee-c4605ddf40b8" providerId="ADAL" clId="{5A403532-D2B4-4307-AC4F-7D3C5B470F93}" dt="2026-03-23T20:57:46.561" v="406" actId="1076"/>
          <ac:picMkLst>
            <pc:docMk/>
            <pc:sldMk cId="4156194966" sldId="11061"/>
            <ac:picMk id="7" creationId="{7D5BA238-A0E6-0274-F021-B6AAC2A36C50}"/>
          </ac:picMkLst>
        </pc:picChg>
        <pc:picChg chg="add mod">
          <ac:chgData name="Yu, Helena" userId="b432e89f-7ed9-48dc-b4ee-c4605ddf40b8" providerId="ADAL" clId="{5A403532-D2B4-4307-AC4F-7D3C5B470F93}" dt="2026-03-23T20:56:54.458" v="394" actId="1076"/>
          <ac:picMkLst>
            <pc:docMk/>
            <pc:sldMk cId="4156194966" sldId="11061"/>
            <ac:picMk id="10" creationId="{2C050E2E-D485-4608-BDFD-3146295AC41C}"/>
          </ac:picMkLst>
        </pc:picChg>
        <pc:picChg chg="add mod modCrop">
          <ac:chgData name="Yu, Helena" userId="b432e89f-7ed9-48dc-b4ee-c4605ddf40b8" providerId="ADAL" clId="{5A403532-D2B4-4307-AC4F-7D3C5B470F93}" dt="2026-03-23T20:57:47.666" v="407" actId="1076"/>
          <ac:picMkLst>
            <pc:docMk/>
            <pc:sldMk cId="4156194966" sldId="11061"/>
            <ac:picMk id="12" creationId="{CC082F84-F135-2035-C59F-98A44A964D56}"/>
          </ac:picMkLst>
        </pc:picChg>
        <pc:picChg chg="add mod">
          <ac:chgData name="Yu, Helena" userId="b432e89f-7ed9-48dc-b4ee-c4605ddf40b8" providerId="ADAL" clId="{5A403532-D2B4-4307-AC4F-7D3C5B470F93}" dt="2026-03-23T20:56:51.302" v="392" actId="1076"/>
          <ac:picMkLst>
            <pc:docMk/>
            <pc:sldMk cId="4156194966" sldId="11061"/>
            <ac:picMk id="14" creationId="{97E44BE8-9276-4221-F730-13C3A3DA92D6}"/>
          </ac:picMkLst>
        </pc:picChg>
        <pc:picChg chg="add mod">
          <ac:chgData name="Yu, Helena" userId="b432e89f-7ed9-48dc-b4ee-c4605ddf40b8" providerId="ADAL" clId="{5A403532-D2B4-4307-AC4F-7D3C5B470F93}" dt="2026-03-23T20:57:45.470" v="405" actId="1076"/>
          <ac:picMkLst>
            <pc:docMk/>
            <pc:sldMk cId="4156194966" sldId="11061"/>
            <ac:picMk id="16" creationId="{32E98D0C-01BC-6CC5-8E01-C1CF540D548C}"/>
          </ac:picMkLst>
        </pc:picChg>
      </pc:sldChg>
      <pc:sldChg chg="modSp add mod ord">
        <pc:chgData name="Yu, Helena" userId="b432e89f-7ed9-48dc-b4ee-c4605ddf40b8" providerId="ADAL" clId="{5A403532-D2B4-4307-AC4F-7D3C5B470F93}" dt="2026-03-23T21:06:06.423" v="838" actId="20577"/>
        <pc:sldMkLst>
          <pc:docMk/>
          <pc:sldMk cId="1534967163" sldId="11062"/>
        </pc:sldMkLst>
        <pc:spChg chg="mod">
          <ac:chgData name="Yu, Helena" userId="b432e89f-7ed9-48dc-b4ee-c4605ddf40b8" providerId="ADAL" clId="{5A403532-D2B4-4307-AC4F-7D3C5B470F93}" dt="2026-03-23T21:06:06.423" v="838" actId="20577"/>
          <ac:spMkLst>
            <pc:docMk/>
            <pc:sldMk cId="1534967163" sldId="11062"/>
            <ac:spMk id="2" creationId="{EEA34160-8110-4A6F-AED7-FF272F802435}"/>
          </ac:spMkLst>
        </pc:spChg>
        <pc:spChg chg="mod">
          <ac:chgData name="Yu, Helena" userId="b432e89f-7ed9-48dc-b4ee-c4605ddf40b8" providerId="ADAL" clId="{5A403532-D2B4-4307-AC4F-7D3C5B470F93}" dt="2026-03-23T20:58:07.591" v="434" actId="20577"/>
          <ac:spMkLst>
            <pc:docMk/>
            <pc:sldMk cId="1534967163" sldId="11062"/>
            <ac:spMk id="11" creationId="{904262F6-1DB2-159D-4201-7D3431377434}"/>
          </ac:spMkLst>
        </pc:spChg>
      </pc:sldChg>
      <pc:sldChg chg="modSp add mod ord">
        <pc:chgData name="Yu, Helena" userId="b432e89f-7ed9-48dc-b4ee-c4605ddf40b8" providerId="ADAL" clId="{5A403532-D2B4-4307-AC4F-7D3C5B470F93}" dt="2026-03-23T21:06:33.586" v="845" actId="1076"/>
        <pc:sldMkLst>
          <pc:docMk/>
          <pc:sldMk cId="1466407701" sldId="11063"/>
        </pc:sldMkLst>
        <pc:spChg chg="mod">
          <ac:chgData name="Yu, Helena" userId="b432e89f-7ed9-48dc-b4ee-c4605ddf40b8" providerId="ADAL" clId="{5A403532-D2B4-4307-AC4F-7D3C5B470F93}" dt="2026-03-23T21:06:29.708" v="844" actId="404"/>
          <ac:spMkLst>
            <pc:docMk/>
            <pc:sldMk cId="1466407701" sldId="11063"/>
            <ac:spMk id="3" creationId="{F8FDC607-528E-4653-175B-459941F263DD}"/>
          </ac:spMkLst>
        </pc:spChg>
        <pc:spChg chg="mod">
          <ac:chgData name="Yu, Helena" userId="b432e89f-7ed9-48dc-b4ee-c4605ddf40b8" providerId="ADAL" clId="{5A403532-D2B4-4307-AC4F-7D3C5B470F93}" dt="2026-03-23T21:06:33.586" v="845" actId="1076"/>
          <ac:spMkLst>
            <pc:docMk/>
            <pc:sldMk cId="1466407701" sldId="11063"/>
            <ac:spMk id="4" creationId="{78CFC772-6620-68CD-EF18-BCB2B7E5294F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1:13:43.869" v="927" actId="1076"/>
        <pc:sldMkLst>
          <pc:docMk/>
          <pc:sldMk cId="2187823965" sldId="11064"/>
        </pc:sldMkLst>
        <pc:spChg chg="mod">
          <ac:chgData name="Yu, Helena" userId="b432e89f-7ed9-48dc-b4ee-c4605ddf40b8" providerId="ADAL" clId="{5A403532-D2B4-4307-AC4F-7D3C5B470F93}" dt="2026-03-23T21:13:15.397" v="921" actId="20577"/>
          <ac:spMkLst>
            <pc:docMk/>
            <pc:sldMk cId="2187823965" sldId="11064"/>
            <ac:spMk id="11" creationId="{4C7090A2-5DAC-C6E6-C352-D5AFBB382517}"/>
          </ac:spMkLst>
        </pc:spChg>
        <pc:picChg chg="add mod">
          <ac:chgData name="Yu, Helena" userId="b432e89f-7ed9-48dc-b4ee-c4605ddf40b8" providerId="ADAL" clId="{5A403532-D2B4-4307-AC4F-7D3C5B470F93}" dt="2026-03-23T21:13:42.604" v="926" actId="1076"/>
          <ac:picMkLst>
            <pc:docMk/>
            <pc:sldMk cId="2187823965" sldId="11064"/>
            <ac:picMk id="4" creationId="{B7CF7BDE-CF29-E927-41BB-2ED0421526D3}"/>
          </ac:picMkLst>
        </pc:picChg>
        <pc:picChg chg="add mod">
          <ac:chgData name="Yu, Helena" userId="b432e89f-7ed9-48dc-b4ee-c4605ddf40b8" providerId="ADAL" clId="{5A403532-D2B4-4307-AC4F-7D3C5B470F93}" dt="2026-03-23T21:13:43.869" v="927" actId="1076"/>
          <ac:picMkLst>
            <pc:docMk/>
            <pc:sldMk cId="2187823965" sldId="11064"/>
            <ac:picMk id="6" creationId="{E10EB92E-0B64-2332-399E-55D7D22F8B24}"/>
          </ac:picMkLst>
        </pc:picChg>
        <pc:picChg chg="del">
          <ac:chgData name="Yu, Helena" userId="b432e89f-7ed9-48dc-b4ee-c4605ddf40b8" providerId="ADAL" clId="{5A403532-D2B4-4307-AC4F-7D3C5B470F93}" dt="2026-03-23T21:07:17.739" v="849" actId="478"/>
          <ac:picMkLst>
            <pc:docMk/>
            <pc:sldMk cId="2187823965" sldId="11064"/>
            <ac:picMk id="7" creationId="{EA0214FA-C8C7-D54A-DE50-571CE0B5253C}"/>
          </ac:picMkLst>
        </pc:picChg>
        <pc:picChg chg="del">
          <ac:chgData name="Yu, Helena" userId="b432e89f-7ed9-48dc-b4ee-c4605ddf40b8" providerId="ADAL" clId="{5A403532-D2B4-4307-AC4F-7D3C5B470F93}" dt="2026-03-23T21:07:19.160" v="851" actId="478"/>
          <ac:picMkLst>
            <pc:docMk/>
            <pc:sldMk cId="2187823965" sldId="11064"/>
            <ac:picMk id="10" creationId="{6C15BC03-7FBD-DFB8-A802-E47AED6464DA}"/>
          </ac:picMkLst>
        </pc:picChg>
        <pc:picChg chg="del">
          <ac:chgData name="Yu, Helena" userId="b432e89f-7ed9-48dc-b4ee-c4605ddf40b8" providerId="ADAL" clId="{5A403532-D2B4-4307-AC4F-7D3C5B470F93}" dt="2026-03-23T21:07:18.533" v="850" actId="478"/>
          <ac:picMkLst>
            <pc:docMk/>
            <pc:sldMk cId="2187823965" sldId="11064"/>
            <ac:picMk id="12" creationId="{C27D8EB3-21BF-A7EB-96B5-8CE72680674C}"/>
          </ac:picMkLst>
        </pc:picChg>
        <pc:picChg chg="add mod">
          <ac:chgData name="Yu, Helena" userId="b432e89f-7ed9-48dc-b4ee-c4605ddf40b8" providerId="ADAL" clId="{5A403532-D2B4-4307-AC4F-7D3C5B470F93}" dt="2026-03-23T21:13:41.670" v="925" actId="1076"/>
          <ac:picMkLst>
            <pc:docMk/>
            <pc:sldMk cId="2187823965" sldId="11064"/>
            <ac:picMk id="13" creationId="{093AEF9B-6DC7-F428-6AA3-4921D9A2D4FA}"/>
          </ac:picMkLst>
        </pc:picChg>
        <pc:picChg chg="del">
          <ac:chgData name="Yu, Helena" userId="b432e89f-7ed9-48dc-b4ee-c4605ddf40b8" providerId="ADAL" clId="{5A403532-D2B4-4307-AC4F-7D3C5B470F93}" dt="2026-03-23T21:07:19.781" v="852" actId="478"/>
          <ac:picMkLst>
            <pc:docMk/>
            <pc:sldMk cId="2187823965" sldId="11064"/>
            <ac:picMk id="14" creationId="{C9851352-8187-7F64-7407-32CB60B823AD}"/>
          </ac:picMkLst>
        </pc:picChg>
        <pc:picChg chg="del">
          <ac:chgData name="Yu, Helena" userId="b432e89f-7ed9-48dc-b4ee-c4605ddf40b8" providerId="ADAL" clId="{5A403532-D2B4-4307-AC4F-7D3C5B470F93}" dt="2026-03-23T21:07:20.288" v="853" actId="478"/>
          <ac:picMkLst>
            <pc:docMk/>
            <pc:sldMk cId="2187823965" sldId="11064"/>
            <ac:picMk id="16" creationId="{2F49252D-3395-DC9E-0CAF-9819681BE876}"/>
          </ac:picMkLst>
        </pc:picChg>
      </pc:sldChg>
      <pc:sldChg chg="modSp add mod ord">
        <pc:chgData name="Yu, Helena" userId="b432e89f-7ed9-48dc-b4ee-c4605ddf40b8" providerId="ADAL" clId="{5A403532-D2B4-4307-AC4F-7D3C5B470F93}" dt="2026-03-23T21:14:54.909" v="1133" actId="20577"/>
        <pc:sldMkLst>
          <pc:docMk/>
          <pc:sldMk cId="3274239528" sldId="11065"/>
        </pc:sldMkLst>
        <pc:spChg chg="mod">
          <ac:chgData name="Yu, Helena" userId="b432e89f-7ed9-48dc-b4ee-c4605ddf40b8" providerId="ADAL" clId="{5A403532-D2B4-4307-AC4F-7D3C5B470F93}" dt="2026-03-23T21:14:54.909" v="1133" actId="20577"/>
          <ac:spMkLst>
            <pc:docMk/>
            <pc:sldMk cId="3274239528" sldId="11065"/>
            <ac:spMk id="2" creationId="{CF36F0CC-1B57-9163-6659-AAC8B14DEFDD}"/>
          </ac:spMkLst>
        </pc:spChg>
      </pc:sldChg>
      <pc:sldChg chg="modSp add mod ord">
        <pc:chgData name="Yu, Helena" userId="b432e89f-7ed9-48dc-b4ee-c4605ddf40b8" providerId="ADAL" clId="{5A403532-D2B4-4307-AC4F-7D3C5B470F93}" dt="2026-03-23T21:15:40.910" v="1192" actId="20577"/>
        <pc:sldMkLst>
          <pc:docMk/>
          <pc:sldMk cId="2005276111" sldId="11066"/>
        </pc:sldMkLst>
        <pc:spChg chg="mod">
          <ac:chgData name="Yu, Helena" userId="b432e89f-7ed9-48dc-b4ee-c4605ddf40b8" providerId="ADAL" clId="{5A403532-D2B4-4307-AC4F-7D3C5B470F93}" dt="2026-03-23T21:15:20.807" v="1139" actId="404"/>
          <ac:spMkLst>
            <pc:docMk/>
            <pc:sldMk cId="2005276111" sldId="11066"/>
            <ac:spMk id="3" creationId="{60924FD2-1376-EA97-F651-B3E0527F6EAB}"/>
          </ac:spMkLst>
        </pc:spChg>
        <pc:spChg chg="mod">
          <ac:chgData name="Yu, Helena" userId="b432e89f-7ed9-48dc-b4ee-c4605ddf40b8" providerId="ADAL" clId="{5A403532-D2B4-4307-AC4F-7D3C5B470F93}" dt="2026-03-23T21:15:40.910" v="1192" actId="20577"/>
          <ac:spMkLst>
            <pc:docMk/>
            <pc:sldMk cId="2005276111" sldId="11066"/>
            <ac:spMk id="4" creationId="{B8CE6060-B908-531B-E736-A50D06F25B89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1:27:28.686" v="1280" actId="1076"/>
        <pc:sldMkLst>
          <pc:docMk/>
          <pc:sldMk cId="2807309388" sldId="11067"/>
        </pc:sldMkLst>
        <pc:spChg chg="mod">
          <ac:chgData name="Yu, Helena" userId="b432e89f-7ed9-48dc-b4ee-c4605ddf40b8" providerId="ADAL" clId="{5A403532-D2B4-4307-AC4F-7D3C5B470F93}" dt="2026-03-23T21:16:04.105" v="1253" actId="20577"/>
          <ac:spMkLst>
            <pc:docMk/>
            <pc:sldMk cId="2807309388" sldId="11067"/>
            <ac:spMk id="11" creationId="{EEEFB910-6B56-A0F2-BD68-15D093386B81}"/>
          </ac:spMkLst>
        </pc:spChg>
        <pc:picChg chg="del">
          <ac:chgData name="Yu, Helena" userId="b432e89f-7ed9-48dc-b4ee-c4605ddf40b8" providerId="ADAL" clId="{5A403532-D2B4-4307-AC4F-7D3C5B470F93}" dt="2026-03-23T21:22:38.242" v="1254" actId="478"/>
          <ac:picMkLst>
            <pc:docMk/>
            <pc:sldMk cId="2807309388" sldId="11067"/>
            <ac:picMk id="4" creationId="{D627A441-CAAA-1A69-95A8-30F299BCAC19}"/>
          </ac:picMkLst>
        </pc:picChg>
        <pc:picChg chg="add mod">
          <ac:chgData name="Yu, Helena" userId="b432e89f-7ed9-48dc-b4ee-c4605ddf40b8" providerId="ADAL" clId="{5A403532-D2B4-4307-AC4F-7D3C5B470F93}" dt="2026-03-23T21:23:59.102" v="1258" actId="1076"/>
          <ac:picMkLst>
            <pc:docMk/>
            <pc:sldMk cId="2807309388" sldId="11067"/>
            <ac:picMk id="5" creationId="{CB7C6284-3E9B-0C40-F890-177F30F4AE39}"/>
          </ac:picMkLst>
        </pc:picChg>
        <pc:picChg chg="del">
          <ac:chgData name="Yu, Helena" userId="b432e89f-7ed9-48dc-b4ee-c4605ddf40b8" providerId="ADAL" clId="{5A403532-D2B4-4307-AC4F-7D3C5B470F93}" dt="2026-03-23T21:22:38.977" v="1255" actId="478"/>
          <ac:picMkLst>
            <pc:docMk/>
            <pc:sldMk cId="2807309388" sldId="11067"/>
            <ac:picMk id="6" creationId="{21B1528F-5BA4-C5F3-D080-33649F952E01}"/>
          </ac:picMkLst>
        </pc:picChg>
        <pc:picChg chg="add mod">
          <ac:chgData name="Yu, Helena" userId="b432e89f-7ed9-48dc-b4ee-c4605ddf40b8" providerId="ADAL" clId="{5A403532-D2B4-4307-AC4F-7D3C5B470F93}" dt="2026-03-23T21:24:25.317" v="1260" actId="1076"/>
          <ac:picMkLst>
            <pc:docMk/>
            <pc:sldMk cId="2807309388" sldId="11067"/>
            <ac:picMk id="8" creationId="{EE53E149-E5F7-92CA-89C5-31856731285D}"/>
          </ac:picMkLst>
        </pc:picChg>
        <pc:picChg chg="add mod">
          <ac:chgData name="Yu, Helena" userId="b432e89f-7ed9-48dc-b4ee-c4605ddf40b8" providerId="ADAL" clId="{5A403532-D2B4-4307-AC4F-7D3C5B470F93}" dt="2026-03-23T21:25:29.474" v="1266" actId="1076"/>
          <ac:picMkLst>
            <pc:docMk/>
            <pc:sldMk cId="2807309388" sldId="11067"/>
            <ac:picMk id="12" creationId="{D21343EF-9A6C-ADDB-3DD2-12BB3F49273A}"/>
          </ac:picMkLst>
        </pc:picChg>
        <pc:picChg chg="del">
          <ac:chgData name="Yu, Helena" userId="b432e89f-7ed9-48dc-b4ee-c4605ddf40b8" providerId="ADAL" clId="{5A403532-D2B4-4307-AC4F-7D3C5B470F93}" dt="2026-03-23T21:22:39.496" v="1256" actId="478"/>
          <ac:picMkLst>
            <pc:docMk/>
            <pc:sldMk cId="2807309388" sldId="11067"/>
            <ac:picMk id="13" creationId="{CBEBBDE6-954F-EFF2-FDF5-7A4495A53960}"/>
          </ac:picMkLst>
        </pc:picChg>
        <pc:picChg chg="add mod">
          <ac:chgData name="Yu, Helena" userId="b432e89f-7ed9-48dc-b4ee-c4605ddf40b8" providerId="ADAL" clId="{5A403532-D2B4-4307-AC4F-7D3C5B470F93}" dt="2026-03-23T21:25:27.785" v="1265" actId="1076"/>
          <ac:picMkLst>
            <pc:docMk/>
            <pc:sldMk cId="2807309388" sldId="11067"/>
            <ac:picMk id="15" creationId="{0408BA3F-EB91-B9F7-CD9F-918427133B66}"/>
          </ac:picMkLst>
        </pc:picChg>
        <pc:picChg chg="add mod">
          <ac:chgData name="Yu, Helena" userId="b432e89f-7ed9-48dc-b4ee-c4605ddf40b8" providerId="ADAL" clId="{5A403532-D2B4-4307-AC4F-7D3C5B470F93}" dt="2026-03-23T21:25:56.291" v="1270" actId="1076"/>
          <ac:picMkLst>
            <pc:docMk/>
            <pc:sldMk cId="2807309388" sldId="11067"/>
            <ac:picMk id="17" creationId="{63295E1B-4621-59E6-3F93-01735DDE076E}"/>
          </ac:picMkLst>
        </pc:picChg>
        <pc:picChg chg="add mod">
          <ac:chgData name="Yu, Helena" userId="b432e89f-7ed9-48dc-b4ee-c4605ddf40b8" providerId="ADAL" clId="{5A403532-D2B4-4307-AC4F-7D3C5B470F93}" dt="2026-03-23T21:26:36.797" v="1274" actId="1076"/>
          <ac:picMkLst>
            <pc:docMk/>
            <pc:sldMk cId="2807309388" sldId="11067"/>
            <ac:picMk id="19" creationId="{7EA5A5DE-6469-F480-2CA2-0CADDD6D683F}"/>
          </ac:picMkLst>
        </pc:picChg>
        <pc:picChg chg="add mod">
          <ac:chgData name="Yu, Helena" userId="b432e89f-7ed9-48dc-b4ee-c4605ddf40b8" providerId="ADAL" clId="{5A403532-D2B4-4307-AC4F-7D3C5B470F93}" dt="2026-03-23T21:27:06.890" v="1278" actId="1076"/>
          <ac:picMkLst>
            <pc:docMk/>
            <pc:sldMk cId="2807309388" sldId="11067"/>
            <ac:picMk id="21" creationId="{71E54A10-F09A-55D0-615D-D4997C54215B}"/>
          </ac:picMkLst>
        </pc:picChg>
        <pc:picChg chg="add mod">
          <ac:chgData name="Yu, Helena" userId="b432e89f-7ed9-48dc-b4ee-c4605ddf40b8" providerId="ADAL" clId="{5A403532-D2B4-4307-AC4F-7D3C5B470F93}" dt="2026-03-23T21:27:28.686" v="1280" actId="1076"/>
          <ac:picMkLst>
            <pc:docMk/>
            <pc:sldMk cId="2807309388" sldId="11067"/>
            <ac:picMk id="23" creationId="{E669ED38-AAE2-28B3-9E1C-AC787DFA94BF}"/>
          </ac:picMkLst>
        </pc:picChg>
      </pc:sldChg>
      <pc:sldChg chg="modSp add mod ord">
        <pc:chgData name="Yu, Helena" userId="b432e89f-7ed9-48dc-b4ee-c4605ddf40b8" providerId="ADAL" clId="{5A403532-D2B4-4307-AC4F-7D3C5B470F93}" dt="2026-03-23T21:29:34.008" v="1711" actId="20577"/>
        <pc:sldMkLst>
          <pc:docMk/>
          <pc:sldMk cId="837607050" sldId="11068"/>
        </pc:sldMkLst>
        <pc:spChg chg="mod">
          <ac:chgData name="Yu, Helena" userId="b432e89f-7ed9-48dc-b4ee-c4605ddf40b8" providerId="ADAL" clId="{5A403532-D2B4-4307-AC4F-7D3C5B470F93}" dt="2026-03-23T21:29:34.008" v="1711" actId="20577"/>
          <ac:spMkLst>
            <pc:docMk/>
            <pc:sldMk cId="837607050" sldId="11068"/>
            <ac:spMk id="2" creationId="{7930B73C-FF92-D9AB-A7EF-7E7A66FCDA96}"/>
          </ac:spMkLst>
        </pc:spChg>
        <pc:spChg chg="mod">
          <ac:chgData name="Yu, Helena" userId="b432e89f-7ed9-48dc-b4ee-c4605ddf40b8" providerId="ADAL" clId="{5A403532-D2B4-4307-AC4F-7D3C5B470F93}" dt="2026-03-23T21:27:43.841" v="1284"/>
          <ac:spMkLst>
            <pc:docMk/>
            <pc:sldMk cId="837607050" sldId="11068"/>
            <ac:spMk id="11" creationId="{18F3A606-A310-CA10-EE3E-A2C11A529E84}"/>
          </ac:spMkLst>
        </pc:spChg>
      </pc:sldChg>
      <pc:sldChg chg="modSp add mod ord">
        <pc:chgData name="Yu, Helena" userId="b432e89f-7ed9-48dc-b4ee-c4605ddf40b8" providerId="ADAL" clId="{5A403532-D2B4-4307-AC4F-7D3C5B470F93}" dt="2026-03-23T21:30:39.453" v="1748" actId="20577"/>
        <pc:sldMkLst>
          <pc:docMk/>
          <pc:sldMk cId="693566" sldId="11069"/>
        </pc:sldMkLst>
        <pc:spChg chg="mod">
          <ac:chgData name="Yu, Helena" userId="b432e89f-7ed9-48dc-b4ee-c4605ddf40b8" providerId="ADAL" clId="{5A403532-D2B4-4307-AC4F-7D3C5B470F93}" dt="2026-03-23T21:29:55.834" v="1716" actId="20577"/>
          <ac:spMkLst>
            <pc:docMk/>
            <pc:sldMk cId="693566" sldId="11069"/>
            <ac:spMk id="3" creationId="{3D03C094-4FF2-1B4D-BCDE-B9ECBCFBA828}"/>
          </ac:spMkLst>
        </pc:spChg>
        <pc:spChg chg="mod">
          <ac:chgData name="Yu, Helena" userId="b432e89f-7ed9-48dc-b4ee-c4605ddf40b8" providerId="ADAL" clId="{5A403532-D2B4-4307-AC4F-7D3C5B470F93}" dt="2026-03-23T21:30:39.453" v="1748" actId="20577"/>
          <ac:spMkLst>
            <pc:docMk/>
            <pc:sldMk cId="693566" sldId="11069"/>
            <ac:spMk id="4" creationId="{1B068812-289D-54D0-E62A-237803E39366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1:37:40.321" v="1798" actId="1076"/>
        <pc:sldMkLst>
          <pc:docMk/>
          <pc:sldMk cId="1939094981" sldId="11070"/>
        </pc:sldMkLst>
        <pc:spChg chg="mod">
          <ac:chgData name="Yu, Helena" userId="b432e89f-7ed9-48dc-b4ee-c4605ddf40b8" providerId="ADAL" clId="{5A403532-D2B4-4307-AC4F-7D3C5B470F93}" dt="2026-03-23T21:30:59.261" v="1780" actId="20577"/>
          <ac:spMkLst>
            <pc:docMk/>
            <pc:sldMk cId="1939094981" sldId="11070"/>
            <ac:spMk id="11" creationId="{3772BB69-1173-0416-BF79-2D3618DF8E41}"/>
          </ac:spMkLst>
        </pc:spChg>
        <pc:picChg chg="add mod">
          <ac:chgData name="Yu, Helena" userId="b432e89f-7ed9-48dc-b4ee-c4605ddf40b8" providerId="ADAL" clId="{5A403532-D2B4-4307-AC4F-7D3C5B470F93}" dt="2026-03-23T21:35:40.086" v="1784" actId="1076"/>
          <ac:picMkLst>
            <pc:docMk/>
            <pc:sldMk cId="1939094981" sldId="11070"/>
            <ac:picMk id="4" creationId="{5984EC58-64F1-113B-118C-6ADDDD73B3BB}"/>
          </ac:picMkLst>
        </pc:picChg>
        <pc:picChg chg="del">
          <ac:chgData name="Yu, Helena" userId="b432e89f-7ed9-48dc-b4ee-c4605ddf40b8" providerId="ADAL" clId="{5A403532-D2B4-4307-AC4F-7D3C5B470F93}" dt="2026-03-23T21:30:50.280" v="1755" actId="478"/>
          <ac:picMkLst>
            <pc:docMk/>
            <pc:sldMk cId="1939094981" sldId="11070"/>
            <ac:picMk id="5" creationId="{A99756D4-B3DD-CFCC-45E1-B8A8C32F1FC0}"/>
          </ac:picMkLst>
        </pc:picChg>
        <pc:picChg chg="add mod">
          <ac:chgData name="Yu, Helena" userId="b432e89f-7ed9-48dc-b4ee-c4605ddf40b8" providerId="ADAL" clId="{5A403532-D2B4-4307-AC4F-7D3C5B470F93}" dt="2026-03-23T21:35:44.073" v="1786" actId="1076"/>
          <ac:picMkLst>
            <pc:docMk/>
            <pc:sldMk cId="1939094981" sldId="11070"/>
            <ac:picMk id="7" creationId="{69F92D43-75B9-F6B7-DDEC-A4CFA9E85C56}"/>
          </ac:picMkLst>
        </pc:picChg>
        <pc:picChg chg="del">
          <ac:chgData name="Yu, Helena" userId="b432e89f-7ed9-48dc-b4ee-c4605ddf40b8" providerId="ADAL" clId="{5A403532-D2B4-4307-AC4F-7D3C5B470F93}" dt="2026-03-23T21:30:48.797" v="1753" actId="478"/>
          <ac:picMkLst>
            <pc:docMk/>
            <pc:sldMk cId="1939094981" sldId="11070"/>
            <ac:picMk id="8" creationId="{DE073AB1-ED4F-1E26-9BE9-2801B2BFD79B}"/>
          </ac:picMkLst>
        </pc:picChg>
        <pc:picChg chg="del">
          <ac:chgData name="Yu, Helena" userId="b432e89f-7ed9-48dc-b4ee-c4605ddf40b8" providerId="ADAL" clId="{5A403532-D2B4-4307-AC4F-7D3C5B470F93}" dt="2026-03-23T21:30:49.359" v="1754" actId="478"/>
          <ac:picMkLst>
            <pc:docMk/>
            <pc:sldMk cId="1939094981" sldId="11070"/>
            <ac:picMk id="12" creationId="{7A273933-F4DC-48A9-E988-EFE5CC8954DA}"/>
          </ac:picMkLst>
        </pc:picChg>
        <pc:picChg chg="add mod modCrop">
          <ac:chgData name="Yu, Helena" userId="b432e89f-7ed9-48dc-b4ee-c4605ddf40b8" providerId="ADAL" clId="{5A403532-D2B4-4307-AC4F-7D3C5B470F93}" dt="2026-03-23T21:36:30.696" v="1792" actId="1076"/>
          <ac:picMkLst>
            <pc:docMk/>
            <pc:sldMk cId="1939094981" sldId="11070"/>
            <ac:picMk id="13" creationId="{03D91529-0C81-647C-E568-FCD8A10CC528}"/>
          </ac:picMkLst>
        </pc:picChg>
        <pc:picChg chg="del">
          <ac:chgData name="Yu, Helena" userId="b432e89f-7ed9-48dc-b4ee-c4605ddf40b8" providerId="ADAL" clId="{5A403532-D2B4-4307-AC4F-7D3C5B470F93}" dt="2026-03-23T21:30:48.310" v="1752" actId="478"/>
          <ac:picMkLst>
            <pc:docMk/>
            <pc:sldMk cId="1939094981" sldId="11070"/>
            <ac:picMk id="15" creationId="{1F0F563B-0793-7E4A-B75A-66FE610935BF}"/>
          </ac:picMkLst>
        </pc:picChg>
        <pc:picChg chg="add mod">
          <ac:chgData name="Yu, Helena" userId="b432e89f-7ed9-48dc-b4ee-c4605ddf40b8" providerId="ADAL" clId="{5A403532-D2B4-4307-AC4F-7D3C5B470F93}" dt="2026-03-23T21:36:57.848" v="1794" actId="1076"/>
          <ac:picMkLst>
            <pc:docMk/>
            <pc:sldMk cId="1939094981" sldId="11070"/>
            <ac:picMk id="16" creationId="{1D5C191F-E681-6B88-EA77-38BBBF2122DD}"/>
          </ac:picMkLst>
        </pc:picChg>
        <pc:picChg chg="del">
          <ac:chgData name="Yu, Helena" userId="b432e89f-7ed9-48dc-b4ee-c4605ddf40b8" providerId="ADAL" clId="{5A403532-D2B4-4307-AC4F-7D3C5B470F93}" dt="2026-03-23T21:30:50.741" v="1756" actId="478"/>
          <ac:picMkLst>
            <pc:docMk/>
            <pc:sldMk cId="1939094981" sldId="11070"/>
            <ac:picMk id="17" creationId="{DB4098F0-FD27-F74F-2B5F-CE853857E670}"/>
          </ac:picMkLst>
        </pc:picChg>
        <pc:picChg chg="del">
          <ac:chgData name="Yu, Helena" userId="b432e89f-7ed9-48dc-b4ee-c4605ddf40b8" providerId="ADAL" clId="{5A403532-D2B4-4307-AC4F-7D3C5B470F93}" dt="2026-03-23T21:30:51.262" v="1757" actId="478"/>
          <ac:picMkLst>
            <pc:docMk/>
            <pc:sldMk cId="1939094981" sldId="11070"/>
            <ac:picMk id="19" creationId="{3CC8719B-0959-24F7-C02E-9D6049280172}"/>
          </ac:picMkLst>
        </pc:picChg>
        <pc:picChg chg="add mod">
          <ac:chgData name="Yu, Helena" userId="b432e89f-7ed9-48dc-b4ee-c4605ddf40b8" providerId="ADAL" clId="{5A403532-D2B4-4307-AC4F-7D3C5B470F93}" dt="2026-03-23T21:37:21.301" v="1796" actId="1076"/>
          <ac:picMkLst>
            <pc:docMk/>
            <pc:sldMk cId="1939094981" sldId="11070"/>
            <ac:picMk id="20" creationId="{4111EFFE-1FC0-9DD8-4241-7F85A1B04EB8}"/>
          </ac:picMkLst>
        </pc:picChg>
        <pc:picChg chg="del">
          <ac:chgData name="Yu, Helena" userId="b432e89f-7ed9-48dc-b4ee-c4605ddf40b8" providerId="ADAL" clId="{5A403532-D2B4-4307-AC4F-7D3C5B470F93}" dt="2026-03-23T21:30:51.813" v="1758" actId="478"/>
          <ac:picMkLst>
            <pc:docMk/>
            <pc:sldMk cId="1939094981" sldId="11070"/>
            <ac:picMk id="21" creationId="{FE2C8052-A178-F679-DDBC-0062CF920D92}"/>
          </ac:picMkLst>
        </pc:picChg>
        <pc:picChg chg="del">
          <ac:chgData name="Yu, Helena" userId="b432e89f-7ed9-48dc-b4ee-c4605ddf40b8" providerId="ADAL" clId="{5A403532-D2B4-4307-AC4F-7D3C5B470F93}" dt="2026-03-23T21:30:52.437" v="1759" actId="478"/>
          <ac:picMkLst>
            <pc:docMk/>
            <pc:sldMk cId="1939094981" sldId="11070"/>
            <ac:picMk id="23" creationId="{EBD07D0D-E216-D86F-CEFD-661FD8E905CC}"/>
          </ac:picMkLst>
        </pc:picChg>
        <pc:picChg chg="add mod">
          <ac:chgData name="Yu, Helena" userId="b432e89f-7ed9-48dc-b4ee-c4605ddf40b8" providerId="ADAL" clId="{5A403532-D2B4-4307-AC4F-7D3C5B470F93}" dt="2026-03-23T21:37:40.321" v="1798" actId="1076"/>
          <ac:picMkLst>
            <pc:docMk/>
            <pc:sldMk cId="1939094981" sldId="11070"/>
            <ac:picMk id="24" creationId="{34609C3E-34E4-9F29-C1EC-FFD7AA150A6B}"/>
          </ac:picMkLst>
        </pc:picChg>
      </pc:sldChg>
      <pc:sldChg chg="modSp add mod ord">
        <pc:chgData name="Yu, Helena" userId="b432e89f-7ed9-48dc-b4ee-c4605ddf40b8" providerId="ADAL" clId="{5A403532-D2B4-4307-AC4F-7D3C5B470F93}" dt="2026-03-23T21:39:27.229" v="2096" actId="20577"/>
        <pc:sldMkLst>
          <pc:docMk/>
          <pc:sldMk cId="3099086445" sldId="11071"/>
        </pc:sldMkLst>
        <pc:spChg chg="mod">
          <ac:chgData name="Yu, Helena" userId="b432e89f-7ed9-48dc-b4ee-c4605ddf40b8" providerId="ADAL" clId="{5A403532-D2B4-4307-AC4F-7D3C5B470F93}" dt="2026-03-23T21:39:27.229" v="2096" actId="20577"/>
          <ac:spMkLst>
            <pc:docMk/>
            <pc:sldMk cId="3099086445" sldId="11071"/>
            <ac:spMk id="2" creationId="{81C831E8-5BE7-4B3F-B2D3-3AA6B519E0F6}"/>
          </ac:spMkLst>
        </pc:spChg>
        <pc:spChg chg="mod">
          <ac:chgData name="Yu, Helena" userId="b432e89f-7ed9-48dc-b4ee-c4605ddf40b8" providerId="ADAL" clId="{5A403532-D2B4-4307-AC4F-7D3C5B470F93}" dt="2026-03-23T21:37:54.517" v="1802"/>
          <ac:spMkLst>
            <pc:docMk/>
            <pc:sldMk cId="3099086445" sldId="11071"/>
            <ac:spMk id="11" creationId="{F3C337D0-8813-974F-C088-239CD5EC5955}"/>
          </ac:spMkLst>
        </pc:spChg>
      </pc:sldChg>
      <pc:sldChg chg="modSp add mod ord">
        <pc:chgData name="Yu, Helena" userId="b432e89f-7ed9-48dc-b4ee-c4605ddf40b8" providerId="ADAL" clId="{5A403532-D2B4-4307-AC4F-7D3C5B470F93}" dt="2026-03-23T21:40:12.892" v="2160" actId="20577"/>
        <pc:sldMkLst>
          <pc:docMk/>
          <pc:sldMk cId="235967752" sldId="11072"/>
        </pc:sldMkLst>
        <pc:spChg chg="mod">
          <ac:chgData name="Yu, Helena" userId="b432e89f-7ed9-48dc-b4ee-c4605ddf40b8" providerId="ADAL" clId="{5A403532-D2B4-4307-AC4F-7D3C5B470F93}" dt="2026-03-23T21:39:59.502" v="2102" actId="404"/>
          <ac:spMkLst>
            <pc:docMk/>
            <pc:sldMk cId="235967752" sldId="11072"/>
            <ac:spMk id="3" creationId="{EF8D5BC4-23DB-B038-6B94-FA7A64EB3F2F}"/>
          </ac:spMkLst>
        </pc:spChg>
        <pc:spChg chg="mod">
          <ac:chgData name="Yu, Helena" userId="b432e89f-7ed9-48dc-b4ee-c4605ddf40b8" providerId="ADAL" clId="{5A403532-D2B4-4307-AC4F-7D3C5B470F93}" dt="2026-03-23T21:40:12.892" v="2160" actId="20577"/>
          <ac:spMkLst>
            <pc:docMk/>
            <pc:sldMk cId="235967752" sldId="11072"/>
            <ac:spMk id="4" creationId="{D8E48F3D-1CA1-B166-5AD9-7425E20C67BD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1:42:46.400" v="2175" actId="22"/>
        <pc:sldMkLst>
          <pc:docMk/>
          <pc:sldMk cId="3657869362" sldId="11073"/>
        </pc:sldMkLst>
        <pc:spChg chg="mod">
          <ac:chgData name="Yu, Helena" userId="b432e89f-7ed9-48dc-b4ee-c4605ddf40b8" providerId="ADAL" clId="{5A403532-D2B4-4307-AC4F-7D3C5B470F93}" dt="2026-03-23T21:40:24.539" v="2164"/>
          <ac:spMkLst>
            <pc:docMk/>
            <pc:sldMk cId="3657869362" sldId="11073"/>
            <ac:spMk id="11" creationId="{B48101F5-CF98-639A-BFF6-51B07F5A0AE6}"/>
          </ac:spMkLst>
        </pc:spChg>
        <pc:picChg chg="del">
          <ac:chgData name="Yu, Helena" userId="b432e89f-7ed9-48dc-b4ee-c4605ddf40b8" providerId="ADAL" clId="{5A403532-D2B4-4307-AC4F-7D3C5B470F93}" dt="2026-03-23T21:40:42.789" v="2165" actId="478"/>
          <ac:picMkLst>
            <pc:docMk/>
            <pc:sldMk cId="3657869362" sldId="11073"/>
            <ac:picMk id="4" creationId="{A0A0714C-0D90-EB4B-78B4-C9B18A5DF981}"/>
          </ac:picMkLst>
        </pc:picChg>
        <pc:picChg chg="add">
          <ac:chgData name="Yu, Helena" userId="b432e89f-7ed9-48dc-b4ee-c4605ddf40b8" providerId="ADAL" clId="{5A403532-D2B4-4307-AC4F-7D3C5B470F93}" dt="2026-03-23T21:42:46.400" v="2175" actId="22"/>
          <ac:picMkLst>
            <pc:docMk/>
            <pc:sldMk cId="3657869362" sldId="11073"/>
            <ac:picMk id="5" creationId="{5F83DF69-3DF7-713F-1270-BB1CF18593D9}"/>
          </ac:picMkLst>
        </pc:picChg>
        <pc:picChg chg="del">
          <ac:chgData name="Yu, Helena" userId="b432e89f-7ed9-48dc-b4ee-c4605ddf40b8" providerId="ADAL" clId="{5A403532-D2B4-4307-AC4F-7D3C5B470F93}" dt="2026-03-23T21:40:44.962" v="2169" actId="478"/>
          <ac:picMkLst>
            <pc:docMk/>
            <pc:sldMk cId="3657869362" sldId="11073"/>
            <ac:picMk id="7" creationId="{C9AD6786-1A6B-93FC-5F15-C87F6665AEC7}"/>
          </ac:picMkLst>
        </pc:picChg>
        <pc:picChg chg="del">
          <ac:chgData name="Yu, Helena" userId="b432e89f-7ed9-48dc-b4ee-c4605ddf40b8" providerId="ADAL" clId="{5A403532-D2B4-4307-AC4F-7D3C5B470F93}" dt="2026-03-23T21:40:44.327" v="2168" actId="478"/>
          <ac:picMkLst>
            <pc:docMk/>
            <pc:sldMk cId="3657869362" sldId="11073"/>
            <ac:picMk id="13" creationId="{ECA9BF0F-685C-2D32-99BC-5E7C3CF853C8}"/>
          </ac:picMkLst>
        </pc:picChg>
        <pc:picChg chg="del">
          <ac:chgData name="Yu, Helena" userId="b432e89f-7ed9-48dc-b4ee-c4605ddf40b8" providerId="ADAL" clId="{5A403532-D2B4-4307-AC4F-7D3C5B470F93}" dt="2026-03-23T21:40:45.826" v="2170" actId="478"/>
          <ac:picMkLst>
            <pc:docMk/>
            <pc:sldMk cId="3657869362" sldId="11073"/>
            <ac:picMk id="16" creationId="{9BC0DF33-975D-D6FA-AB21-008998092374}"/>
          </ac:picMkLst>
        </pc:picChg>
        <pc:picChg chg="del">
          <ac:chgData name="Yu, Helena" userId="b432e89f-7ed9-48dc-b4ee-c4605ddf40b8" providerId="ADAL" clId="{5A403532-D2B4-4307-AC4F-7D3C5B470F93}" dt="2026-03-23T21:40:43.246" v="2166" actId="478"/>
          <ac:picMkLst>
            <pc:docMk/>
            <pc:sldMk cId="3657869362" sldId="11073"/>
            <ac:picMk id="20" creationId="{C39D814C-AF9F-457F-369E-093E07F86084}"/>
          </ac:picMkLst>
        </pc:picChg>
        <pc:picChg chg="del">
          <ac:chgData name="Yu, Helena" userId="b432e89f-7ed9-48dc-b4ee-c4605ddf40b8" providerId="ADAL" clId="{5A403532-D2B4-4307-AC4F-7D3C5B470F93}" dt="2026-03-23T21:40:43.852" v="2167" actId="478"/>
          <ac:picMkLst>
            <pc:docMk/>
            <pc:sldMk cId="3657869362" sldId="11073"/>
            <ac:picMk id="24" creationId="{CC094AE8-35FA-6035-F3F9-FD5367E53564}"/>
          </ac:picMkLst>
        </pc:picChg>
      </pc:sldChg>
      <pc:sldChg chg="modSp add mod ord">
        <pc:chgData name="Yu, Helena" userId="b432e89f-7ed9-48dc-b4ee-c4605ddf40b8" providerId="ADAL" clId="{5A403532-D2B4-4307-AC4F-7D3C5B470F93}" dt="2026-03-23T21:48:53.688" v="2886" actId="20577"/>
        <pc:sldMkLst>
          <pc:docMk/>
          <pc:sldMk cId="2449039279" sldId="11074"/>
        </pc:sldMkLst>
        <pc:spChg chg="mod">
          <ac:chgData name="Yu, Helena" userId="b432e89f-7ed9-48dc-b4ee-c4605ddf40b8" providerId="ADAL" clId="{5A403532-D2B4-4307-AC4F-7D3C5B470F93}" dt="2026-03-23T21:48:53.688" v="2886" actId="20577"/>
          <ac:spMkLst>
            <pc:docMk/>
            <pc:sldMk cId="2449039279" sldId="11074"/>
            <ac:spMk id="2" creationId="{F60CD658-DE3B-E598-A89A-EE6D86699E63}"/>
          </ac:spMkLst>
        </pc:spChg>
        <pc:spChg chg="mod">
          <ac:chgData name="Yu, Helena" userId="b432e89f-7ed9-48dc-b4ee-c4605ddf40b8" providerId="ADAL" clId="{5A403532-D2B4-4307-AC4F-7D3C5B470F93}" dt="2026-03-23T21:40:57.326" v="2174"/>
          <ac:spMkLst>
            <pc:docMk/>
            <pc:sldMk cId="2449039279" sldId="11074"/>
            <ac:spMk id="11" creationId="{81BBD6C3-45A9-FAFB-9A39-B89736ECC901}"/>
          </ac:spMkLst>
        </pc:spChg>
      </pc:sldChg>
      <pc:sldChg chg="modSp add mod ord">
        <pc:chgData name="Yu, Helena" userId="b432e89f-7ed9-48dc-b4ee-c4605ddf40b8" providerId="ADAL" clId="{5A403532-D2B4-4307-AC4F-7D3C5B470F93}" dt="2026-03-23T21:54:05.851" v="2970" actId="20577"/>
        <pc:sldMkLst>
          <pc:docMk/>
          <pc:sldMk cId="396886649" sldId="11075"/>
        </pc:sldMkLst>
        <pc:spChg chg="mod">
          <ac:chgData name="Yu, Helena" userId="b432e89f-7ed9-48dc-b4ee-c4605ddf40b8" providerId="ADAL" clId="{5A403532-D2B4-4307-AC4F-7D3C5B470F93}" dt="2026-03-23T21:54:05.851" v="2970" actId="20577"/>
          <ac:spMkLst>
            <pc:docMk/>
            <pc:sldMk cId="396886649" sldId="11075"/>
            <ac:spMk id="3" creationId="{93095321-78E2-C44F-0C43-A6A6A7490E83}"/>
          </ac:spMkLst>
        </pc:spChg>
        <pc:spChg chg="mod">
          <ac:chgData name="Yu, Helena" userId="b432e89f-7ed9-48dc-b4ee-c4605ddf40b8" providerId="ADAL" clId="{5A403532-D2B4-4307-AC4F-7D3C5B470F93}" dt="2026-03-23T21:49:46.596" v="2959" actId="20577"/>
          <ac:spMkLst>
            <pc:docMk/>
            <pc:sldMk cId="396886649" sldId="11075"/>
            <ac:spMk id="4" creationId="{EBA4D3CC-AD40-12BD-E00A-815BC082BD20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1:58:20.640" v="3005" actId="1076"/>
        <pc:sldMkLst>
          <pc:docMk/>
          <pc:sldMk cId="576860426" sldId="11076"/>
        </pc:sldMkLst>
        <pc:spChg chg="del">
          <ac:chgData name="Yu, Helena" userId="b432e89f-7ed9-48dc-b4ee-c4605ddf40b8" providerId="ADAL" clId="{5A403532-D2B4-4307-AC4F-7D3C5B470F93}" dt="2026-03-23T21:50:07.368" v="2964" actId="478"/>
          <ac:spMkLst>
            <pc:docMk/>
            <pc:sldMk cId="576860426" sldId="11076"/>
            <ac:spMk id="2" creationId="{8BA4DDD2-B31C-B43F-9580-366BD8E0ADA9}"/>
          </ac:spMkLst>
        </pc:spChg>
        <pc:spChg chg="add del mod">
          <ac:chgData name="Yu, Helena" userId="b432e89f-7ed9-48dc-b4ee-c4605ddf40b8" providerId="ADAL" clId="{5A403532-D2B4-4307-AC4F-7D3C5B470F93}" dt="2026-03-23T21:50:10.100" v="2965" actId="478"/>
          <ac:spMkLst>
            <pc:docMk/>
            <pc:sldMk cId="576860426" sldId="11076"/>
            <ac:spMk id="5" creationId="{89640E94-826E-3582-89E7-233A7729F320}"/>
          </ac:spMkLst>
        </pc:spChg>
        <pc:spChg chg="mod">
          <ac:chgData name="Yu, Helena" userId="b432e89f-7ed9-48dc-b4ee-c4605ddf40b8" providerId="ADAL" clId="{5A403532-D2B4-4307-AC4F-7D3C5B470F93}" dt="2026-03-23T21:50:00.813" v="2962" actId="20577"/>
          <ac:spMkLst>
            <pc:docMk/>
            <pc:sldMk cId="576860426" sldId="11076"/>
            <ac:spMk id="11" creationId="{C34356AB-1E09-09CA-5E06-2E0F429B88CC}"/>
          </ac:spMkLst>
        </pc:spChg>
        <pc:picChg chg="add mod">
          <ac:chgData name="Yu, Helena" userId="b432e89f-7ed9-48dc-b4ee-c4605ddf40b8" providerId="ADAL" clId="{5A403532-D2B4-4307-AC4F-7D3C5B470F93}" dt="2026-03-23T21:54:39.144" v="2973" actId="1076"/>
          <ac:picMkLst>
            <pc:docMk/>
            <pc:sldMk cId="576860426" sldId="11076"/>
            <ac:picMk id="7" creationId="{3142C953-0164-504B-3A1A-57AE935E8FDD}"/>
          </ac:picMkLst>
        </pc:picChg>
        <pc:picChg chg="add mod modCrop">
          <ac:chgData name="Yu, Helena" userId="b432e89f-7ed9-48dc-b4ee-c4605ddf40b8" providerId="ADAL" clId="{5A403532-D2B4-4307-AC4F-7D3C5B470F93}" dt="2026-03-23T21:57:58.404" v="3002" actId="1076"/>
          <ac:picMkLst>
            <pc:docMk/>
            <pc:sldMk cId="576860426" sldId="11076"/>
            <ac:picMk id="10" creationId="{036D3021-7849-EBE4-575E-A30C5C708AF6}"/>
          </ac:picMkLst>
        </pc:picChg>
        <pc:picChg chg="add mod">
          <ac:chgData name="Yu, Helena" userId="b432e89f-7ed9-48dc-b4ee-c4605ddf40b8" providerId="ADAL" clId="{5A403532-D2B4-4307-AC4F-7D3C5B470F93}" dt="2026-03-23T21:57:12.719" v="2991" actId="1076"/>
          <ac:picMkLst>
            <pc:docMk/>
            <pc:sldMk cId="576860426" sldId="11076"/>
            <ac:picMk id="13" creationId="{031906F4-0163-CC2D-B9BF-8422E3AC4776}"/>
          </ac:picMkLst>
        </pc:picChg>
        <pc:picChg chg="add mod modCrop">
          <ac:chgData name="Yu, Helena" userId="b432e89f-7ed9-48dc-b4ee-c4605ddf40b8" providerId="ADAL" clId="{5A403532-D2B4-4307-AC4F-7D3C5B470F93}" dt="2026-03-23T21:57:58.404" v="3002" actId="1076"/>
          <ac:picMkLst>
            <pc:docMk/>
            <pc:sldMk cId="576860426" sldId="11076"/>
            <ac:picMk id="14" creationId="{002EEC6D-2590-DD8E-EC88-31F5B2822D57}"/>
          </ac:picMkLst>
        </pc:picChg>
        <pc:picChg chg="add mod">
          <ac:chgData name="Yu, Helena" userId="b432e89f-7ed9-48dc-b4ee-c4605ddf40b8" providerId="ADAL" clId="{5A403532-D2B4-4307-AC4F-7D3C5B470F93}" dt="2026-03-23T21:57:43.293" v="2999" actId="1038"/>
          <ac:picMkLst>
            <pc:docMk/>
            <pc:sldMk cId="576860426" sldId="11076"/>
            <ac:picMk id="16" creationId="{749B7006-66F6-DCE1-A92D-BFB12B11A5A3}"/>
          </ac:picMkLst>
        </pc:picChg>
        <pc:picChg chg="add mod">
          <ac:chgData name="Yu, Helena" userId="b432e89f-7ed9-48dc-b4ee-c4605ddf40b8" providerId="ADAL" clId="{5A403532-D2B4-4307-AC4F-7D3C5B470F93}" dt="2026-03-23T21:58:20.640" v="3005" actId="1076"/>
          <ac:picMkLst>
            <pc:docMk/>
            <pc:sldMk cId="576860426" sldId="11076"/>
            <ac:picMk id="18" creationId="{D6DCAA94-9C40-8030-FE4A-5B4AD4F537BF}"/>
          </ac:picMkLst>
        </pc:picChg>
      </pc:sldChg>
      <pc:sldChg chg="addSp delSp modSp add mod ord">
        <pc:chgData name="Yu, Helena" userId="b432e89f-7ed9-48dc-b4ee-c4605ddf40b8" providerId="ADAL" clId="{5A403532-D2B4-4307-AC4F-7D3C5B470F93}" dt="2026-03-23T22:01:40.597" v="3356" actId="478"/>
        <pc:sldMkLst>
          <pc:docMk/>
          <pc:sldMk cId="2441685511" sldId="11077"/>
        </pc:sldMkLst>
        <pc:spChg chg="del mod">
          <ac:chgData name="Yu, Helena" userId="b432e89f-7ed9-48dc-b4ee-c4605ddf40b8" providerId="ADAL" clId="{5A403532-D2B4-4307-AC4F-7D3C5B470F93}" dt="2026-03-23T22:01:40.597" v="3356" actId="478"/>
          <ac:spMkLst>
            <pc:docMk/>
            <pc:sldMk cId="2441685511" sldId="11077"/>
            <ac:spMk id="2" creationId="{512E018D-C095-B241-BE2A-E5690F22D3E3}"/>
          </ac:spMkLst>
        </pc:spChg>
        <pc:spChg chg="add mod">
          <ac:chgData name="Yu, Helena" userId="b432e89f-7ed9-48dc-b4ee-c4605ddf40b8" providerId="ADAL" clId="{5A403532-D2B4-4307-AC4F-7D3C5B470F93}" dt="2026-03-23T22:01:40.597" v="3356" actId="478"/>
          <ac:spMkLst>
            <pc:docMk/>
            <pc:sldMk cId="2441685511" sldId="11077"/>
            <ac:spMk id="5" creationId="{E9631266-27C2-D4F0-C142-1593B7A82588}"/>
          </ac:spMkLst>
        </pc:spChg>
        <pc:spChg chg="mod">
          <ac:chgData name="Yu, Helena" userId="b432e89f-7ed9-48dc-b4ee-c4605ddf40b8" providerId="ADAL" clId="{5A403532-D2B4-4307-AC4F-7D3C5B470F93}" dt="2026-03-23T22:00:34.842" v="3321"/>
          <ac:spMkLst>
            <pc:docMk/>
            <pc:sldMk cId="2441685511" sldId="11077"/>
            <ac:spMk id="11" creationId="{FB06833F-E173-1212-E7BF-E75A997CF354}"/>
          </ac:spMkLst>
        </pc:spChg>
      </pc:sldChg>
      <pc:sldChg chg="modSp add mod ord">
        <pc:chgData name="Yu, Helena" userId="b432e89f-7ed9-48dc-b4ee-c4605ddf40b8" providerId="ADAL" clId="{5A403532-D2B4-4307-AC4F-7D3C5B470F93}" dt="2026-03-23T22:00:14.854" v="3314" actId="20577"/>
        <pc:sldMkLst>
          <pc:docMk/>
          <pc:sldMk cId="320732406" sldId="11078"/>
        </pc:sldMkLst>
        <pc:spChg chg="mod">
          <ac:chgData name="Yu, Helena" userId="b432e89f-7ed9-48dc-b4ee-c4605ddf40b8" providerId="ADAL" clId="{5A403532-D2B4-4307-AC4F-7D3C5B470F93}" dt="2026-03-23T21:59:56.177" v="3273" actId="404"/>
          <ac:spMkLst>
            <pc:docMk/>
            <pc:sldMk cId="320732406" sldId="11078"/>
            <ac:spMk id="3" creationId="{84B2AF97-E28B-4FA7-BEEA-51EBAE9D41A5}"/>
          </ac:spMkLst>
        </pc:spChg>
        <pc:spChg chg="mod">
          <ac:chgData name="Yu, Helena" userId="b432e89f-7ed9-48dc-b4ee-c4605ddf40b8" providerId="ADAL" clId="{5A403532-D2B4-4307-AC4F-7D3C5B470F93}" dt="2026-03-23T22:00:14.854" v="3314" actId="20577"/>
          <ac:spMkLst>
            <pc:docMk/>
            <pc:sldMk cId="320732406" sldId="11078"/>
            <ac:spMk id="4" creationId="{45D1621A-F229-D45C-A9B0-2EDA4F959C8A}"/>
          </ac:spMkLst>
        </pc:spChg>
      </pc:sldChg>
      <pc:sldChg chg="add">
        <pc:chgData name="Yu, Helena" userId="b432e89f-7ed9-48dc-b4ee-c4605ddf40b8" providerId="ADAL" clId="{5A403532-D2B4-4307-AC4F-7D3C5B470F93}" dt="2026-03-23T22:00:21.488" v="3315"/>
        <pc:sldMkLst>
          <pc:docMk/>
          <pc:sldMk cId="97527787" sldId="11079"/>
        </pc:sldMkLst>
      </pc:sldChg>
      <pc:sldChg chg="add">
        <pc:chgData name="Yu, Helena" userId="b432e89f-7ed9-48dc-b4ee-c4605ddf40b8" providerId="ADAL" clId="{5A403532-D2B4-4307-AC4F-7D3C5B470F93}" dt="2026-03-23T22:00:37.381" v="3322"/>
        <pc:sldMkLst>
          <pc:docMk/>
          <pc:sldMk cId="76256166" sldId="11080"/>
        </pc:sldMkLst>
      </pc:sldChg>
      <pc:sldChg chg="modSp add mod ord">
        <pc:chgData name="Yu, Helena" userId="b432e89f-7ed9-48dc-b4ee-c4605ddf40b8" providerId="ADAL" clId="{5A403532-D2B4-4307-AC4F-7D3C5B470F93}" dt="2026-03-23T22:01:34.474" v="3355" actId="20577"/>
        <pc:sldMkLst>
          <pc:docMk/>
          <pc:sldMk cId="138602731" sldId="11081"/>
        </pc:sldMkLst>
        <pc:spChg chg="mod">
          <ac:chgData name="Yu, Helena" userId="b432e89f-7ed9-48dc-b4ee-c4605ddf40b8" providerId="ADAL" clId="{5A403532-D2B4-4307-AC4F-7D3C5B470F93}" dt="2026-03-23T22:00:59.840" v="3332" actId="20577"/>
          <ac:spMkLst>
            <pc:docMk/>
            <pc:sldMk cId="138602731" sldId="11081"/>
            <ac:spMk id="3" creationId="{E80C8A0F-B947-D3D6-833B-002DB1452BFB}"/>
          </ac:spMkLst>
        </pc:spChg>
        <pc:spChg chg="mod">
          <ac:chgData name="Yu, Helena" userId="b432e89f-7ed9-48dc-b4ee-c4605ddf40b8" providerId="ADAL" clId="{5A403532-D2B4-4307-AC4F-7D3C5B470F93}" dt="2026-03-23T22:01:34.474" v="3355" actId="20577"/>
          <ac:spMkLst>
            <pc:docMk/>
            <pc:sldMk cId="138602731" sldId="11081"/>
            <ac:spMk id="4" creationId="{4CB5B422-D6E4-1BA6-565A-F2FAE06A6D18}"/>
          </ac:spMkLst>
        </pc:spChg>
      </pc:sldChg>
      <pc:sldChg chg="addSp delSp modSp add mod ord">
        <pc:chgData name="Yu, Helena" userId="b432e89f-7ed9-48dc-b4ee-c4605ddf40b8" providerId="ADAL" clId="{5A403532-D2B4-4307-AC4F-7D3C5B470F93}" dt="2026-03-23T22:01:43.665" v="3357" actId="478"/>
        <pc:sldMkLst>
          <pc:docMk/>
          <pc:sldMk cId="3034233513" sldId="11082"/>
        </pc:sldMkLst>
        <pc:spChg chg="del">
          <ac:chgData name="Yu, Helena" userId="b432e89f-7ed9-48dc-b4ee-c4605ddf40b8" providerId="ADAL" clId="{5A403532-D2B4-4307-AC4F-7D3C5B470F93}" dt="2026-03-23T22:01:43.665" v="3357" actId="478"/>
          <ac:spMkLst>
            <pc:docMk/>
            <pc:sldMk cId="3034233513" sldId="11082"/>
            <ac:spMk id="2" creationId="{6C34D22B-46F1-DA25-86CF-2A5F2C5FB86F}"/>
          </ac:spMkLst>
        </pc:spChg>
        <pc:spChg chg="add mod">
          <ac:chgData name="Yu, Helena" userId="b432e89f-7ed9-48dc-b4ee-c4605ddf40b8" providerId="ADAL" clId="{5A403532-D2B4-4307-AC4F-7D3C5B470F93}" dt="2026-03-23T22:01:43.665" v="3357" actId="478"/>
          <ac:spMkLst>
            <pc:docMk/>
            <pc:sldMk cId="3034233513" sldId="11082"/>
            <ac:spMk id="5" creationId="{3E72688D-182D-215A-D962-8B197A6D3A36}"/>
          </ac:spMkLst>
        </pc:spChg>
        <pc:spChg chg="mod">
          <ac:chgData name="Yu, Helena" userId="b432e89f-7ed9-48dc-b4ee-c4605ddf40b8" providerId="ADAL" clId="{5A403532-D2B4-4307-AC4F-7D3C5B470F93}" dt="2026-03-23T22:01:28.074" v="3353" actId="20577"/>
          <ac:spMkLst>
            <pc:docMk/>
            <pc:sldMk cId="3034233513" sldId="11082"/>
            <ac:spMk id="11" creationId="{D8610CCA-4047-1298-9A9D-FFF92CD8CCBB}"/>
          </ac:spMkLst>
        </pc:spChg>
      </pc:sldChg>
      <pc:sldChg chg="add">
        <pc:chgData name="Yu, Helena" userId="b432e89f-7ed9-48dc-b4ee-c4605ddf40b8" providerId="ADAL" clId="{5A403532-D2B4-4307-AC4F-7D3C5B470F93}" dt="2026-03-23T22:01:31.624" v="3354"/>
        <pc:sldMkLst>
          <pc:docMk/>
          <pc:sldMk cId="2875813401" sldId="11083"/>
        </pc:sldMkLst>
      </pc:sldChg>
    </pc:docChg>
  </pc:docChgLst>
  <pc:docChgLst>
    <pc:chgData name="Yu, Helena" userId="b432e89f-7ed9-48dc-b4ee-c4605ddf40b8" providerId="ADAL" clId="{277E9558-2D49-4D27-AD12-94C90EB3F278}"/>
    <pc:docChg chg="custSel modSld">
      <pc:chgData name="Yu, Helena" userId="b432e89f-7ed9-48dc-b4ee-c4605ddf40b8" providerId="ADAL" clId="{277E9558-2D49-4D27-AD12-94C90EB3F278}" dt="2026-03-24T15:01:28.040" v="1562" actId="20577"/>
      <pc:docMkLst>
        <pc:docMk/>
      </pc:docMkLst>
      <pc:sldChg chg="modSp mod">
        <pc:chgData name="Yu, Helena" userId="b432e89f-7ed9-48dc-b4ee-c4605ddf40b8" providerId="ADAL" clId="{277E9558-2D49-4D27-AD12-94C90EB3F278}" dt="2026-03-24T15:01:28.040" v="1562" actId="20577"/>
        <pc:sldMkLst>
          <pc:docMk/>
          <pc:sldMk cId="3099086445" sldId="11071"/>
        </pc:sldMkLst>
        <pc:spChg chg="mod">
          <ac:chgData name="Yu, Helena" userId="b432e89f-7ed9-48dc-b4ee-c4605ddf40b8" providerId="ADAL" clId="{277E9558-2D49-4D27-AD12-94C90EB3F278}" dt="2026-03-24T15:01:28.040" v="1562" actId="20577"/>
          <ac:spMkLst>
            <pc:docMk/>
            <pc:sldMk cId="3099086445" sldId="11071"/>
            <ac:spMk id="2" creationId="{81C831E8-5BE7-4B3F-B2D3-3AA6B519E0F6}"/>
          </ac:spMkLst>
        </pc:spChg>
      </pc:sldChg>
      <pc:sldChg chg="addSp delSp modSp mod">
        <pc:chgData name="Yu, Helena" userId="b432e89f-7ed9-48dc-b4ee-c4605ddf40b8" providerId="ADAL" clId="{277E9558-2D49-4D27-AD12-94C90EB3F278}" dt="2026-03-24T14:22:13.067" v="260" actId="1076"/>
        <pc:sldMkLst>
          <pc:docMk/>
          <pc:sldMk cId="2441685511" sldId="11077"/>
        </pc:sldMkLst>
        <pc:spChg chg="del">
          <ac:chgData name="Yu, Helena" userId="b432e89f-7ed9-48dc-b4ee-c4605ddf40b8" providerId="ADAL" clId="{277E9558-2D49-4D27-AD12-94C90EB3F278}" dt="2026-03-24T14:12:03.556" v="0" actId="478"/>
          <ac:spMkLst>
            <pc:docMk/>
            <pc:sldMk cId="2441685511" sldId="11077"/>
            <ac:spMk id="5" creationId="{E9631266-27C2-D4F0-C142-1593B7A82588}"/>
          </ac:spMkLst>
        </pc:spChg>
        <pc:spChg chg="add mod">
          <ac:chgData name="Yu, Helena" userId="b432e89f-7ed9-48dc-b4ee-c4605ddf40b8" providerId="ADAL" clId="{277E9558-2D49-4D27-AD12-94C90EB3F278}" dt="2026-03-24T14:22:13.067" v="260" actId="1076"/>
          <ac:spMkLst>
            <pc:docMk/>
            <pc:sldMk cId="2441685511" sldId="11077"/>
            <ac:spMk id="18" creationId="{7406C672-CDE4-661D-8D2E-B75FE3E83F0C}"/>
          </ac:spMkLst>
        </pc:spChg>
        <pc:picChg chg="add mod">
          <ac:chgData name="Yu, Helena" userId="b432e89f-7ed9-48dc-b4ee-c4605ddf40b8" providerId="ADAL" clId="{277E9558-2D49-4D27-AD12-94C90EB3F278}" dt="2026-03-24T14:12:44.193" v="2" actId="1076"/>
          <ac:picMkLst>
            <pc:docMk/>
            <pc:sldMk cId="2441685511" sldId="11077"/>
            <ac:picMk id="4" creationId="{3870CF5B-A5DE-1AD2-18E6-0C65FC6BEACA}"/>
          </ac:picMkLst>
        </pc:picChg>
        <pc:picChg chg="add mod">
          <ac:chgData name="Yu, Helena" userId="b432e89f-7ed9-48dc-b4ee-c4605ddf40b8" providerId="ADAL" clId="{277E9558-2D49-4D27-AD12-94C90EB3F278}" dt="2026-03-24T14:13:18.635" v="6" actId="1037"/>
          <ac:picMkLst>
            <pc:docMk/>
            <pc:sldMk cId="2441685511" sldId="11077"/>
            <ac:picMk id="7" creationId="{A41B44C0-FB95-6FFB-C8D5-39784A0B49DC}"/>
          </ac:picMkLst>
        </pc:picChg>
        <pc:picChg chg="add mod">
          <ac:chgData name="Yu, Helena" userId="b432e89f-7ed9-48dc-b4ee-c4605ddf40b8" providerId="ADAL" clId="{277E9558-2D49-4D27-AD12-94C90EB3F278}" dt="2026-03-24T14:16:41.266" v="42" actId="1076"/>
          <ac:picMkLst>
            <pc:docMk/>
            <pc:sldMk cId="2441685511" sldId="11077"/>
            <ac:picMk id="10" creationId="{20096AA9-6325-BF9F-669C-65277E43FEF0}"/>
          </ac:picMkLst>
        </pc:picChg>
        <pc:picChg chg="add mod">
          <ac:chgData name="Yu, Helena" userId="b432e89f-7ed9-48dc-b4ee-c4605ddf40b8" providerId="ADAL" clId="{277E9558-2D49-4D27-AD12-94C90EB3F278}" dt="2026-03-24T14:16:51.263" v="47" actId="1035"/>
          <ac:picMkLst>
            <pc:docMk/>
            <pc:sldMk cId="2441685511" sldId="11077"/>
            <ac:picMk id="13" creationId="{E397A359-3320-BA60-9DFD-977C62862901}"/>
          </ac:picMkLst>
        </pc:picChg>
        <pc:picChg chg="add mod">
          <ac:chgData name="Yu, Helena" userId="b432e89f-7ed9-48dc-b4ee-c4605ddf40b8" providerId="ADAL" clId="{277E9558-2D49-4D27-AD12-94C90EB3F278}" dt="2026-03-24T14:16:48.863" v="45" actId="1076"/>
          <ac:picMkLst>
            <pc:docMk/>
            <pc:sldMk cId="2441685511" sldId="11077"/>
            <ac:picMk id="15" creationId="{A3B55F51-236D-2785-F184-5B2A591BC612}"/>
          </ac:picMkLst>
        </pc:picChg>
        <pc:picChg chg="add mod">
          <ac:chgData name="Yu, Helena" userId="b432e89f-7ed9-48dc-b4ee-c4605ddf40b8" providerId="ADAL" clId="{277E9558-2D49-4D27-AD12-94C90EB3F278}" dt="2026-03-24T14:16:55.321" v="48" actId="1076"/>
          <ac:picMkLst>
            <pc:docMk/>
            <pc:sldMk cId="2441685511" sldId="11077"/>
            <ac:picMk id="17" creationId="{726E33B9-E340-D6D3-8F3B-3FB9DD7396A7}"/>
          </ac:picMkLst>
        </pc:picChg>
        <pc:picChg chg="add mod">
          <ac:chgData name="Yu, Helena" userId="b432e89f-7ed9-48dc-b4ee-c4605ddf40b8" providerId="ADAL" clId="{277E9558-2D49-4D27-AD12-94C90EB3F278}" dt="2026-03-24T14:21:57.717" v="257" actId="1035"/>
          <ac:picMkLst>
            <pc:docMk/>
            <pc:sldMk cId="2441685511" sldId="11077"/>
            <ac:picMk id="20" creationId="{8AE1113D-099B-E115-9C7C-413D08B84017}"/>
          </ac:picMkLst>
        </pc:picChg>
      </pc:sldChg>
      <pc:sldChg chg="modSp mod">
        <pc:chgData name="Yu, Helena" userId="b432e89f-7ed9-48dc-b4ee-c4605ddf40b8" providerId="ADAL" clId="{277E9558-2D49-4D27-AD12-94C90EB3F278}" dt="2026-03-24T14:25:39.853" v="761" actId="20577"/>
        <pc:sldMkLst>
          <pc:docMk/>
          <pc:sldMk cId="76256166" sldId="11080"/>
        </pc:sldMkLst>
        <pc:spChg chg="mod">
          <ac:chgData name="Yu, Helena" userId="b432e89f-7ed9-48dc-b4ee-c4605ddf40b8" providerId="ADAL" clId="{277E9558-2D49-4D27-AD12-94C90EB3F278}" dt="2026-03-24T14:25:39.853" v="761" actId="20577"/>
          <ac:spMkLst>
            <pc:docMk/>
            <pc:sldMk cId="76256166" sldId="11080"/>
            <ac:spMk id="2" creationId="{F7D4AD76-E153-DF34-77F2-439EA5586CFA}"/>
          </ac:spMkLst>
        </pc:spChg>
      </pc:sldChg>
      <pc:sldChg chg="addSp delSp modSp mod">
        <pc:chgData name="Yu, Helena" userId="b432e89f-7ed9-48dc-b4ee-c4605ddf40b8" providerId="ADAL" clId="{277E9558-2D49-4D27-AD12-94C90EB3F278}" dt="2026-03-24T14:38:14.244" v="1042" actId="20577"/>
        <pc:sldMkLst>
          <pc:docMk/>
          <pc:sldMk cId="3034233513" sldId="11082"/>
        </pc:sldMkLst>
        <pc:spChg chg="add mod">
          <ac:chgData name="Yu, Helena" userId="b432e89f-7ed9-48dc-b4ee-c4605ddf40b8" providerId="ADAL" clId="{277E9558-2D49-4D27-AD12-94C90EB3F278}" dt="2026-03-24T14:38:14.244" v="1042" actId="20577"/>
          <ac:spMkLst>
            <pc:docMk/>
            <pc:sldMk cId="3034233513" sldId="11082"/>
            <ac:spMk id="2" creationId="{12B6C594-3FD1-5A40-E7FA-F81E5B6A3622}"/>
          </ac:spMkLst>
        </pc:spChg>
        <pc:spChg chg="del">
          <ac:chgData name="Yu, Helena" userId="b432e89f-7ed9-48dc-b4ee-c4605ddf40b8" providerId="ADAL" clId="{277E9558-2D49-4D27-AD12-94C90EB3F278}" dt="2026-03-24T14:26:21.995" v="762" actId="478"/>
          <ac:spMkLst>
            <pc:docMk/>
            <pc:sldMk cId="3034233513" sldId="11082"/>
            <ac:spMk id="5" creationId="{3E72688D-182D-215A-D962-8B197A6D3A36}"/>
          </ac:spMkLst>
        </pc:spChg>
        <pc:picChg chg="add mod">
          <ac:chgData name="Yu, Helena" userId="b432e89f-7ed9-48dc-b4ee-c4605ddf40b8" providerId="ADAL" clId="{277E9558-2D49-4D27-AD12-94C90EB3F278}" dt="2026-03-24T14:32:56.235" v="921" actId="1076"/>
          <ac:picMkLst>
            <pc:docMk/>
            <pc:sldMk cId="3034233513" sldId="11082"/>
            <ac:picMk id="6" creationId="{FAB51897-FA64-F45D-D030-285A782CEA0C}"/>
          </ac:picMkLst>
        </pc:picChg>
        <pc:picChg chg="add mod">
          <ac:chgData name="Yu, Helena" userId="b432e89f-7ed9-48dc-b4ee-c4605ddf40b8" providerId="ADAL" clId="{277E9558-2D49-4D27-AD12-94C90EB3F278}" dt="2026-03-24T14:36:37.940" v="931" actId="1076"/>
          <ac:picMkLst>
            <pc:docMk/>
            <pc:sldMk cId="3034233513" sldId="11082"/>
            <ac:picMk id="8" creationId="{EC7B6981-4E9C-E8FE-9125-D5FAFF409A25}"/>
          </ac:picMkLst>
        </pc:picChg>
        <pc:picChg chg="add del mod">
          <ac:chgData name="Yu, Helena" userId="b432e89f-7ed9-48dc-b4ee-c4605ddf40b8" providerId="ADAL" clId="{277E9558-2D49-4D27-AD12-94C90EB3F278}" dt="2026-03-24T14:36:33.054" v="928" actId="478"/>
          <ac:picMkLst>
            <pc:docMk/>
            <pc:sldMk cId="3034233513" sldId="11082"/>
            <ac:picMk id="12" creationId="{D61F7DE4-92DB-5365-C20B-6E5746C7C037}"/>
          </ac:picMkLst>
        </pc:picChg>
        <pc:picChg chg="add mod">
          <ac:chgData name="Yu, Helena" userId="b432e89f-7ed9-48dc-b4ee-c4605ddf40b8" providerId="ADAL" clId="{277E9558-2D49-4D27-AD12-94C90EB3F278}" dt="2026-03-24T14:36:39.628" v="932" actId="1076"/>
          <ac:picMkLst>
            <pc:docMk/>
            <pc:sldMk cId="3034233513" sldId="11082"/>
            <ac:picMk id="14" creationId="{1EE6E9B9-EFB8-E412-9966-FBCB45E34B89}"/>
          </ac:picMkLst>
        </pc:picChg>
      </pc:sldChg>
      <pc:sldChg chg="modSp mod">
        <pc:chgData name="Yu, Helena" userId="b432e89f-7ed9-48dc-b4ee-c4605ddf40b8" providerId="ADAL" clId="{277E9558-2D49-4D27-AD12-94C90EB3F278}" dt="2026-03-24T14:42:35.076" v="1561" actId="20577"/>
        <pc:sldMkLst>
          <pc:docMk/>
          <pc:sldMk cId="2875813401" sldId="11083"/>
        </pc:sldMkLst>
        <pc:spChg chg="mod">
          <ac:chgData name="Yu, Helena" userId="b432e89f-7ed9-48dc-b4ee-c4605ddf40b8" providerId="ADAL" clId="{277E9558-2D49-4D27-AD12-94C90EB3F278}" dt="2026-03-24T14:42:35.076" v="1561" actId="20577"/>
          <ac:spMkLst>
            <pc:docMk/>
            <pc:sldMk cId="2875813401" sldId="11083"/>
            <ac:spMk id="2" creationId="{E7F92F20-C1E5-5769-8542-7787541398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C371D-5DA9-6C42-8A12-4A27D2753739}" type="datetimeFigureOut">
              <a:rPr lang="en-US" smtClean="0"/>
              <a:t>4/2/26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35306-B3B1-A944-A64E-0A77BF937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4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5E47407-2EC8-524C-85CD-E0BC1A1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AB803-A532-384B-A53A-B6D4C36E50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1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A9A0FEB-2318-1E41-A04B-A7024976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0417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1/2 Imag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76EC07-7590-9014-296C-172578C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6" y="1371600"/>
            <a:ext cx="5131970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8ECE2AD-E262-0244-A779-32BC5B97C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9725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Lay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5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Divider layouts</a:t>
            </a:r>
          </a:p>
        </p:txBody>
      </p:sp>
    </p:spTree>
    <p:extLst>
      <p:ext uri="{BB962C8B-B14F-4D97-AF65-F5344CB8AC3E}">
        <p14:creationId xmlns:p14="http://schemas.microsoft.com/office/powerpoint/2010/main" val="169528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D86FA2C-F8A6-90E8-5782-DF29638FC6C0}"/>
              </a:ext>
            </a:extLst>
          </p:cNvPr>
          <p:cNvSpPr/>
          <p:nvPr/>
        </p:nvSpPr>
        <p:spPr>
          <a:xfrm>
            <a:off x="6428802" y="483936"/>
            <a:ext cx="5763198" cy="6374064"/>
          </a:xfrm>
          <a:custGeom>
            <a:avLst/>
            <a:gdLst>
              <a:gd name="connsiteX0" fmla="*/ 3554522 w 5763198"/>
              <a:gd name="connsiteY0" fmla="*/ 1277148 h 6374064"/>
              <a:gd name="connsiteX1" fmla="*/ 4965198 w 5763198"/>
              <a:gd name="connsiteY1" fmla="*/ 2685220 h 6374064"/>
              <a:gd name="connsiteX2" fmla="*/ 4638987 w 5763198"/>
              <a:gd name="connsiteY2" fmla="*/ 3010816 h 6374064"/>
              <a:gd name="connsiteX3" fmla="*/ 3785164 w 5763198"/>
              <a:gd name="connsiteY3" fmla="*/ 2158571 h 6374064"/>
              <a:gd name="connsiteX4" fmla="*/ 3785164 w 5763198"/>
              <a:gd name="connsiteY4" fmla="*/ 3610576 h 6374064"/>
              <a:gd name="connsiteX5" fmla="*/ 4797652 w 5763198"/>
              <a:gd name="connsiteY5" fmla="*/ 3610576 h 6374064"/>
              <a:gd name="connsiteX6" fmla="*/ 4797652 w 5763198"/>
              <a:gd name="connsiteY6" fmla="*/ 4071018 h 6374064"/>
              <a:gd name="connsiteX7" fmla="*/ 3785164 w 5763198"/>
              <a:gd name="connsiteY7" fmla="*/ 4071018 h 6374064"/>
              <a:gd name="connsiteX8" fmla="*/ 3785164 w 5763198"/>
              <a:gd name="connsiteY8" fmla="*/ 4427325 h 6374064"/>
              <a:gd name="connsiteX9" fmla="*/ 4797652 w 5763198"/>
              <a:gd name="connsiteY9" fmla="*/ 4427325 h 6374064"/>
              <a:gd name="connsiteX10" fmla="*/ 4797652 w 5763198"/>
              <a:gd name="connsiteY10" fmla="*/ 4887800 h 6374064"/>
              <a:gd name="connsiteX11" fmla="*/ 3785164 w 5763198"/>
              <a:gd name="connsiteY11" fmla="*/ 4887800 h 6374064"/>
              <a:gd name="connsiteX12" fmla="*/ 3785164 w 5763198"/>
              <a:gd name="connsiteY12" fmla="*/ 5244106 h 6374064"/>
              <a:gd name="connsiteX13" fmla="*/ 4797652 w 5763198"/>
              <a:gd name="connsiteY13" fmla="*/ 5244106 h 6374064"/>
              <a:gd name="connsiteX14" fmla="*/ 4797652 w 5763198"/>
              <a:gd name="connsiteY14" fmla="*/ 5704548 h 6374064"/>
              <a:gd name="connsiteX15" fmla="*/ 3785164 w 5763198"/>
              <a:gd name="connsiteY15" fmla="*/ 5704548 h 6374064"/>
              <a:gd name="connsiteX16" fmla="*/ 3785164 w 5763198"/>
              <a:gd name="connsiteY16" fmla="*/ 6374064 h 6374064"/>
              <a:gd name="connsiteX17" fmla="*/ 3323858 w 5763198"/>
              <a:gd name="connsiteY17" fmla="*/ 6374064 h 6374064"/>
              <a:gd name="connsiteX18" fmla="*/ 3323858 w 5763198"/>
              <a:gd name="connsiteY18" fmla="*/ 5704548 h 6374064"/>
              <a:gd name="connsiteX19" fmla="*/ 2311348 w 5763198"/>
              <a:gd name="connsiteY19" fmla="*/ 5704548 h 6374064"/>
              <a:gd name="connsiteX20" fmla="*/ 2311348 w 5763198"/>
              <a:gd name="connsiteY20" fmla="*/ 5244106 h 6374064"/>
              <a:gd name="connsiteX21" fmla="*/ 3323858 w 5763198"/>
              <a:gd name="connsiteY21" fmla="*/ 5244106 h 6374064"/>
              <a:gd name="connsiteX22" fmla="*/ 3323858 w 5763198"/>
              <a:gd name="connsiteY22" fmla="*/ 4887800 h 6374064"/>
              <a:gd name="connsiteX23" fmla="*/ 2311348 w 5763198"/>
              <a:gd name="connsiteY23" fmla="*/ 4887800 h 6374064"/>
              <a:gd name="connsiteX24" fmla="*/ 2311348 w 5763198"/>
              <a:gd name="connsiteY24" fmla="*/ 4427325 h 6374064"/>
              <a:gd name="connsiteX25" fmla="*/ 3323858 w 5763198"/>
              <a:gd name="connsiteY25" fmla="*/ 4427325 h 6374064"/>
              <a:gd name="connsiteX26" fmla="*/ 3323858 w 5763198"/>
              <a:gd name="connsiteY26" fmla="*/ 4071018 h 6374064"/>
              <a:gd name="connsiteX27" fmla="*/ 2311348 w 5763198"/>
              <a:gd name="connsiteY27" fmla="*/ 4071018 h 6374064"/>
              <a:gd name="connsiteX28" fmla="*/ 2311348 w 5763198"/>
              <a:gd name="connsiteY28" fmla="*/ 3610576 h 6374064"/>
              <a:gd name="connsiteX29" fmla="*/ 3323858 w 5763198"/>
              <a:gd name="connsiteY29" fmla="*/ 3610576 h 6374064"/>
              <a:gd name="connsiteX30" fmla="*/ 3323858 w 5763198"/>
              <a:gd name="connsiteY30" fmla="*/ 2158603 h 6374064"/>
              <a:gd name="connsiteX31" fmla="*/ 2470036 w 5763198"/>
              <a:gd name="connsiteY31" fmla="*/ 3010816 h 6374064"/>
              <a:gd name="connsiteX32" fmla="*/ 2143825 w 5763198"/>
              <a:gd name="connsiteY32" fmla="*/ 2685220 h 6374064"/>
              <a:gd name="connsiteX33" fmla="*/ 3554490 w 5763198"/>
              <a:gd name="connsiteY33" fmla="*/ 0 h 6374064"/>
              <a:gd name="connsiteX34" fmla="*/ 5714575 w 5763198"/>
              <a:gd name="connsiteY34" fmla="*/ 582998 h 6374064"/>
              <a:gd name="connsiteX35" fmla="*/ 5763198 w 5763198"/>
              <a:gd name="connsiteY35" fmla="*/ 618804 h 6374064"/>
              <a:gd name="connsiteX36" fmla="*/ 5763198 w 5763198"/>
              <a:gd name="connsiteY36" fmla="*/ 1232611 h 6374064"/>
              <a:gd name="connsiteX37" fmla="*/ 5668108 w 5763198"/>
              <a:gd name="connsiteY37" fmla="*/ 1136723 h 6374064"/>
              <a:gd name="connsiteX38" fmla="*/ 3554490 w 5763198"/>
              <a:gd name="connsiteY38" fmla="*/ 460367 h 6374064"/>
              <a:gd name="connsiteX39" fmla="*/ 462581 w 5763198"/>
              <a:gd name="connsiteY39" fmla="*/ 3993976 h 6374064"/>
              <a:gd name="connsiteX40" fmla="*/ 897378 w 5763198"/>
              <a:gd name="connsiteY40" fmla="*/ 6147274 h 6374064"/>
              <a:gd name="connsiteX41" fmla="*/ 1033153 w 5763198"/>
              <a:gd name="connsiteY41" fmla="*/ 6374064 h 6374064"/>
              <a:gd name="connsiteX42" fmla="*/ 493028 w 5763198"/>
              <a:gd name="connsiteY42" fmla="*/ 6374064 h 6374064"/>
              <a:gd name="connsiteX43" fmla="*/ 348006 w 5763198"/>
              <a:gd name="connsiteY43" fmla="*/ 6063412 h 6374064"/>
              <a:gd name="connsiteX44" fmla="*/ 0 w 5763198"/>
              <a:gd name="connsiteY44" fmla="*/ 3993976 h 6374064"/>
              <a:gd name="connsiteX45" fmla="*/ 887775 w 5763198"/>
              <a:gd name="connsiteY45" fmla="*/ 1034018 h 6374064"/>
              <a:gd name="connsiteX46" fmla="*/ 3554490 w 5763198"/>
              <a:gd name="connsiteY46" fmla="*/ 0 h 637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63198" h="6374064">
                <a:moveTo>
                  <a:pt x="3554522" y="1277148"/>
                </a:moveTo>
                <a:lnTo>
                  <a:pt x="4965198" y="2685220"/>
                </a:lnTo>
                <a:lnTo>
                  <a:pt x="4638987" y="3010816"/>
                </a:lnTo>
                <a:lnTo>
                  <a:pt x="3785164" y="2158571"/>
                </a:lnTo>
                <a:lnTo>
                  <a:pt x="3785164" y="3610576"/>
                </a:lnTo>
                <a:lnTo>
                  <a:pt x="4797652" y="3610576"/>
                </a:lnTo>
                <a:lnTo>
                  <a:pt x="4797652" y="4071018"/>
                </a:lnTo>
                <a:lnTo>
                  <a:pt x="3785164" y="4071018"/>
                </a:lnTo>
                <a:lnTo>
                  <a:pt x="3785164" y="4427325"/>
                </a:lnTo>
                <a:lnTo>
                  <a:pt x="4797652" y="4427325"/>
                </a:lnTo>
                <a:lnTo>
                  <a:pt x="4797652" y="4887800"/>
                </a:lnTo>
                <a:lnTo>
                  <a:pt x="3785164" y="4887800"/>
                </a:lnTo>
                <a:lnTo>
                  <a:pt x="3785164" y="5244106"/>
                </a:lnTo>
                <a:lnTo>
                  <a:pt x="4797652" y="5244106"/>
                </a:lnTo>
                <a:lnTo>
                  <a:pt x="4797652" y="5704548"/>
                </a:lnTo>
                <a:lnTo>
                  <a:pt x="3785164" y="5704548"/>
                </a:lnTo>
                <a:lnTo>
                  <a:pt x="3785164" y="6374064"/>
                </a:lnTo>
                <a:lnTo>
                  <a:pt x="3323858" y="6374064"/>
                </a:lnTo>
                <a:lnTo>
                  <a:pt x="3323858" y="5704548"/>
                </a:lnTo>
                <a:lnTo>
                  <a:pt x="2311348" y="5704548"/>
                </a:lnTo>
                <a:lnTo>
                  <a:pt x="2311348" y="5244106"/>
                </a:lnTo>
                <a:lnTo>
                  <a:pt x="3323858" y="5244106"/>
                </a:lnTo>
                <a:lnTo>
                  <a:pt x="3323858" y="4887800"/>
                </a:lnTo>
                <a:lnTo>
                  <a:pt x="2311348" y="4887800"/>
                </a:lnTo>
                <a:lnTo>
                  <a:pt x="2311348" y="4427325"/>
                </a:lnTo>
                <a:lnTo>
                  <a:pt x="3323858" y="4427325"/>
                </a:lnTo>
                <a:lnTo>
                  <a:pt x="3323858" y="4071018"/>
                </a:lnTo>
                <a:lnTo>
                  <a:pt x="2311348" y="4071018"/>
                </a:lnTo>
                <a:lnTo>
                  <a:pt x="2311348" y="3610576"/>
                </a:lnTo>
                <a:lnTo>
                  <a:pt x="3323858" y="3610576"/>
                </a:lnTo>
                <a:lnTo>
                  <a:pt x="3323858" y="2158603"/>
                </a:lnTo>
                <a:lnTo>
                  <a:pt x="2470036" y="3010816"/>
                </a:lnTo>
                <a:lnTo>
                  <a:pt x="2143825" y="2685220"/>
                </a:lnTo>
                <a:close/>
                <a:moveTo>
                  <a:pt x="3554490" y="0"/>
                </a:moveTo>
                <a:cubicBezTo>
                  <a:pt x="4429874" y="0"/>
                  <a:pt x="5153422" y="195695"/>
                  <a:pt x="5714575" y="582998"/>
                </a:cubicBezTo>
                <a:lnTo>
                  <a:pt x="5763198" y="618804"/>
                </a:lnTo>
                <a:lnTo>
                  <a:pt x="5763198" y="1232611"/>
                </a:lnTo>
                <a:lnTo>
                  <a:pt x="5668108" y="1136723"/>
                </a:lnTo>
                <a:cubicBezTo>
                  <a:pt x="5160837" y="685819"/>
                  <a:pt x="4456297" y="460367"/>
                  <a:pt x="3554490" y="460367"/>
                </a:cubicBezTo>
                <a:cubicBezTo>
                  <a:pt x="1493207" y="460367"/>
                  <a:pt x="462581" y="1638240"/>
                  <a:pt x="462581" y="3993976"/>
                </a:cubicBezTo>
                <a:cubicBezTo>
                  <a:pt x="462581" y="4877377"/>
                  <a:pt x="607513" y="5595144"/>
                  <a:pt x="897378" y="6147274"/>
                </a:cubicBezTo>
                <a:lnTo>
                  <a:pt x="1033153" y="6374064"/>
                </a:lnTo>
                <a:lnTo>
                  <a:pt x="493028" y="6374064"/>
                </a:lnTo>
                <a:lnTo>
                  <a:pt x="348006" y="6063412"/>
                </a:lnTo>
                <a:cubicBezTo>
                  <a:pt x="116679" y="5494171"/>
                  <a:pt x="0" y="4802111"/>
                  <a:pt x="0" y="3993976"/>
                </a:cubicBezTo>
                <a:cubicBezTo>
                  <a:pt x="0" y="2700970"/>
                  <a:pt x="298698" y="1705096"/>
                  <a:pt x="887775" y="1034018"/>
                </a:cubicBezTo>
                <a:cubicBezTo>
                  <a:pt x="1490095" y="347903"/>
                  <a:pt x="2387300" y="0"/>
                  <a:pt x="3554490" y="0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 w="30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E4FF-62C5-5C44-AE4A-3D38634FF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78743C-5E55-7D4C-9CFF-3A25EB7E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371600"/>
            <a:ext cx="7419975" cy="4718050"/>
          </a:xfrm>
        </p:spPr>
        <p:txBody>
          <a:bodyPr vert="horz" anchor="ctr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slide is for a divider, statement or takeaway.</a:t>
            </a:r>
          </a:p>
        </p:txBody>
      </p:sp>
    </p:spTree>
    <p:extLst>
      <p:ext uri="{BB962C8B-B14F-4D97-AF65-F5344CB8AC3E}">
        <p14:creationId xmlns:p14="http://schemas.microsoft.com/office/powerpoint/2010/main" val="403959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666FADEA-3B1D-38EC-A06D-527B0A9E3ADB}"/>
              </a:ext>
            </a:extLst>
          </p:cNvPr>
          <p:cNvSpPr/>
          <p:nvPr/>
        </p:nvSpPr>
        <p:spPr>
          <a:xfrm>
            <a:off x="6428802" y="483936"/>
            <a:ext cx="5763198" cy="6374064"/>
          </a:xfrm>
          <a:custGeom>
            <a:avLst/>
            <a:gdLst>
              <a:gd name="connsiteX0" fmla="*/ 3554522 w 5763198"/>
              <a:gd name="connsiteY0" fmla="*/ 1277148 h 6374064"/>
              <a:gd name="connsiteX1" fmla="*/ 4965198 w 5763198"/>
              <a:gd name="connsiteY1" fmla="*/ 2685220 h 6374064"/>
              <a:gd name="connsiteX2" fmla="*/ 4638987 w 5763198"/>
              <a:gd name="connsiteY2" fmla="*/ 3010816 h 6374064"/>
              <a:gd name="connsiteX3" fmla="*/ 3785164 w 5763198"/>
              <a:gd name="connsiteY3" fmla="*/ 2158571 h 6374064"/>
              <a:gd name="connsiteX4" fmla="*/ 3785164 w 5763198"/>
              <a:gd name="connsiteY4" fmla="*/ 3610576 h 6374064"/>
              <a:gd name="connsiteX5" fmla="*/ 4797652 w 5763198"/>
              <a:gd name="connsiteY5" fmla="*/ 3610576 h 6374064"/>
              <a:gd name="connsiteX6" fmla="*/ 4797652 w 5763198"/>
              <a:gd name="connsiteY6" fmla="*/ 4071018 h 6374064"/>
              <a:gd name="connsiteX7" fmla="*/ 3785164 w 5763198"/>
              <a:gd name="connsiteY7" fmla="*/ 4071018 h 6374064"/>
              <a:gd name="connsiteX8" fmla="*/ 3785164 w 5763198"/>
              <a:gd name="connsiteY8" fmla="*/ 4427325 h 6374064"/>
              <a:gd name="connsiteX9" fmla="*/ 4797652 w 5763198"/>
              <a:gd name="connsiteY9" fmla="*/ 4427325 h 6374064"/>
              <a:gd name="connsiteX10" fmla="*/ 4797652 w 5763198"/>
              <a:gd name="connsiteY10" fmla="*/ 4887800 h 6374064"/>
              <a:gd name="connsiteX11" fmla="*/ 3785164 w 5763198"/>
              <a:gd name="connsiteY11" fmla="*/ 4887800 h 6374064"/>
              <a:gd name="connsiteX12" fmla="*/ 3785164 w 5763198"/>
              <a:gd name="connsiteY12" fmla="*/ 5244106 h 6374064"/>
              <a:gd name="connsiteX13" fmla="*/ 4797652 w 5763198"/>
              <a:gd name="connsiteY13" fmla="*/ 5244106 h 6374064"/>
              <a:gd name="connsiteX14" fmla="*/ 4797652 w 5763198"/>
              <a:gd name="connsiteY14" fmla="*/ 5704548 h 6374064"/>
              <a:gd name="connsiteX15" fmla="*/ 3785164 w 5763198"/>
              <a:gd name="connsiteY15" fmla="*/ 5704548 h 6374064"/>
              <a:gd name="connsiteX16" fmla="*/ 3785164 w 5763198"/>
              <a:gd name="connsiteY16" fmla="*/ 6374064 h 6374064"/>
              <a:gd name="connsiteX17" fmla="*/ 3323858 w 5763198"/>
              <a:gd name="connsiteY17" fmla="*/ 6374064 h 6374064"/>
              <a:gd name="connsiteX18" fmla="*/ 3323858 w 5763198"/>
              <a:gd name="connsiteY18" fmla="*/ 5704548 h 6374064"/>
              <a:gd name="connsiteX19" fmla="*/ 2311348 w 5763198"/>
              <a:gd name="connsiteY19" fmla="*/ 5704548 h 6374064"/>
              <a:gd name="connsiteX20" fmla="*/ 2311348 w 5763198"/>
              <a:gd name="connsiteY20" fmla="*/ 5244106 h 6374064"/>
              <a:gd name="connsiteX21" fmla="*/ 3323858 w 5763198"/>
              <a:gd name="connsiteY21" fmla="*/ 5244106 h 6374064"/>
              <a:gd name="connsiteX22" fmla="*/ 3323858 w 5763198"/>
              <a:gd name="connsiteY22" fmla="*/ 4887800 h 6374064"/>
              <a:gd name="connsiteX23" fmla="*/ 2311348 w 5763198"/>
              <a:gd name="connsiteY23" fmla="*/ 4887800 h 6374064"/>
              <a:gd name="connsiteX24" fmla="*/ 2311348 w 5763198"/>
              <a:gd name="connsiteY24" fmla="*/ 4427325 h 6374064"/>
              <a:gd name="connsiteX25" fmla="*/ 3323858 w 5763198"/>
              <a:gd name="connsiteY25" fmla="*/ 4427325 h 6374064"/>
              <a:gd name="connsiteX26" fmla="*/ 3323858 w 5763198"/>
              <a:gd name="connsiteY26" fmla="*/ 4071018 h 6374064"/>
              <a:gd name="connsiteX27" fmla="*/ 2311348 w 5763198"/>
              <a:gd name="connsiteY27" fmla="*/ 4071018 h 6374064"/>
              <a:gd name="connsiteX28" fmla="*/ 2311348 w 5763198"/>
              <a:gd name="connsiteY28" fmla="*/ 3610576 h 6374064"/>
              <a:gd name="connsiteX29" fmla="*/ 3323858 w 5763198"/>
              <a:gd name="connsiteY29" fmla="*/ 3610576 h 6374064"/>
              <a:gd name="connsiteX30" fmla="*/ 3323858 w 5763198"/>
              <a:gd name="connsiteY30" fmla="*/ 2158603 h 6374064"/>
              <a:gd name="connsiteX31" fmla="*/ 2470036 w 5763198"/>
              <a:gd name="connsiteY31" fmla="*/ 3010816 h 6374064"/>
              <a:gd name="connsiteX32" fmla="*/ 2143825 w 5763198"/>
              <a:gd name="connsiteY32" fmla="*/ 2685220 h 6374064"/>
              <a:gd name="connsiteX33" fmla="*/ 3554490 w 5763198"/>
              <a:gd name="connsiteY33" fmla="*/ 0 h 6374064"/>
              <a:gd name="connsiteX34" fmla="*/ 5714575 w 5763198"/>
              <a:gd name="connsiteY34" fmla="*/ 582998 h 6374064"/>
              <a:gd name="connsiteX35" fmla="*/ 5763198 w 5763198"/>
              <a:gd name="connsiteY35" fmla="*/ 618804 h 6374064"/>
              <a:gd name="connsiteX36" fmla="*/ 5763198 w 5763198"/>
              <a:gd name="connsiteY36" fmla="*/ 1232611 h 6374064"/>
              <a:gd name="connsiteX37" fmla="*/ 5668108 w 5763198"/>
              <a:gd name="connsiteY37" fmla="*/ 1136723 h 6374064"/>
              <a:gd name="connsiteX38" fmla="*/ 3554490 w 5763198"/>
              <a:gd name="connsiteY38" fmla="*/ 460367 h 6374064"/>
              <a:gd name="connsiteX39" fmla="*/ 462581 w 5763198"/>
              <a:gd name="connsiteY39" fmla="*/ 3993976 h 6374064"/>
              <a:gd name="connsiteX40" fmla="*/ 897378 w 5763198"/>
              <a:gd name="connsiteY40" fmla="*/ 6147274 h 6374064"/>
              <a:gd name="connsiteX41" fmla="*/ 1033153 w 5763198"/>
              <a:gd name="connsiteY41" fmla="*/ 6374064 h 6374064"/>
              <a:gd name="connsiteX42" fmla="*/ 493028 w 5763198"/>
              <a:gd name="connsiteY42" fmla="*/ 6374064 h 6374064"/>
              <a:gd name="connsiteX43" fmla="*/ 348006 w 5763198"/>
              <a:gd name="connsiteY43" fmla="*/ 6063412 h 6374064"/>
              <a:gd name="connsiteX44" fmla="*/ 0 w 5763198"/>
              <a:gd name="connsiteY44" fmla="*/ 3993976 h 6374064"/>
              <a:gd name="connsiteX45" fmla="*/ 887775 w 5763198"/>
              <a:gd name="connsiteY45" fmla="*/ 1034018 h 6374064"/>
              <a:gd name="connsiteX46" fmla="*/ 3554490 w 5763198"/>
              <a:gd name="connsiteY46" fmla="*/ 0 h 637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763198" h="6374064">
                <a:moveTo>
                  <a:pt x="3554522" y="1277148"/>
                </a:moveTo>
                <a:lnTo>
                  <a:pt x="4965198" y="2685220"/>
                </a:lnTo>
                <a:lnTo>
                  <a:pt x="4638987" y="3010816"/>
                </a:lnTo>
                <a:lnTo>
                  <a:pt x="3785164" y="2158571"/>
                </a:lnTo>
                <a:lnTo>
                  <a:pt x="3785164" y="3610576"/>
                </a:lnTo>
                <a:lnTo>
                  <a:pt x="4797652" y="3610576"/>
                </a:lnTo>
                <a:lnTo>
                  <a:pt x="4797652" y="4071018"/>
                </a:lnTo>
                <a:lnTo>
                  <a:pt x="3785164" y="4071018"/>
                </a:lnTo>
                <a:lnTo>
                  <a:pt x="3785164" y="4427325"/>
                </a:lnTo>
                <a:lnTo>
                  <a:pt x="4797652" y="4427325"/>
                </a:lnTo>
                <a:lnTo>
                  <a:pt x="4797652" y="4887800"/>
                </a:lnTo>
                <a:lnTo>
                  <a:pt x="3785164" y="4887800"/>
                </a:lnTo>
                <a:lnTo>
                  <a:pt x="3785164" y="5244106"/>
                </a:lnTo>
                <a:lnTo>
                  <a:pt x="4797652" y="5244106"/>
                </a:lnTo>
                <a:lnTo>
                  <a:pt x="4797652" y="5704548"/>
                </a:lnTo>
                <a:lnTo>
                  <a:pt x="3785164" y="5704548"/>
                </a:lnTo>
                <a:lnTo>
                  <a:pt x="3785164" y="6374064"/>
                </a:lnTo>
                <a:lnTo>
                  <a:pt x="3323858" y="6374064"/>
                </a:lnTo>
                <a:lnTo>
                  <a:pt x="3323858" y="5704548"/>
                </a:lnTo>
                <a:lnTo>
                  <a:pt x="2311348" y="5704548"/>
                </a:lnTo>
                <a:lnTo>
                  <a:pt x="2311348" y="5244106"/>
                </a:lnTo>
                <a:lnTo>
                  <a:pt x="3323858" y="5244106"/>
                </a:lnTo>
                <a:lnTo>
                  <a:pt x="3323858" y="4887800"/>
                </a:lnTo>
                <a:lnTo>
                  <a:pt x="2311348" y="4887800"/>
                </a:lnTo>
                <a:lnTo>
                  <a:pt x="2311348" y="4427325"/>
                </a:lnTo>
                <a:lnTo>
                  <a:pt x="3323858" y="4427325"/>
                </a:lnTo>
                <a:lnTo>
                  <a:pt x="3323858" y="4071018"/>
                </a:lnTo>
                <a:lnTo>
                  <a:pt x="2311348" y="4071018"/>
                </a:lnTo>
                <a:lnTo>
                  <a:pt x="2311348" y="3610576"/>
                </a:lnTo>
                <a:lnTo>
                  <a:pt x="3323858" y="3610576"/>
                </a:lnTo>
                <a:lnTo>
                  <a:pt x="3323858" y="2158603"/>
                </a:lnTo>
                <a:lnTo>
                  <a:pt x="2470036" y="3010816"/>
                </a:lnTo>
                <a:lnTo>
                  <a:pt x="2143825" y="2685220"/>
                </a:lnTo>
                <a:close/>
                <a:moveTo>
                  <a:pt x="3554490" y="0"/>
                </a:moveTo>
                <a:cubicBezTo>
                  <a:pt x="4429874" y="0"/>
                  <a:pt x="5153422" y="195695"/>
                  <a:pt x="5714575" y="582998"/>
                </a:cubicBezTo>
                <a:lnTo>
                  <a:pt x="5763198" y="618804"/>
                </a:lnTo>
                <a:lnTo>
                  <a:pt x="5763198" y="1232611"/>
                </a:lnTo>
                <a:lnTo>
                  <a:pt x="5668108" y="1136723"/>
                </a:lnTo>
                <a:cubicBezTo>
                  <a:pt x="5160837" y="685819"/>
                  <a:pt x="4456297" y="460367"/>
                  <a:pt x="3554490" y="460367"/>
                </a:cubicBezTo>
                <a:cubicBezTo>
                  <a:pt x="1493207" y="460367"/>
                  <a:pt x="462581" y="1638240"/>
                  <a:pt x="462581" y="3993976"/>
                </a:cubicBezTo>
                <a:cubicBezTo>
                  <a:pt x="462581" y="4877377"/>
                  <a:pt x="607513" y="5595144"/>
                  <a:pt x="897378" y="6147274"/>
                </a:cubicBezTo>
                <a:lnTo>
                  <a:pt x="1033153" y="6374064"/>
                </a:lnTo>
                <a:lnTo>
                  <a:pt x="493028" y="6374064"/>
                </a:lnTo>
                <a:lnTo>
                  <a:pt x="348006" y="6063412"/>
                </a:lnTo>
                <a:cubicBezTo>
                  <a:pt x="116679" y="5494171"/>
                  <a:pt x="0" y="4802111"/>
                  <a:pt x="0" y="3993976"/>
                </a:cubicBezTo>
                <a:cubicBezTo>
                  <a:pt x="0" y="2700970"/>
                  <a:pt x="298698" y="1705096"/>
                  <a:pt x="887775" y="1034018"/>
                </a:cubicBezTo>
                <a:cubicBezTo>
                  <a:pt x="1490095" y="347903"/>
                  <a:pt x="2387300" y="0"/>
                  <a:pt x="3554490" y="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 w="30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CE4FF-62C5-5C44-AE4A-3D38634FF8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78743C-5E55-7D4C-9CFF-3A25EB7E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371600"/>
            <a:ext cx="7419975" cy="4718050"/>
          </a:xfrm>
        </p:spPr>
        <p:txBody>
          <a:bodyPr vert="horz" anchor="ctr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This slide is for a divider, statement or takeaway.</a:t>
            </a:r>
          </a:p>
        </p:txBody>
      </p:sp>
    </p:spTree>
    <p:extLst>
      <p:ext uri="{BB962C8B-B14F-4D97-AF65-F5344CB8AC3E}">
        <p14:creationId xmlns:p14="http://schemas.microsoft.com/office/powerpoint/2010/main" val="74695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+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Title Only + 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4166939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55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47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72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5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45670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F89A7-422D-6E43-B01B-1C31D8C92DF7}"/>
              </a:ext>
            </a:extLst>
          </p:cNvPr>
          <p:cNvCxnSpPr>
            <a:cxnSpLocks/>
          </p:cNvCxnSpPr>
          <p:nvPr/>
        </p:nvCxnSpPr>
        <p:spPr>
          <a:xfrm>
            <a:off x="6096000" y="1245991"/>
            <a:ext cx="0" cy="50372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54DB1-6F60-374F-85D1-2078301A4756}"/>
              </a:ext>
            </a:extLst>
          </p:cNvPr>
          <p:cNvCxnSpPr>
            <a:cxnSpLocks/>
          </p:cNvCxnSpPr>
          <p:nvPr/>
        </p:nvCxnSpPr>
        <p:spPr>
          <a:xfrm>
            <a:off x="514662" y="3672114"/>
            <a:ext cx="11162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EECEB55-4129-C142-B378-69A5542D93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65882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A2C02F-6913-2B43-A60C-B20E91E2B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3" y="1246188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FBED512D-1416-8241-B26E-2C62760A333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900534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19A0ED-BA56-C641-9FF8-E82F9484CB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715" y="1246188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411CA850-8503-9541-BEA4-672B310F90A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965882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DAD6729-5DDE-B249-8CA6-D07213AF4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3" y="3997016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CE4A6E97-2092-E146-9440-ACDFA4D9DC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900534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8573F34-F275-3047-800C-0AE4F271C6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715" y="3997016"/>
            <a:ext cx="1103106" cy="107392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06540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08A9BD9-B4C1-F761-F29D-1A29B1DDD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B503BD-4158-2C40-9E38-005D18DF3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02383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</p:spTree>
    <p:extLst>
      <p:ext uri="{BB962C8B-B14F-4D97-AF65-F5344CB8AC3E}">
        <p14:creationId xmlns:p14="http://schemas.microsoft.com/office/powerpoint/2010/main" val="1288333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F1AE-67E6-D446-9A89-2B8C3A990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978-662F-C447-A394-0BFDCC334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7" name="Footnote Placeholder">
            <a:extLst>
              <a:ext uri="{FF2B5EF4-FFF2-40B4-BE49-F238E27FC236}">
                <a16:creationId xmlns:a16="http://schemas.microsoft.com/office/drawing/2014/main" id="{900719BC-444F-1F41-A58F-CF38F86497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648396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971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31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398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722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harts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4567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9F89A7-422D-6E43-B01B-1C31D8C92DF7}"/>
              </a:ext>
            </a:extLst>
          </p:cNvPr>
          <p:cNvCxnSpPr>
            <a:cxnSpLocks/>
          </p:cNvCxnSpPr>
          <p:nvPr/>
        </p:nvCxnSpPr>
        <p:spPr>
          <a:xfrm>
            <a:off x="6096000" y="1245991"/>
            <a:ext cx="0" cy="50372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854DB1-6F60-374F-85D1-2078301A4756}"/>
              </a:ext>
            </a:extLst>
          </p:cNvPr>
          <p:cNvCxnSpPr>
            <a:cxnSpLocks/>
          </p:cNvCxnSpPr>
          <p:nvPr/>
        </p:nvCxnSpPr>
        <p:spPr>
          <a:xfrm>
            <a:off x="514662" y="3672114"/>
            <a:ext cx="111626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EECEB55-4129-C142-B378-69A5542D932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965882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A2C02F-6913-2B43-A60C-B20E91E2B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063" y="1246188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19" name="Chart Placeholder 5">
            <a:extLst>
              <a:ext uri="{FF2B5EF4-FFF2-40B4-BE49-F238E27FC236}">
                <a16:creationId xmlns:a16="http://schemas.microsoft.com/office/drawing/2014/main" id="{FBED512D-1416-8241-B26E-2C62760A333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900534" y="1245991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A19A0ED-BA56-C641-9FF8-E82F9484CB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715" y="1246188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1" name="Chart Placeholder 5">
            <a:extLst>
              <a:ext uri="{FF2B5EF4-FFF2-40B4-BE49-F238E27FC236}">
                <a16:creationId xmlns:a16="http://schemas.microsoft.com/office/drawing/2014/main" id="{411CA850-8503-9541-BEA4-672B310F90A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965882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DAD6729-5DDE-B249-8CA6-D07213AF42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3" y="3997016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3" name="Chart Placeholder 5">
            <a:extLst>
              <a:ext uri="{FF2B5EF4-FFF2-40B4-BE49-F238E27FC236}">
                <a16:creationId xmlns:a16="http://schemas.microsoft.com/office/drawing/2014/main" id="{CE4A6E97-2092-E146-9440-ACDFA4D9DC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7900534" y="3996819"/>
            <a:ext cx="3772813" cy="2286388"/>
          </a:xfrm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D8573F34-F275-3047-800C-0AE4F271C6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6715" y="3997016"/>
            <a:ext cx="1103106" cy="107392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42395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case. This layout accommodates a title that extends downward to a 2nd line.</a:t>
            </a:r>
          </a:p>
        </p:txBody>
      </p:sp>
    </p:spTree>
    <p:extLst>
      <p:ext uri="{BB962C8B-B14F-4D97-AF65-F5344CB8AC3E}">
        <p14:creationId xmlns:p14="http://schemas.microsoft.com/office/powerpoint/2010/main" val="2983807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8E978-662F-C447-A394-0BFDCC334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BF1AE-67E6-D446-9A89-2B8C3A990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note Placeholder">
            <a:extLst>
              <a:ext uri="{FF2B5EF4-FFF2-40B4-BE49-F238E27FC236}">
                <a16:creationId xmlns:a16="http://schemas.microsoft.com/office/drawing/2014/main" id="{900719BC-444F-1F41-A58F-CF38F86497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</p:spTree>
    <p:extLst>
      <p:ext uri="{BB962C8B-B14F-4D97-AF65-F5344CB8AC3E}">
        <p14:creationId xmlns:p14="http://schemas.microsoft.com/office/powerpoint/2010/main" val="2837257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Eyebrow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Title and Subtitle-Above layouts</a:t>
            </a:r>
          </a:p>
        </p:txBody>
      </p:sp>
    </p:spTree>
    <p:extLst>
      <p:ext uri="{BB962C8B-B14F-4D97-AF65-F5344CB8AC3E}">
        <p14:creationId xmlns:p14="http://schemas.microsoft.com/office/powerpoint/2010/main" val="176074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55136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7144E-2BC5-BB49-A627-9076B48806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957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775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-A + 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256062-B5BB-6048-9E24-6C230ACEACF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D4D23E9-F985-964A-8260-25166ABD836C}"/>
              </a:ext>
            </a:extLst>
          </p:cNvPr>
          <p:cNvSpPr/>
          <p:nvPr/>
        </p:nvSpPr>
        <p:spPr>
          <a:xfrm rot="5400000">
            <a:off x="5899286" y="3271798"/>
            <a:ext cx="685800" cy="3144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5143286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7"/>
            <a:ext cx="5126736" cy="555813"/>
          </a:xfrm>
        </p:spPr>
        <p:txBody>
          <a:bodyPr vert="horz"/>
          <a:lstStyle/>
          <a:p>
            <a:r>
              <a:rPr lang="en-US" dirty="0"/>
              <a:t>Slide title; short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51267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short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4" y="1698625"/>
            <a:ext cx="5126736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66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pos="427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1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05DDA7-2CBD-E44C-A62E-E1C57509DC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481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3209232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 Light Blue">
    <p:bg>
      <p:bgPr>
        <a:solidFill>
          <a:srgbClr val="F0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175053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 on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-8965" y="0"/>
            <a:ext cx="43828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6"/>
            <a:ext cx="3412236" cy="142967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slide title; Arial 32pt bold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4A34C6-AA67-B74C-9387-5C2077CE6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11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Content on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4381500" y="0"/>
            <a:ext cx="7810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815786"/>
            <a:ext cx="3412236" cy="1429677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Short slide title; Arial 32pt bold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63F2128-9DD7-7445-8E1E-1AA47BED6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BA47CF-4C75-114D-925E-3DEE36B0B1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17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F3FD6-A58A-E748-A11A-7D0F672AD0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33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78799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86C39-0E82-734F-AB13-0063DC613DC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47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74099B-156D-7348-B7A4-5FB85DB309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852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4B53DC-1086-544D-9442-160B5564CE8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165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A + 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BD865-48DE-664B-B59C-69BE9486E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3100787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Title and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1997839"/>
            <a:ext cx="12191999" cy="2862322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Title and Subtitle-Below layouts</a:t>
            </a:r>
          </a:p>
        </p:txBody>
      </p:sp>
    </p:spTree>
    <p:extLst>
      <p:ext uri="{BB962C8B-B14F-4D97-AF65-F5344CB8AC3E}">
        <p14:creationId xmlns:p14="http://schemas.microsoft.com/office/powerpoint/2010/main" val="493174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313C93-2B4C-9844-9284-03EC104B1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063" y="457201"/>
            <a:ext cx="11184423" cy="557784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C7144E-2BC5-BB49-A627-9076B48806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646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582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title-B + Content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256062-B5BB-6048-9E24-6C230ACEACF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CD4D23E9-F985-964A-8260-25166ABD836C}"/>
              </a:ext>
            </a:extLst>
          </p:cNvPr>
          <p:cNvSpPr/>
          <p:nvPr/>
        </p:nvSpPr>
        <p:spPr>
          <a:xfrm rot="5400000">
            <a:off x="5899286" y="3271798"/>
            <a:ext cx="685800" cy="3144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5143286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0"/>
            <a:ext cx="5126736" cy="555813"/>
          </a:xfrm>
        </p:spPr>
        <p:txBody>
          <a:bodyPr vert="horz"/>
          <a:lstStyle/>
          <a:p>
            <a:r>
              <a:rPr lang="en-US" dirty="0"/>
              <a:t>Slide title; short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5F0135-B47D-BE40-8017-A3CF8C838B5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51267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short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4" y="1698625"/>
            <a:ext cx="5126736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73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pos="427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55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05DDA7-2CBD-E44C-A62E-E1C57509DC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53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 1/2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176EC07-7590-9014-296C-172578C5C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8ECE2AD-E262-0244-A779-32BC5B97C6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1739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42512222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 Light Blue">
    <p:bg>
      <p:bgPr>
        <a:solidFill>
          <a:srgbClr val="F0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/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6932621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 on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0" y="0"/>
            <a:ext cx="43828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2236" cy="59436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Short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slide 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4A34C6-AA67-B74C-9387-5C2077CE6A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289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Content on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73B866B-F8DF-9344-BC29-1D15C9490777}"/>
              </a:ext>
            </a:extLst>
          </p:cNvPr>
          <p:cNvSpPr/>
          <p:nvPr/>
        </p:nvSpPr>
        <p:spPr>
          <a:xfrm>
            <a:off x="4381500" y="0"/>
            <a:ext cx="78105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838700" y="6374651"/>
            <a:ext cx="3839134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2236" cy="594360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Short slide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B89761-8DE0-C74E-8229-82DCFB7CC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3412236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slide subtitle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063F2128-9DD7-7445-8E1E-1AA47BED6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064" y="2514590"/>
            <a:ext cx="3411537" cy="3590935"/>
          </a:xfrm>
        </p:spPr>
        <p:txBody>
          <a:bodyPr/>
          <a:lstStyle>
            <a:lvl1pPr>
              <a:defRPr>
                <a:solidFill>
                  <a:srgbClr val="272524"/>
                </a:solidFill>
              </a:defRPr>
            </a:lvl1pPr>
            <a:lvl2pPr>
              <a:defRPr>
                <a:solidFill>
                  <a:srgbClr val="272524"/>
                </a:solidFill>
              </a:defRPr>
            </a:lvl2pPr>
            <a:lvl3pPr>
              <a:defRPr>
                <a:solidFill>
                  <a:srgbClr val="272524"/>
                </a:solidFill>
              </a:defRPr>
            </a:lvl3pPr>
            <a:lvl4pPr>
              <a:defRPr>
                <a:solidFill>
                  <a:srgbClr val="272524"/>
                </a:solidFill>
              </a:defRPr>
            </a:lvl4pPr>
            <a:lvl5pPr>
              <a:defRPr>
                <a:solidFill>
                  <a:srgbClr val="272524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5BA47CF-4C75-114D-925E-3DEE36B0B1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38700" y="470636"/>
            <a:ext cx="6861175" cy="56348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25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4" pos="3048">
          <p15:clr>
            <a:srgbClr val="FBAE40"/>
          </p15:clr>
        </p15:guide>
        <p15:guide id="5" orient="horz" pos="157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F3FD6-A58A-E748-A11A-7D0F672AD0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270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wo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F286C39-0E82-734F-AB13-0063DC613DC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9019" y="1698625"/>
            <a:ext cx="5350855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693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9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hree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74099B-156D-7348-B7A4-5FB85DB309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3411513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90247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78396" y="1698625"/>
            <a:ext cx="3421479" cy="4406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2">
          <p15:clr>
            <a:srgbClr val="FBAE40"/>
          </p15:clr>
        </p15:guide>
        <p15:guide id="2" pos="2760">
          <p15:clr>
            <a:srgbClr val="FBAE40"/>
          </p15:clr>
        </p15:guide>
        <p15:guide id="3" pos="4920">
          <p15:clr>
            <a:srgbClr val="FBAE40"/>
          </p15:clr>
        </p15:guide>
        <p15:guide id="4" pos="52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Four Content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2" name="Footnote Placeholder">
            <a:extLst>
              <a:ext uri="{FF2B5EF4-FFF2-40B4-BE49-F238E27FC236}">
                <a16:creationId xmlns:a16="http://schemas.microsoft.com/office/drawing/2014/main" id="{C2251F80-6554-A742-BC8C-483CBBFD6C91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04B53DC-1086-544D-9442-160B5564CE8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2063" y="1698625"/>
            <a:ext cx="2512665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94922" y="1698625"/>
            <a:ext cx="2522219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0497FFB-B6FA-9D4E-B0A9-2B64230540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335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723D646-D659-4940-866D-282EF0E20D7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173716" y="1698625"/>
            <a:ext cx="2516188" cy="44069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534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2136">
          <p15:clr>
            <a:srgbClr val="FBAE40"/>
          </p15:clr>
        </p15:guide>
        <p15:guide id="3" pos="5545">
          <p15:clr>
            <a:srgbClr val="FBAE40"/>
          </p15:clr>
        </p15:guide>
        <p15:guide id="4" pos="5777">
          <p15:clr>
            <a:srgbClr val="FBAE40"/>
          </p15:clr>
        </p15:guide>
        <p15:guide id="5" pos="3720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-B + Title Onl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57200"/>
            <a:ext cx="11184423" cy="555813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title; Arial 32pt bold, sentence case (1 line)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E3BD865-48DE-664B-B59C-69BE9486ED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105156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441461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cial layou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7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Special layouts</a:t>
            </a:r>
          </a:p>
        </p:txBody>
      </p:sp>
    </p:spTree>
    <p:extLst>
      <p:ext uri="{BB962C8B-B14F-4D97-AF65-F5344CB8AC3E}">
        <p14:creationId xmlns:p14="http://schemas.microsoft.com/office/powerpoint/2010/main" val="9578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D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C5E47407-2EC8-524C-85CD-E0BC1A1C8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AB803-A532-384B-A53A-B6D4C36E50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1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A9A0FEB-2318-1E41-A04B-A702497639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350115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EAF8F1-C826-6F47-BE7A-44717A37D861}"/>
              </a:ext>
            </a:extLst>
          </p:cNvPr>
          <p:cNvSpPr/>
          <p:nvPr/>
        </p:nvSpPr>
        <p:spPr>
          <a:xfrm>
            <a:off x="0" y="3666565"/>
            <a:ext cx="12192000" cy="31914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11184422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520AB0-B15D-4644-8232-A1DA7A34C6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9141" y="1909334"/>
            <a:ext cx="2740035" cy="1102154"/>
          </a:xfrm>
        </p:spPr>
        <p:txBody>
          <a:bodyPr/>
          <a:lstStyle>
            <a:lvl1pPr>
              <a:defRPr sz="2400" b="1"/>
            </a:lvl1pPr>
            <a:lvl2pPr marL="0" indent="0">
              <a:buNone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Add 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186D89A-9D30-6C4F-925D-4091D0F3D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1706" y="1909334"/>
            <a:ext cx="2740035" cy="1102154"/>
          </a:xfrm>
        </p:spPr>
        <p:txBody>
          <a:bodyPr/>
          <a:lstStyle>
            <a:lvl1pPr>
              <a:defRPr sz="2400" b="1"/>
            </a:lvl1pPr>
            <a:lvl2pPr marL="0" indent="0">
              <a:buNone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Add title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68A2CBF-6F30-2D4C-BD65-7D6157EA8B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702" y="1255958"/>
            <a:ext cx="1793168" cy="2014784"/>
          </a:xfrm>
          <a:custGeom>
            <a:avLst/>
            <a:gdLst>
              <a:gd name="connsiteX0" fmla="*/ 896584 w 1793168"/>
              <a:gd name="connsiteY0" fmla="*/ 0 h 2014784"/>
              <a:gd name="connsiteX1" fmla="*/ 1569239 w 1793168"/>
              <a:gd name="connsiteY1" fmla="*/ 261487 h 2014784"/>
              <a:gd name="connsiteX2" fmla="*/ 1793168 w 1793168"/>
              <a:gd name="connsiteY2" fmla="*/ 1007392 h 2014784"/>
              <a:gd name="connsiteX3" fmla="*/ 1569239 w 1793168"/>
              <a:gd name="connsiteY3" fmla="*/ 1753297 h 2014784"/>
              <a:gd name="connsiteX4" fmla="*/ 896584 w 1793168"/>
              <a:gd name="connsiteY4" fmla="*/ 2014784 h 2014784"/>
              <a:gd name="connsiteX5" fmla="*/ 223928 w 1793168"/>
              <a:gd name="connsiteY5" fmla="*/ 1753297 h 2014784"/>
              <a:gd name="connsiteX6" fmla="*/ 0 w 1793168"/>
              <a:gd name="connsiteY6" fmla="*/ 1007392 h 2014784"/>
              <a:gd name="connsiteX7" fmla="*/ 223928 w 1793168"/>
              <a:gd name="connsiteY7" fmla="*/ 261487 h 2014784"/>
              <a:gd name="connsiteX8" fmla="*/ 896584 w 1793168"/>
              <a:gd name="connsiteY8" fmla="*/ 0 h 201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168" h="2014784">
                <a:moveTo>
                  <a:pt x="896584" y="0"/>
                </a:moveTo>
                <a:cubicBezTo>
                  <a:pt x="1190802" y="0"/>
                  <a:pt x="1417125" y="87983"/>
                  <a:pt x="1569239" y="261487"/>
                </a:cubicBezTo>
                <a:cubicBezTo>
                  <a:pt x="1717872" y="430859"/>
                  <a:pt x="1793168" y="681837"/>
                  <a:pt x="1793168" y="1007392"/>
                </a:cubicBezTo>
                <a:cubicBezTo>
                  <a:pt x="1793168" y="1332946"/>
                  <a:pt x="1717799" y="1583925"/>
                  <a:pt x="1569239" y="1753297"/>
                </a:cubicBezTo>
                <a:cubicBezTo>
                  <a:pt x="1417052" y="1926800"/>
                  <a:pt x="1191093" y="2014784"/>
                  <a:pt x="896584" y="2014784"/>
                </a:cubicBezTo>
                <a:cubicBezTo>
                  <a:pt x="602075" y="2014784"/>
                  <a:pt x="376043" y="1926800"/>
                  <a:pt x="223928" y="1753297"/>
                </a:cubicBezTo>
                <a:cubicBezTo>
                  <a:pt x="75295" y="1583852"/>
                  <a:pt x="0" y="1332946"/>
                  <a:pt x="0" y="1007392"/>
                </a:cubicBezTo>
                <a:cubicBezTo>
                  <a:pt x="0" y="681837"/>
                  <a:pt x="75368" y="430859"/>
                  <a:pt x="223928" y="261487"/>
                </a:cubicBezTo>
                <a:cubicBezTo>
                  <a:pt x="376115" y="87983"/>
                  <a:pt x="602365" y="0"/>
                  <a:pt x="8965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457200" anchor="t">
            <a:noAutofit/>
          </a:bodyPr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person’s photo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AA6058B-210D-DD48-8898-100F31B78D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7798" y="1255958"/>
            <a:ext cx="1793168" cy="2014784"/>
          </a:xfrm>
          <a:custGeom>
            <a:avLst/>
            <a:gdLst>
              <a:gd name="connsiteX0" fmla="*/ 896584 w 1793168"/>
              <a:gd name="connsiteY0" fmla="*/ 0 h 2014784"/>
              <a:gd name="connsiteX1" fmla="*/ 1569239 w 1793168"/>
              <a:gd name="connsiteY1" fmla="*/ 261487 h 2014784"/>
              <a:gd name="connsiteX2" fmla="*/ 1793168 w 1793168"/>
              <a:gd name="connsiteY2" fmla="*/ 1007392 h 2014784"/>
              <a:gd name="connsiteX3" fmla="*/ 1569239 w 1793168"/>
              <a:gd name="connsiteY3" fmla="*/ 1753297 h 2014784"/>
              <a:gd name="connsiteX4" fmla="*/ 896584 w 1793168"/>
              <a:gd name="connsiteY4" fmla="*/ 2014784 h 2014784"/>
              <a:gd name="connsiteX5" fmla="*/ 223928 w 1793168"/>
              <a:gd name="connsiteY5" fmla="*/ 1753297 h 2014784"/>
              <a:gd name="connsiteX6" fmla="*/ 0 w 1793168"/>
              <a:gd name="connsiteY6" fmla="*/ 1007392 h 2014784"/>
              <a:gd name="connsiteX7" fmla="*/ 223928 w 1793168"/>
              <a:gd name="connsiteY7" fmla="*/ 261487 h 2014784"/>
              <a:gd name="connsiteX8" fmla="*/ 896584 w 1793168"/>
              <a:gd name="connsiteY8" fmla="*/ 0 h 201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3168" h="2014784">
                <a:moveTo>
                  <a:pt x="896584" y="0"/>
                </a:moveTo>
                <a:cubicBezTo>
                  <a:pt x="1190802" y="0"/>
                  <a:pt x="1417125" y="87983"/>
                  <a:pt x="1569239" y="261487"/>
                </a:cubicBezTo>
                <a:cubicBezTo>
                  <a:pt x="1717872" y="430859"/>
                  <a:pt x="1793168" y="681837"/>
                  <a:pt x="1793168" y="1007392"/>
                </a:cubicBezTo>
                <a:cubicBezTo>
                  <a:pt x="1793168" y="1332946"/>
                  <a:pt x="1717799" y="1583925"/>
                  <a:pt x="1569239" y="1753297"/>
                </a:cubicBezTo>
                <a:cubicBezTo>
                  <a:pt x="1417052" y="1926800"/>
                  <a:pt x="1191093" y="2014784"/>
                  <a:pt x="896584" y="2014784"/>
                </a:cubicBezTo>
                <a:cubicBezTo>
                  <a:pt x="602075" y="2014784"/>
                  <a:pt x="376043" y="1926800"/>
                  <a:pt x="223928" y="1753297"/>
                </a:cubicBezTo>
                <a:cubicBezTo>
                  <a:pt x="75295" y="1583852"/>
                  <a:pt x="0" y="1332946"/>
                  <a:pt x="0" y="1007392"/>
                </a:cubicBezTo>
                <a:cubicBezTo>
                  <a:pt x="0" y="681837"/>
                  <a:pt x="75368" y="430859"/>
                  <a:pt x="223928" y="261487"/>
                </a:cubicBezTo>
                <a:cubicBezTo>
                  <a:pt x="376115" y="87983"/>
                  <a:pt x="602365" y="0"/>
                  <a:pt x="8965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457200" anchor="t">
            <a:noAutofit/>
          </a:bodyPr>
          <a:lstStyle>
            <a:lvl1pPr algn="ctr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Insert person’s photo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7ECDB41-474A-6442-AFDC-C46B467A1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763" y="4016187"/>
            <a:ext cx="11187112" cy="2089337"/>
          </a:xfrm>
        </p:spPr>
        <p:txBody>
          <a:bodyPr/>
          <a:lstStyle>
            <a:lvl1pPr marL="231775" indent="-231775"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537440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008058-B9DB-5E41-ADFA-69BE956800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Bring placeholder to front. Drag picture to placeholder or click icon to add. Send placeholder to back. </a:t>
            </a:r>
            <a:br>
              <a:rPr lang="en-US" dirty="0"/>
            </a:br>
            <a:r>
              <a:rPr lang="en-US" dirty="0"/>
              <a:t>Note that the overlay sits on top of the slide; it will need to be pasted onto any new slide using this layout.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9" name="Footnote Placeholder">
            <a:extLst>
              <a:ext uri="{FF2B5EF4-FFF2-40B4-BE49-F238E27FC236}">
                <a16:creationId xmlns:a16="http://schemas.microsoft.com/office/drawing/2014/main" id="{180F6E86-A27A-FE40-B016-EB59307BF3C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815787"/>
            <a:ext cx="6961399" cy="2519084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 statement; Arial 32pt bold, sentence case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6AF473-C2CF-6B47-84F7-6E0E41A10BCD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12064" y="421340"/>
            <a:ext cx="6961398" cy="29527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Slide subtitle; Arial 20pt bold, sentence case (1 line)</a:t>
            </a:r>
          </a:p>
        </p:txBody>
      </p:sp>
    </p:spTree>
    <p:extLst>
      <p:ext uri="{BB962C8B-B14F-4D97-AF65-F5344CB8AC3E}">
        <p14:creationId xmlns:p14="http://schemas.microsoft.com/office/powerpoint/2010/main" val="2611249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4D66BA-EC5A-D945-99FE-DA74D720C6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add. Send placeholder to back.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4F558-9BFF-B14B-8BE9-C6BBD3865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BCD08-FF08-374A-9A06-80B6823687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CC9F91-EFE4-A54B-B9C5-6BBAE3D75C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39089"/>
            <a:ext cx="5029200" cy="5029200"/>
          </a:xfrm>
          <a:solidFill>
            <a:schemeClr val="bg1"/>
          </a:solidFill>
        </p:spPr>
        <p:txBody>
          <a:bodyPr lIns="457200" tIns="1097280" rIns="457200"/>
          <a:lstStyle>
            <a:lvl1pPr>
              <a:defRPr sz="2400"/>
            </a:lvl1pPr>
            <a:lvl2pPr marL="0" indent="0">
              <a:buNone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Use this box to include quote. To activate sub-level formatting of attribution, place cursor at beginning of text/line and hit tab or shift tab. Do not modify size or placement of textbox.</a:t>
            </a:r>
          </a:p>
          <a:p>
            <a:pPr lvl="1"/>
            <a:r>
              <a:rPr lang="en-US" dirty="0"/>
              <a:t>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10761001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389133-8F79-AF42-B505-8A150931C3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9DCA-0308-5E4B-8136-84AD580937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A7B38F7-2661-CE4A-817E-73C2E2DCC1FB}"/>
              </a:ext>
            </a:extLst>
          </p:cNvPr>
          <p:cNvSpPr/>
          <p:nvPr/>
        </p:nvSpPr>
        <p:spPr>
          <a:xfrm>
            <a:off x="502080" y="1067823"/>
            <a:ext cx="553045" cy="409575"/>
          </a:xfrm>
          <a:custGeom>
            <a:avLst/>
            <a:gdLst/>
            <a:ahLst/>
            <a:cxnLst/>
            <a:rect l="l" t="t" r="r" b="b"/>
            <a:pathLst>
              <a:path w="553045" h="409575">
                <a:moveTo>
                  <a:pt x="530423" y="0"/>
                </a:moveTo>
                <a:lnTo>
                  <a:pt x="544711" y="26789"/>
                </a:lnTo>
                <a:cubicBezTo>
                  <a:pt x="508992" y="51792"/>
                  <a:pt x="481607" y="73819"/>
                  <a:pt x="462557" y="92869"/>
                </a:cubicBezTo>
                <a:cubicBezTo>
                  <a:pt x="428823" y="126603"/>
                  <a:pt x="411956" y="157956"/>
                  <a:pt x="411956" y="186928"/>
                </a:cubicBezTo>
                <a:cubicBezTo>
                  <a:pt x="411956" y="195262"/>
                  <a:pt x="414139" y="202009"/>
                  <a:pt x="418504" y="207169"/>
                </a:cubicBezTo>
                <a:cubicBezTo>
                  <a:pt x="422870" y="212328"/>
                  <a:pt x="428823" y="214908"/>
                  <a:pt x="436364" y="214908"/>
                </a:cubicBezTo>
                <a:cubicBezTo>
                  <a:pt x="451445" y="212923"/>
                  <a:pt x="461367" y="211931"/>
                  <a:pt x="466129" y="211931"/>
                </a:cubicBezTo>
                <a:cubicBezTo>
                  <a:pt x="491132" y="211931"/>
                  <a:pt x="511869" y="221059"/>
                  <a:pt x="528339" y="239316"/>
                </a:cubicBezTo>
                <a:cubicBezTo>
                  <a:pt x="544810" y="257572"/>
                  <a:pt x="553045" y="279995"/>
                  <a:pt x="553045" y="306586"/>
                </a:cubicBezTo>
                <a:cubicBezTo>
                  <a:pt x="553045" y="337542"/>
                  <a:pt x="543917" y="362446"/>
                  <a:pt x="525661" y="381298"/>
                </a:cubicBezTo>
                <a:cubicBezTo>
                  <a:pt x="507404" y="400149"/>
                  <a:pt x="482600" y="409575"/>
                  <a:pt x="451247" y="409575"/>
                </a:cubicBezTo>
                <a:cubicBezTo>
                  <a:pt x="415528" y="409575"/>
                  <a:pt x="386159" y="396379"/>
                  <a:pt x="363140" y="369987"/>
                </a:cubicBezTo>
                <a:cubicBezTo>
                  <a:pt x="340122" y="343594"/>
                  <a:pt x="328612" y="308372"/>
                  <a:pt x="328612" y="264319"/>
                </a:cubicBezTo>
                <a:cubicBezTo>
                  <a:pt x="328612" y="219869"/>
                  <a:pt x="344090" y="174030"/>
                  <a:pt x="375047" y="126801"/>
                </a:cubicBezTo>
                <a:cubicBezTo>
                  <a:pt x="406003" y="79573"/>
                  <a:pt x="457795" y="37306"/>
                  <a:pt x="530423" y="0"/>
                </a:cubicBezTo>
                <a:close/>
                <a:moveTo>
                  <a:pt x="201811" y="0"/>
                </a:moveTo>
                <a:lnTo>
                  <a:pt x="216098" y="26789"/>
                </a:lnTo>
                <a:cubicBezTo>
                  <a:pt x="177998" y="53776"/>
                  <a:pt x="149820" y="76398"/>
                  <a:pt x="131564" y="94655"/>
                </a:cubicBezTo>
                <a:cubicBezTo>
                  <a:pt x="99417" y="127595"/>
                  <a:pt x="83343" y="159147"/>
                  <a:pt x="83343" y="189309"/>
                </a:cubicBezTo>
                <a:cubicBezTo>
                  <a:pt x="83343" y="199628"/>
                  <a:pt x="86320" y="206375"/>
                  <a:pt x="92273" y="209550"/>
                </a:cubicBezTo>
                <a:cubicBezTo>
                  <a:pt x="98226" y="213122"/>
                  <a:pt x="103386" y="214908"/>
                  <a:pt x="107751" y="214908"/>
                </a:cubicBezTo>
                <a:cubicBezTo>
                  <a:pt x="122832" y="212923"/>
                  <a:pt x="132754" y="211931"/>
                  <a:pt x="137517" y="211931"/>
                </a:cubicBezTo>
                <a:cubicBezTo>
                  <a:pt x="162917" y="211931"/>
                  <a:pt x="183753" y="221158"/>
                  <a:pt x="200025" y="239613"/>
                </a:cubicBezTo>
                <a:cubicBezTo>
                  <a:pt x="216297" y="258068"/>
                  <a:pt x="224433" y="280392"/>
                  <a:pt x="224433" y="306586"/>
                </a:cubicBezTo>
                <a:cubicBezTo>
                  <a:pt x="224433" y="335955"/>
                  <a:pt x="215503" y="360462"/>
                  <a:pt x="197643" y="380107"/>
                </a:cubicBezTo>
                <a:cubicBezTo>
                  <a:pt x="179784" y="399752"/>
                  <a:pt x="155178" y="409575"/>
                  <a:pt x="123825" y="409575"/>
                </a:cubicBezTo>
                <a:cubicBezTo>
                  <a:pt x="86915" y="409575"/>
                  <a:pt x="57050" y="396379"/>
                  <a:pt x="34230" y="369987"/>
                </a:cubicBezTo>
                <a:cubicBezTo>
                  <a:pt x="11410" y="343594"/>
                  <a:pt x="0" y="308372"/>
                  <a:pt x="0" y="264319"/>
                </a:cubicBezTo>
                <a:cubicBezTo>
                  <a:pt x="0" y="222250"/>
                  <a:pt x="14585" y="177502"/>
                  <a:pt x="43755" y="130076"/>
                </a:cubicBezTo>
                <a:cubicBezTo>
                  <a:pt x="72925" y="82649"/>
                  <a:pt x="125611" y="39291"/>
                  <a:pt x="2018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2E5FF4"/>
              </a:solidFill>
              <a:effectLst/>
              <a:uLnTx/>
              <a:uFillTx/>
              <a:latin typeface="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3" y="405743"/>
            <a:ext cx="11184423" cy="30722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2000" b="1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CEC1C1C-7C15-B146-89D1-4673F35999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2863" y="1175491"/>
            <a:ext cx="8928100" cy="3870325"/>
          </a:xfrm>
        </p:spPr>
        <p:txBody>
          <a:bodyPr/>
          <a:lstStyle>
            <a:lvl1pPr>
              <a:defRPr sz="2800" b="1"/>
            </a:lvl1pPr>
            <a:lvl2pPr marL="285750" indent="-285750">
              <a:buFont typeface="System Font Regular"/>
              <a:buChar char="–"/>
              <a:defRPr i="1"/>
            </a:lvl2pPr>
          </a:lstStyle>
          <a:p>
            <a:pPr lvl="0"/>
            <a:r>
              <a:rPr lang="en-US" dirty="0"/>
              <a:t>Use this box to include quote. To activate sub-level formatting of attribution, place cursor at beginning of text/line and hit tab or shift tab. Do not modify size or placement of textbox.</a:t>
            </a:r>
          </a:p>
          <a:p>
            <a:pPr lvl="1"/>
            <a:r>
              <a:rPr lang="en-US" dirty="0"/>
              <a:t>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2945895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81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761" y="457201"/>
            <a:ext cx="6848725" cy="324444"/>
          </a:xfrm>
          <a:noFill/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6638" y="1011250"/>
            <a:ext cx="6853236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223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3">
          <p15:clr>
            <a:srgbClr val="FBAE40"/>
          </p15:clr>
        </p15:guide>
        <p15:guide id="2" pos="305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53200" y="457201"/>
            <a:ext cx="5143286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53200" y="1011250"/>
            <a:ext cx="5146674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909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810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84948" y="457201"/>
            <a:ext cx="3411538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84948" y="1011250"/>
            <a:ext cx="3411538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87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09">
          <p15:clr>
            <a:srgbClr val="FBAE40"/>
          </p15:clr>
        </p15:guide>
        <p15:guide id="2" pos="49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5400A53-EBCB-4C45-958D-0060F4E1C0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10500" y="0"/>
            <a:ext cx="4381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6829689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sentence case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6834188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8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14">
          <p15:clr>
            <a:srgbClr val="FBAE40"/>
          </p15:clr>
        </p15:guide>
        <p15:guide id="2" pos="462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5152597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5143286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Arial 20pt bold,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5146674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02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B5636C5-BFB6-2342-91CC-8DC10C4A16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1500" y="0"/>
            <a:ext cx="78105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A3A9BC-C48A-B640-9981-56B68FE2E2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F9A46-99FC-774E-98CA-CB47B58C9F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11" name="Footnote Placeholder">
            <a:extLst>
              <a:ext uri="{FF2B5EF4-FFF2-40B4-BE49-F238E27FC236}">
                <a16:creationId xmlns:a16="http://schemas.microsoft.com/office/drawing/2014/main" id="{F20ACA8E-6072-8043-8EC3-B4E2FDB9B091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2064" y="6374651"/>
            <a:ext cx="3411539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2064" y="457201"/>
            <a:ext cx="3411538" cy="324444"/>
          </a:xfrm>
        </p:spPr>
        <p:txBody>
          <a:bodyPr vert="horz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Slide title; short (1 line)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2064" y="1011250"/>
            <a:ext cx="3411538" cy="5094275"/>
          </a:xfrm>
        </p:spPr>
        <p:txBody>
          <a:bodyPr/>
          <a:lstStyle/>
          <a:p>
            <a:pPr lvl="0"/>
            <a:r>
              <a:rPr lang="en-US" dirty="0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79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67">
          <p15:clr>
            <a:srgbClr val="FBAE40"/>
          </p15:clr>
        </p15:guide>
        <p15:guide id="2" pos="275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/2 Image OD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08A9BD9-B4C1-F761-F29D-1A29B1DDDC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6" y="1920240"/>
            <a:ext cx="5131970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6" y="1371600"/>
            <a:ext cx="5131970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1B503BD-4158-2C40-9E38-005D18DF3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5131971" cy="54924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351237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9187A733-2828-FF4D-A1DC-7E7D7BF66120}"/>
              </a:ext>
            </a:extLst>
          </p:cNvPr>
          <p:cNvSpPr txBox="1"/>
          <p:nvPr/>
        </p:nvSpPr>
        <p:spPr>
          <a:xfrm>
            <a:off x="2" y="2690337"/>
            <a:ext cx="12191999" cy="1477328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9000" i="0" noProof="0" dirty="0">
                <a:solidFill>
                  <a:schemeClr val="tx2"/>
                </a:solidFill>
                <a:latin typeface="+mn-lt"/>
              </a:rPr>
              <a:t>End Page layouts</a:t>
            </a:r>
          </a:p>
        </p:txBody>
      </p:sp>
    </p:spTree>
    <p:extLst>
      <p:ext uri="{BB962C8B-B14F-4D97-AF65-F5344CB8AC3E}">
        <p14:creationId xmlns:p14="http://schemas.microsoft.com/office/powerpoint/2010/main" val="32070677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F54C89-1860-6542-AE68-06CDC85D9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81346" y="2628924"/>
            <a:ext cx="3229307" cy="1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389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P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EF54C89-1860-6542-AE68-06CDC85D9D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81346" y="2628924"/>
            <a:ext cx="3229307" cy="16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17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rn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B7B9861-91E9-C742-B7A7-F218EA9C1F1A}"/>
              </a:ext>
            </a:extLst>
          </p:cNvPr>
          <p:cNvSpPr txBox="1"/>
          <p:nvPr/>
        </p:nvSpPr>
        <p:spPr>
          <a:xfrm>
            <a:off x="2" y="1651589"/>
            <a:ext cx="12191999" cy="3554819"/>
          </a:xfrm>
          <a:prstGeom prst="rect">
            <a:avLst/>
          </a:prstGeom>
          <a:noFill/>
        </p:spPr>
        <p:txBody>
          <a:bodyPr wrap="square" lIns="337500" rIns="337500" rtlCol="0" anchor="ctr" anchorCtr="0">
            <a:spAutoFit/>
          </a:bodyPr>
          <a:lstStyle/>
          <a:p>
            <a:pPr algn="ctr"/>
            <a:r>
              <a:rPr lang="en-CA" sz="7500" noProof="0" dirty="0">
                <a:solidFill>
                  <a:schemeClr val="tx2"/>
                </a:solidFill>
                <a:latin typeface="+mj-lt"/>
              </a:rPr>
              <a:t>Do not use any of the layouts that may appear after this one</a:t>
            </a:r>
          </a:p>
        </p:txBody>
      </p:sp>
    </p:spTree>
    <p:extLst>
      <p:ext uri="{BB962C8B-B14F-4D97-AF65-F5344CB8AC3E}">
        <p14:creationId xmlns:p14="http://schemas.microsoft.com/office/powerpoint/2010/main" val="260205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1641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Image OD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598385-0BD4-9F42-BC78-15B2A6F6CF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7362EA3A-E7C3-1643-B148-AADECEDF2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797639-85AF-C0C6-DA9C-14EA9296F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825" y="5580496"/>
            <a:ext cx="3514129" cy="74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4825" y="1920240"/>
            <a:ext cx="7419975" cy="1508760"/>
          </a:xfrm>
        </p:spPr>
        <p:txBody>
          <a:bodyPr vert="horz" anchor="t"/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825" y="1371600"/>
            <a:ext cx="7419975" cy="530693"/>
          </a:xfrm>
        </p:spPr>
        <p:txBody>
          <a:bodyPr anchor="t"/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Org/Dept/Lab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2E778-C602-5B40-8E0C-1BAE808E3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5" y="4389120"/>
            <a:ext cx="3505201" cy="457200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Month 00, 20XX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E99B368D-17E0-1440-9448-41A42D5E6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823" y="3566160"/>
            <a:ext cx="7419975" cy="549249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 marL="0" indent="0">
              <a:buNone/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54995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1741" y="6378130"/>
            <a:ext cx="454745" cy="24522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100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39199" y="6378130"/>
            <a:ext cx="2241177" cy="245223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lang="en-US" sz="100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MSK Confidential — do not distribute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063" y="457201"/>
            <a:ext cx="11184423" cy="914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64" y="1700783"/>
            <a:ext cx="11184422" cy="4404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rgbClr val="272524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–"/>
        <a:tabLst/>
        <a:defRPr sz="1800" kern="1200">
          <a:solidFill>
            <a:srgbClr val="2725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318">
          <p15:clr>
            <a:srgbClr val="F26B43"/>
          </p15:clr>
        </p15:guide>
        <p15:guide id="3" pos="7370">
          <p15:clr>
            <a:srgbClr val="F26B43"/>
          </p15:clr>
        </p15:guide>
        <p15:guide id="4" orient="horz" pos="4170">
          <p15:clr>
            <a:srgbClr val="F26B43"/>
          </p15:clr>
        </p15:guide>
        <p15:guide id="5" orient="horz" pos="864">
          <p15:clr>
            <a:srgbClr val="F26B43"/>
          </p15:clr>
        </p15:guide>
        <p15:guide id="6" orient="horz" pos="1070">
          <p15:clr>
            <a:srgbClr val="F26B43"/>
          </p15:clr>
        </p15:guide>
        <p15:guide id="7" orient="horz" pos="38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3.wdp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9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microsoft.com/office/2007/relationships/hdphoto" Target="../media/hdphoto21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microsoft.com/office/2007/relationships/hdphoto" Target="../media/hdphoto25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6.png"/><Relationship Id="rId5" Type="http://schemas.microsoft.com/office/2007/relationships/hdphoto" Target="../media/hdphoto26.wdp"/><Relationship Id="rId10" Type="http://schemas.microsoft.com/office/2007/relationships/hdphoto" Target="../media/hdphoto28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5.wdp"/><Relationship Id="rId3" Type="http://schemas.microsoft.com/office/2007/relationships/hdphoto" Target="../media/hdphoto30.wdp"/><Relationship Id="rId7" Type="http://schemas.microsoft.com/office/2007/relationships/hdphoto" Target="../media/hdphoto32.wdp"/><Relationship Id="rId12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2.png"/><Relationship Id="rId11" Type="http://schemas.microsoft.com/office/2007/relationships/hdphoto" Target="../media/hdphoto34.wdp"/><Relationship Id="rId5" Type="http://schemas.microsoft.com/office/2007/relationships/hdphoto" Target="../media/hdphoto31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33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microsoft.com/office/2007/relationships/hdphoto" Target="../media/hdphoto36.wdp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8.wdp"/><Relationship Id="rId11" Type="http://schemas.microsoft.com/office/2007/relationships/hdphoto" Target="../media/hdphoto41.wdp"/><Relationship Id="rId5" Type="http://schemas.microsoft.com/office/2007/relationships/hdphoto" Target="../media/hdphoto37.wdp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microsoft.com/office/2007/relationships/hdphoto" Target="../media/hdphoto40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CC095-E0E9-608B-FBAA-54FF611EC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098" y="1623358"/>
            <a:ext cx="7419975" cy="1508760"/>
          </a:xfrm>
        </p:spPr>
        <p:txBody>
          <a:bodyPr/>
          <a:lstStyle/>
          <a:p>
            <a:r>
              <a:rPr lang="en-US" dirty="0"/>
              <a:t>Year in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A073E-63B7-E418-FBA9-B6FBB2378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6096" y="2357735"/>
            <a:ext cx="7419975" cy="549249"/>
          </a:xfrm>
        </p:spPr>
        <p:txBody>
          <a:bodyPr/>
          <a:lstStyle/>
          <a:p>
            <a:r>
              <a:rPr lang="en-US" b="1" dirty="0"/>
              <a:t>Management of Metastatic EGFR Mutation-Positive Non-Small Cell Lung Cancer (NSCLC) 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49F8E5C-1791-A0E5-F3A6-3B4C88967C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D3DE9E8-7E52-2C40-AC30-E5865F0B85B1}"/>
              </a:ext>
            </a:extLst>
          </p:cNvPr>
          <p:cNvSpPr txBox="1">
            <a:spLocks/>
          </p:cNvSpPr>
          <p:nvPr/>
        </p:nvSpPr>
        <p:spPr>
          <a:xfrm>
            <a:off x="1336096" y="4082623"/>
            <a:ext cx="7419975" cy="5492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Helena Yu, MD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3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12614-1214-D844-EBD0-C5DE63BF2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9B8B8EE-67F2-172C-92AE-A0E6C847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78309"/>
            <a:ext cx="11184423" cy="557784"/>
          </a:xfrm>
        </p:spPr>
        <p:txBody>
          <a:bodyPr/>
          <a:lstStyle/>
          <a:p>
            <a:r>
              <a:rPr lang="en-US" dirty="0"/>
              <a:t>North Star study – Local consolidation for EGFR+ NSCLC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AC88A-801C-256B-D906-811F12F3B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44" r="24436" b="7794"/>
          <a:stretch/>
        </p:blipFill>
        <p:spPr>
          <a:xfrm>
            <a:off x="145597" y="1546264"/>
            <a:ext cx="6507332" cy="228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A44F1-8F74-ACF6-CD53-66FE25324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39" y="5533358"/>
            <a:ext cx="7868748" cy="562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4CC789-8760-C9AD-E967-7FFCBB9A5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2929" y="711678"/>
            <a:ext cx="5488467" cy="4224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EAB4AA-D474-466C-F80A-07DFC3D7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022" y="3429000"/>
            <a:ext cx="1878692" cy="17266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A24AB4-625F-1818-DF9F-1C0163275003}"/>
              </a:ext>
            </a:extLst>
          </p:cNvPr>
          <p:cNvSpPr txBox="1"/>
          <p:nvPr/>
        </p:nvSpPr>
        <p:spPr>
          <a:xfrm>
            <a:off x="0" y="6581001"/>
            <a:ext cx="296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Elamin YY et al. ESMO 2025;Abstract LBA72. </a:t>
            </a:r>
          </a:p>
        </p:txBody>
      </p:sp>
    </p:spTree>
    <p:extLst>
      <p:ext uri="{BB962C8B-B14F-4D97-AF65-F5344CB8AC3E}">
        <p14:creationId xmlns:p14="http://schemas.microsoft.com/office/powerpoint/2010/main" val="3725499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EEE73-9E63-FDDA-3DD1-03838BEC2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8742568-9080-EE5E-E5E9-41CCB749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78309"/>
            <a:ext cx="11184423" cy="557784"/>
          </a:xfrm>
        </p:spPr>
        <p:txBody>
          <a:bodyPr/>
          <a:lstStyle/>
          <a:p>
            <a:r>
              <a:rPr lang="en-US" dirty="0"/>
              <a:t>North Star study – Local consolidation for EGFR+ NSCLC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47B10-BF92-AE8E-D96F-21A36917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88" y="836578"/>
            <a:ext cx="3628010" cy="3673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914ED-CB67-EA74-BAFE-F3F95E5BA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31" y="4687014"/>
            <a:ext cx="3944724" cy="1813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A1270-F257-26CC-52ED-EA64DDDC5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232" y="3245654"/>
            <a:ext cx="3813386" cy="27057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827F9-529A-9CED-4723-AF09EBB79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013" y="1411295"/>
            <a:ext cx="4114194" cy="1674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8140DF-CD6B-E516-B539-8B6E88CADE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3422" y="1285979"/>
            <a:ext cx="3923747" cy="24400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792FB-DDC7-E0C5-D52A-A49ED8E975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4956" y="4234363"/>
            <a:ext cx="3746656" cy="2325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40EE7F-5B83-E80D-EB38-DC7EAFB40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8223" y="836578"/>
            <a:ext cx="1871340" cy="3046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E85439-098D-948E-44DA-5BEE5C4F9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2093" y="3800126"/>
            <a:ext cx="1548823" cy="29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2860C-6F1B-7058-9F90-D2A4D0C725DD}"/>
              </a:ext>
            </a:extLst>
          </p:cNvPr>
          <p:cNvSpPr txBox="1"/>
          <p:nvPr/>
        </p:nvSpPr>
        <p:spPr>
          <a:xfrm>
            <a:off x="0" y="6581001"/>
            <a:ext cx="296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Elamin YY et al. ESMO 2025;Abstract LBA72. </a:t>
            </a:r>
          </a:p>
        </p:txBody>
      </p:sp>
    </p:spTree>
    <p:extLst>
      <p:ext uri="{BB962C8B-B14F-4D97-AF65-F5344CB8AC3E}">
        <p14:creationId xmlns:p14="http://schemas.microsoft.com/office/powerpoint/2010/main" val="11231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2A1FD-8DB2-B779-CF81-1FF80E652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AB4E847-5590-612E-1BEE-4C516F43B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consolidation for EGFR+ NSCLC - Conclusions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312DDF3-3557-AD75-84E6-8A9855411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700783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Local consolidation improves PFS compared to osimertinib alone (25.3 vs 17.5mo)</a:t>
            </a:r>
          </a:p>
          <a:p>
            <a:pPr marL="285750" indent="-285750">
              <a:buFontTx/>
              <a:buChar char="-"/>
            </a:pPr>
            <a:r>
              <a:rPr lang="en-US" dirty="0"/>
              <a:t>Patients with </a:t>
            </a:r>
            <a:r>
              <a:rPr lang="en-US" dirty="0" err="1"/>
              <a:t>polymetastatic</a:t>
            </a:r>
            <a:r>
              <a:rPr lang="en-US" dirty="0"/>
              <a:t> disease can be rendered oligometastatic (13%) and local therapy can be considered.</a:t>
            </a:r>
          </a:p>
          <a:p>
            <a:pPr marL="285750" indent="-285750">
              <a:buFontTx/>
              <a:buChar char="-"/>
            </a:pPr>
            <a:r>
              <a:rPr lang="en-US" dirty="0"/>
              <a:t>Even patients with </a:t>
            </a:r>
            <a:r>
              <a:rPr lang="en-US" dirty="0" err="1"/>
              <a:t>polymetastatic</a:t>
            </a:r>
            <a:r>
              <a:rPr lang="en-US" dirty="0"/>
              <a:t> disease can benefit from LCT if and only if complete LCT is done (i.e. local therapy to ALL sites of disease)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0412A-AD26-2AC2-3182-3FD2908494A7}"/>
              </a:ext>
            </a:extLst>
          </p:cNvPr>
          <p:cNvSpPr txBox="1"/>
          <p:nvPr/>
        </p:nvSpPr>
        <p:spPr>
          <a:xfrm>
            <a:off x="0" y="6581001"/>
            <a:ext cx="296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Elamin YY et al. ESMO 2025;Abstract LBA72. </a:t>
            </a:r>
          </a:p>
        </p:txBody>
      </p:sp>
    </p:spTree>
    <p:extLst>
      <p:ext uri="{BB962C8B-B14F-4D97-AF65-F5344CB8AC3E}">
        <p14:creationId xmlns:p14="http://schemas.microsoft.com/office/powerpoint/2010/main" val="98867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8310B-F5E8-28A7-86A6-015D337DB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22AE4B-904D-3C9D-F658-3E7C7A996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dirty="0"/>
              <a:t>Yang JC et al. Overall Survival with Amivantamab-Lazertinib in EGFR-Mutated Advanced NSCLC. N Engl J Med 2025;393(17):1681-93.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A4C388-F8FF-696F-B93C-E2D32A17B6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5B5BC-6BC8-AB4B-5E5A-3301DCD38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609" y="4617306"/>
            <a:ext cx="7419975" cy="549249"/>
          </a:xfrm>
        </p:spPr>
        <p:txBody>
          <a:bodyPr/>
          <a:lstStyle/>
          <a:p>
            <a:r>
              <a:rPr lang="en-US" dirty="0"/>
              <a:t>MARIPOSA - 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1744358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56CEF-7A2D-DD5B-12DD-3DE2AECBF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086D2-45C4-E663-CEB9-8F82FED29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657" y="929068"/>
            <a:ext cx="6488742" cy="3422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42B277-998C-51F9-8EA7-BD9DA5134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0399" y="673099"/>
            <a:ext cx="5003800" cy="38989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3496D93-354F-3AA3-4E2E-8F5B7830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MARIPOSA - Overall Survival 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727D87F-992E-947C-4EC6-FD45CBE33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0399" y="4863476"/>
            <a:ext cx="5441601" cy="65572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On osimertinib arm, only 3 patients received subsequent amivantamab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5FC99A-4EB4-769B-40EC-EDB36DAB84A6}"/>
              </a:ext>
            </a:extLst>
          </p:cNvPr>
          <p:cNvSpPr txBox="1"/>
          <p:nvPr/>
        </p:nvSpPr>
        <p:spPr>
          <a:xfrm>
            <a:off x="0" y="6581001"/>
            <a:ext cx="3342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Yang JC et al. N Engl J Med 2025;393(17):1681-93.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FC205-1BC8-2610-FF4B-750ED8397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30" t="12743" b="11283"/>
          <a:stretch>
            <a:fillRect/>
          </a:stretch>
        </p:blipFill>
        <p:spPr>
          <a:xfrm>
            <a:off x="2269671" y="4289321"/>
            <a:ext cx="3826329" cy="23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3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E0BC-1536-28BB-D0D8-854A0A43B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6EB128F-3D32-BDE5-3F39-047FEFC4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MARIPOSA - Overall Survival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6746F-3446-D54C-8A46-31A2A66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722" y="763028"/>
            <a:ext cx="8057947" cy="5860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4F0B-A9C6-BCF7-80B9-1B951ABEEA43}"/>
              </a:ext>
            </a:extLst>
          </p:cNvPr>
          <p:cNvSpPr txBox="1"/>
          <p:nvPr/>
        </p:nvSpPr>
        <p:spPr>
          <a:xfrm>
            <a:off x="0" y="6581001"/>
            <a:ext cx="3342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Yang JC et al. N Engl J Med 2025;393(17):1681-93.</a:t>
            </a:r>
          </a:p>
        </p:txBody>
      </p:sp>
    </p:spTree>
    <p:extLst>
      <p:ext uri="{BB962C8B-B14F-4D97-AF65-F5344CB8AC3E}">
        <p14:creationId xmlns:p14="http://schemas.microsoft.com/office/powerpoint/2010/main" val="1383293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83CDE-958A-0302-7D3A-F0252900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7E7E97D-2B8A-AC33-CA38-EF0122C12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MARIPOSA - Overall Survival 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0582514-90A2-7C61-96ED-AE67BF8EB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700783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Confirms the previous PFS benefit we saw with Amivantamab and lazertinib compared to osimertinib alone</a:t>
            </a:r>
          </a:p>
          <a:p>
            <a:pPr marL="285750" indent="-285750">
              <a:buFontTx/>
              <a:buChar char="-"/>
            </a:pPr>
            <a:r>
              <a:rPr lang="en-US" dirty="0"/>
              <a:t>Benefit maintained in various subgroups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Sets the standard of care upfront to be combination therapy. This is what convinced most providers to begin using combination therapy upfront for most patients. “</a:t>
            </a:r>
            <a:r>
              <a:rPr lang="en-US" dirty="0" err="1"/>
              <a:t>Opt</a:t>
            </a:r>
            <a:r>
              <a:rPr lang="en-US" dirty="0"/>
              <a:t> out” rather than “</a:t>
            </a:r>
            <a:r>
              <a:rPr lang="en-US" dirty="0" err="1"/>
              <a:t>Opt</a:t>
            </a:r>
            <a:r>
              <a:rPr lang="en-US" dirty="0"/>
              <a:t> in”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question Amivantamab is an active drug- only question is whether to utilize in first-line or later-line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B20E6-9029-C8BB-572A-4AD8D13A73CD}"/>
              </a:ext>
            </a:extLst>
          </p:cNvPr>
          <p:cNvSpPr txBox="1"/>
          <p:nvPr/>
        </p:nvSpPr>
        <p:spPr>
          <a:xfrm>
            <a:off x="0" y="6581001"/>
            <a:ext cx="3342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Yang JC et al. N Engl J Med 2025;393(17):1681-93.</a:t>
            </a:r>
          </a:p>
        </p:txBody>
      </p:sp>
    </p:spTree>
    <p:extLst>
      <p:ext uri="{BB962C8B-B14F-4D97-AF65-F5344CB8AC3E}">
        <p14:creationId xmlns:p14="http://schemas.microsoft.com/office/powerpoint/2010/main" val="21514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68AF9-205C-9C10-AE4F-A7FE16173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FCD7BF-246F-8901-5BB0-884C6027B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4400" dirty="0"/>
              <a:t>Scott SC et al. PALOMA-2: Subcutaneous Amivantamab Administered Every 4 Weeks Plus Lazertinib in First-Line EGFR-Mutated Advanced NSCLC. WCLC 2025;Abstract MA08.05.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F7066-45B2-8C37-E84D-CB1F503E0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95BCF-1401-EEBC-2516-8E7807FFB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609" y="4617306"/>
            <a:ext cx="7419975" cy="549249"/>
          </a:xfrm>
        </p:spPr>
        <p:txBody>
          <a:bodyPr/>
          <a:lstStyle/>
          <a:p>
            <a:r>
              <a:rPr lang="en-US" dirty="0"/>
              <a:t>Subcutaneous </a:t>
            </a:r>
            <a:r>
              <a:rPr lang="en-US" dirty="0" err="1"/>
              <a:t>amivantamab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37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915E7-D3D1-69AF-CFAB-64634AE52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safety profile&#10;&#10;AI-generated content may be incorrect.">
            <a:extLst>
              <a:ext uri="{FF2B5EF4-FFF2-40B4-BE49-F238E27FC236}">
                <a16:creationId xmlns:a16="http://schemas.microsoft.com/office/drawing/2014/main" id="{9CF24D9B-63DF-27D1-4C96-2F753C55A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037" t="20743" r="2606" b="13335"/>
          <a:stretch>
            <a:fillRect/>
          </a:stretch>
        </p:blipFill>
        <p:spPr>
          <a:xfrm>
            <a:off x="7247775" y="3631545"/>
            <a:ext cx="4114885" cy="3222032"/>
          </a:xfrm>
          <a:prstGeom prst="rect">
            <a:avLst/>
          </a:prstGeom>
        </p:spPr>
      </p:pic>
      <p:pic>
        <p:nvPicPr>
          <p:cNvPr id="9" name="Picture 8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CC3E8028-E67E-B2D5-E74A-FE1C180D5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085" t="50000" r="24875" b="16841"/>
          <a:stretch>
            <a:fillRect/>
          </a:stretch>
        </p:blipFill>
        <p:spPr>
          <a:xfrm>
            <a:off x="386623" y="3867049"/>
            <a:ext cx="6567565" cy="1854902"/>
          </a:xfrm>
          <a:prstGeom prst="rect">
            <a:avLst/>
          </a:prstGeom>
        </p:spPr>
      </p:pic>
      <p:pic>
        <p:nvPicPr>
          <p:cNvPr id="6" name="Picture 5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DF1264BF-4113-1163-56A1-B67EE80B3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646" t="22580" r="1415" b="13350"/>
          <a:stretch>
            <a:fillRect/>
          </a:stretch>
        </p:blipFill>
        <p:spPr>
          <a:xfrm>
            <a:off x="7247776" y="294315"/>
            <a:ext cx="4421151" cy="3255703"/>
          </a:xfrm>
          <a:prstGeom prst="rect">
            <a:avLst/>
          </a:prstGeom>
        </p:spPr>
      </p:pic>
      <p:pic>
        <p:nvPicPr>
          <p:cNvPr id="4" name="Picture 3" descr="A screen shot of a diagram&#10;&#10;AI-generated content may be incorrect.">
            <a:extLst>
              <a:ext uri="{FF2B5EF4-FFF2-40B4-BE49-F238E27FC236}">
                <a16:creationId xmlns:a16="http://schemas.microsoft.com/office/drawing/2014/main" id="{A31BC00E-6273-BF03-385F-4A136BE54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8" t="26303" r="2866" b="18233"/>
          <a:stretch>
            <a:fillRect/>
          </a:stretch>
        </p:blipFill>
        <p:spPr>
          <a:xfrm>
            <a:off x="0" y="1002927"/>
            <a:ext cx="7247776" cy="242558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5B38577-30E1-2C9F-64A5-5EE0FE55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Subcutaneous amivantamab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6294D4-4D5B-6575-DF18-1A691643905B}"/>
              </a:ext>
            </a:extLst>
          </p:cNvPr>
          <p:cNvSpPr txBox="1"/>
          <p:nvPr/>
        </p:nvSpPr>
        <p:spPr>
          <a:xfrm>
            <a:off x="0" y="6581001"/>
            <a:ext cx="2989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SC et al. WCLC 2025;Abstract MA08.05.</a:t>
            </a:r>
          </a:p>
        </p:txBody>
      </p:sp>
    </p:spTree>
    <p:extLst>
      <p:ext uri="{BB962C8B-B14F-4D97-AF65-F5344CB8AC3E}">
        <p14:creationId xmlns:p14="http://schemas.microsoft.com/office/powerpoint/2010/main" val="4156194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96100-2AED-10DC-624A-DA0C701AD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04262F6-1DB2-159D-4201-7D3431377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Subcutaneous </a:t>
            </a:r>
            <a:r>
              <a:rPr lang="en-US" dirty="0" err="1"/>
              <a:t>amivantamab</a:t>
            </a:r>
            <a:endParaRPr lang="en-US" dirty="0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EEA34160-8110-4A6F-AED7-FF272F802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32" y="1226629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Subcutaneous Amivantamab has significantly less infusion reactions, requires less chair time and comparable efficacy to intravenous formulation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Subcutaneous Amivantamab has similar EGFR and MET-directed cutaneous toxicities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Prophylactic anti-coagulation reduces rates of VTE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E4E6D-FB3B-C9FB-05D9-294881F14597}"/>
              </a:ext>
            </a:extLst>
          </p:cNvPr>
          <p:cNvSpPr txBox="1"/>
          <p:nvPr/>
        </p:nvSpPr>
        <p:spPr>
          <a:xfrm>
            <a:off x="0" y="6581001"/>
            <a:ext cx="2989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Scott SC et al. WCLC 2025;Abstract MA08.05.</a:t>
            </a:r>
          </a:p>
        </p:txBody>
      </p:sp>
    </p:spTree>
    <p:extLst>
      <p:ext uri="{BB962C8B-B14F-4D97-AF65-F5344CB8AC3E}">
        <p14:creationId xmlns:p14="http://schemas.microsoft.com/office/powerpoint/2010/main" val="153496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6E444-82B0-1990-0301-59770ADA1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7CAC26-A204-F8D0-DFB6-010B7AD5B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9407670" cy="1508760"/>
          </a:xfrm>
        </p:spPr>
        <p:txBody>
          <a:bodyPr/>
          <a:lstStyle/>
          <a:p>
            <a:r>
              <a:rPr lang="en-US" dirty="0"/>
              <a:t>Jänne PA et al. Survival with Osimertinib plus Chemotherapy in EGFR-Mutated Advanced NSCLC. N Engl J Med 2026;394(1):27-38.</a:t>
            </a:r>
            <a:br>
              <a:rPr lang="en-US" dirty="0"/>
            </a:br>
            <a:endParaRPr lang="en-US" b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DD4017-5203-0B9D-4B9A-110A5CBB27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68B40-964B-C97D-3D5E-DE2B3779AD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9224" y="4451984"/>
            <a:ext cx="7419975" cy="549249"/>
          </a:xfrm>
        </p:spPr>
        <p:txBody>
          <a:bodyPr/>
          <a:lstStyle/>
          <a:p>
            <a:r>
              <a:rPr lang="en-US" dirty="0"/>
              <a:t>FLAURA2 survival</a:t>
            </a:r>
          </a:p>
        </p:txBody>
      </p:sp>
    </p:spTree>
    <p:extLst>
      <p:ext uri="{BB962C8B-B14F-4D97-AF65-F5344CB8AC3E}">
        <p14:creationId xmlns:p14="http://schemas.microsoft.com/office/powerpoint/2010/main" val="940151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D8C06-12EA-E224-FAD1-C80DDE2D0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DC607-528E-4653-175B-459941F26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4000" dirty="0"/>
              <a:t>Alexander M et al. Subcutaneous versus intravenous amivantamab, both in combination with lazertinib, in refractory EGFR-mutated non-small cell lung cancer: Patient satisfaction and resource utilization results from the PALOMA-3 study. </a:t>
            </a:r>
            <a:r>
              <a:rPr lang="en-US" sz="4000" dirty="0" err="1"/>
              <a:t>Eur</a:t>
            </a:r>
            <a:r>
              <a:rPr lang="en-US" sz="4000" dirty="0"/>
              <a:t> J Cancer 2025;227:115624.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E6FDE8-1DC1-D230-9748-C35A010F74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FC772-6620-68CD-EF18-BCB2B7E52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408" y="4928445"/>
            <a:ext cx="7419975" cy="549249"/>
          </a:xfrm>
        </p:spPr>
        <p:txBody>
          <a:bodyPr/>
          <a:lstStyle/>
          <a:p>
            <a:r>
              <a:rPr lang="en-US" dirty="0"/>
              <a:t>Subcutaneous amivantamab</a:t>
            </a:r>
          </a:p>
        </p:txBody>
      </p:sp>
    </p:spTree>
    <p:extLst>
      <p:ext uri="{BB962C8B-B14F-4D97-AF65-F5344CB8AC3E}">
        <p14:creationId xmlns:p14="http://schemas.microsoft.com/office/powerpoint/2010/main" val="1466407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F9923-47ED-8A03-F676-AD616624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AC2984-988C-1ADE-A4D3-626CDE96E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931" y="1293710"/>
            <a:ext cx="3343423" cy="4009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47C11-688D-D60F-4D5D-18515D49A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22" y="3914264"/>
            <a:ext cx="8199309" cy="244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8B532-8F78-CC57-F2B7-FBFAE6E45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064" y="1196678"/>
            <a:ext cx="7772400" cy="272388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C7090A2-5DAC-C6E6-C352-D5AFBB38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Subcutaneous Amivantamab – pt satisfaction PALOMA-3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AB84F-E677-2C71-A61E-7F2DC28251D9}"/>
              </a:ext>
            </a:extLst>
          </p:cNvPr>
          <p:cNvSpPr txBox="1"/>
          <p:nvPr/>
        </p:nvSpPr>
        <p:spPr>
          <a:xfrm>
            <a:off x="0" y="6581001"/>
            <a:ext cx="3298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Alexander M et al. </a:t>
            </a:r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Cancer 2025;227:115624.</a:t>
            </a:r>
          </a:p>
        </p:txBody>
      </p:sp>
    </p:spTree>
    <p:extLst>
      <p:ext uri="{BB962C8B-B14F-4D97-AF65-F5344CB8AC3E}">
        <p14:creationId xmlns:p14="http://schemas.microsoft.com/office/powerpoint/2010/main" val="218782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0E93C-6212-9075-A3F0-2CB5D399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FA63408-A96E-21E7-A2B7-E7FEC550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Subcutaneous amivantamab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F36F0CC-1B57-9163-6659-AAC8B14D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32" y="1226629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Subcutaneous Amivantamab results in shorter chair time, HCP time and patient time in room.</a:t>
            </a:r>
          </a:p>
          <a:p>
            <a:pPr marL="285750" indent="-285750">
              <a:buFontTx/>
              <a:buChar char="-"/>
            </a:pPr>
            <a:r>
              <a:rPr lang="en-US" dirty="0"/>
              <a:t>More patients who received subcutaneous Amivantamab were satisfied with its administration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DC631A-3673-15C8-3D77-58909F499EBB}"/>
              </a:ext>
            </a:extLst>
          </p:cNvPr>
          <p:cNvSpPr txBox="1"/>
          <p:nvPr/>
        </p:nvSpPr>
        <p:spPr>
          <a:xfrm>
            <a:off x="0" y="6581001"/>
            <a:ext cx="3298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Alexander M et al. </a:t>
            </a:r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Cancer 2025;227:115624.</a:t>
            </a:r>
          </a:p>
        </p:txBody>
      </p:sp>
    </p:spTree>
    <p:extLst>
      <p:ext uri="{BB962C8B-B14F-4D97-AF65-F5344CB8AC3E}">
        <p14:creationId xmlns:p14="http://schemas.microsoft.com/office/powerpoint/2010/main" val="327423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227DB-0849-5F93-0546-95F145E8D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924FD2-1376-EA97-F651-B3E0527F6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4000" dirty="0"/>
              <a:t>Sands J et al. Datopotamab Deruxtecan in Advanced or Metastatic Non-Small Cell Lung Cancer With Actionable Genomic Alterations: Results From the Phase II TROPION-Lung05 Study. J Clin Oncol 2025;43(10):1254-65.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59F946A-E3A4-E6A9-525C-E176B10AD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E6060-B908-531B-E736-A50D06F25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099" y="4575896"/>
            <a:ext cx="8939728" cy="549249"/>
          </a:xfrm>
        </p:spPr>
        <p:txBody>
          <a:bodyPr/>
          <a:lstStyle/>
          <a:p>
            <a:r>
              <a:rPr lang="en-US" dirty="0"/>
              <a:t>Datopotamab deruxtecan- TROPION Lung05</a:t>
            </a:r>
          </a:p>
        </p:txBody>
      </p:sp>
    </p:spTree>
    <p:extLst>
      <p:ext uri="{BB962C8B-B14F-4D97-AF65-F5344CB8AC3E}">
        <p14:creationId xmlns:p14="http://schemas.microsoft.com/office/powerpoint/2010/main" val="2005276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4E30-B979-2609-1F28-EA34B6E7D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7CA592D-FDE2-4C58-FFC8-D77A4EA9D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5132" y="4643576"/>
            <a:ext cx="5501735" cy="957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756AC0-2673-79B3-3628-642D1114E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8889" y="3429000"/>
            <a:ext cx="3119425" cy="1757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174A30-F35C-174C-0951-695138A19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00"/>
          <a:stretch>
            <a:fillRect/>
          </a:stretch>
        </p:blipFill>
        <p:spPr>
          <a:xfrm>
            <a:off x="3373126" y="1213535"/>
            <a:ext cx="5313674" cy="33307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CD6E8F-000A-B9B4-E59D-8745D8691F68}"/>
              </a:ext>
            </a:extLst>
          </p:cNvPr>
          <p:cNvGrpSpPr/>
          <p:nvPr/>
        </p:nvGrpSpPr>
        <p:grpSpPr>
          <a:xfrm>
            <a:off x="132935" y="1355805"/>
            <a:ext cx="3122845" cy="4344006"/>
            <a:chOff x="1058135" y="1256997"/>
            <a:chExt cx="2692623" cy="37664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F0604B-60B4-AD8E-15E3-07808EDB6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08" b="95136"/>
            <a:stretch>
              <a:fillRect/>
            </a:stretch>
          </p:blipFill>
          <p:spPr>
            <a:xfrm>
              <a:off x="1058135" y="1256997"/>
              <a:ext cx="2689674" cy="31931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336F88-C811-939C-1D4D-B4FF20CA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5001" b="17702"/>
            <a:stretch>
              <a:fillRect/>
            </a:stretch>
          </p:blipFill>
          <p:spPr>
            <a:xfrm>
              <a:off x="1058135" y="1574616"/>
              <a:ext cx="2689674" cy="18719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7B7FEC-B7FC-BA5A-2E67-53AB0B701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82216"/>
            <a:stretch>
              <a:fillRect/>
            </a:stretch>
          </p:blipFill>
          <p:spPr>
            <a:xfrm>
              <a:off x="1061084" y="3803753"/>
              <a:ext cx="2689674" cy="12196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33A2DA-6101-8DB7-AE16-1EFAA064D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5566" y="3427092"/>
              <a:ext cx="2567441" cy="388842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EEEFB910-6B56-A0F2-BD68-15D09338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– TROPION-Lung05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595043-70D1-07A4-C797-5B38D8A15ABE}"/>
              </a:ext>
            </a:extLst>
          </p:cNvPr>
          <p:cNvSpPr txBox="1"/>
          <p:nvPr/>
        </p:nvSpPr>
        <p:spPr>
          <a:xfrm>
            <a:off x="0" y="6581001"/>
            <a:ext cx="3128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Sands J et al. J Clin Oncol 2025;43(10):1254-65.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F81721-BF4A-0D5D-A4E5-7CAA35BEDD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15"/>
          <a:stretch>
            <a:fillRect/>
          </a:stretch>
        </p:blipFill>
        <p:spPr>
          <a:xfrm>
            <a:off x="8598277" y="1213535"/>
            <a:ext cx="3593723" cy="20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09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D9BA-C257-7CC9-AA44-DD43E5B3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8F3A606-A310-CA10-EE3E-A2C11A529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– TROPION-Lung05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930B73C-FF92-D9AB-A7EF-7E7A66FC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32" y="1226629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TROPION-Lung05 focused on patients with AGA’s s/p chemotherapy and targeted therapy</a:t>
            </a:r>
          </a:p>
          <a:p>
            <a:pPr marL="285750" indent="-285750">
              <a:buFontTx/>
              <a:buChar char="-"/>
            </a:pPr>
            <a:r>
              <a:rPr lang="en-US" dirty="0"/>
              <a:t>More than half were patients with EGFR-mutant lung cancers. The highest efficacy was seen in these patients with an ORR of 44% and median PFS of 5.8 months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study supported the accelerated approval of </a:t>
            </a:r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in patients with EGFR-mutant lung cancers after EGFR TKI and chemotherapy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2075A-ED45-6DFC-8B80-F01EE8D4612A}"/>
              </a:ext>
            </a:extLst>
          </p:cNvPr>
          <p:cNvSpPr txBox="1"/>
          <p:nvPr/>
        </p:nvSpPr>
        <p:spPr>
          <a:xfrm>
            <a:off x="0" y="6581001"/>
            <a:ext cx="3128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Sands J et al. J Clin Oncol 2025;43(10):1254-65.</a:t>
            </a:r>
          </a:p>
        </p:txBody>
      </p:sp>
    </p:spTree>
    <p:extLst>
      <p:ext uri="{BB962C8B-B14F-4D97-AF65-F5344CB8AC3E}">
        <p14:creationId xmlns:p14="http://schemas.microsoft.com/office/powerpoint/2010/main" val="837607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295CB-DFE0-5902-E374-2AA943CBF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03C094-4FF2-1B4D-BCDE-B9ECBCFBA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dirty="0"/>
              <a:t>Ahn MJ et al. A Pooled Analysis of </a:t>
            </a:r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in Patients With EGFR-Mutated NSCLC. J </a:t>
            </a:r>
            <a:r>
              <a:rPr lang="en-US" dirty="0" err="1"/>
              <a:t>Thorac</a:t>
            </a:r>
            <a:r>
              <a:rPr lang="en-US" dirty="0"/>
              <a:t> Oncol 2025;20(11):1669-82.</a:t>
            </a:r>
            <a:endParaRPr lang="en-US" sz="4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7800F5-419C-3DA5-A919-06805B76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68812-289D-54D0-E62A-237803E393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9390" y="4471987"/>
            <a:ext cx="7419975" cy="549249"/>
          </a:xfrm>
        </p:spPr>
        <p:txBody>
          <a:bodyPr/>
          <a:lstStyle/>
          <a:p>
            <a:r>
              <a:rPr lang="en-US" dirty="0"/>
              <a:t>Pooled analysis of TL01 and TL05</a:t>
            </a:r>
          </a:p>
        </p:txBody>
      </p:sp>
    </p:spTree>
    <p:extLst>
      <p:ext uri="{BB962C8B-B14F-4D97-AF65-F5344CB8AC3E}">
        <p14:creationId xmlns:p14="http://schemas.microsoft.com/office/powerpoint/2010/main" val="693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DF9DD-A4E1-CEEC-0312-E95B9AAF2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CCF57F-1BC6-1B7F-B90D-19D408C6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103" y="736093"/>
            <a:ext cx="6047010" cy="36812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A46EFE-6F7F-9A56-F06B-BCF9AC8E61AF}"/>
              </a:ext>
            </a:extLst>
          </p:cNvPr>
          <p:cNvGrpSpPr/>
          <p:nvPr/>
        </p:nvGrpSpPr>
        <p:grpSpPr>
          <a:xfrm>
            <a:off x="284531" y="3239220"/>
            <a:ext cx="3901440" cy="3549376"/>
            <a:chOff x="3688680" y="0"/>
            <a:chExt cx="4789048" cy="43095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9A7666-DF66-4577-9710-898D06F61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73050"/>
            <a:stretch>
              <a:fillRect/>
            </a:stretch>
          </p:blipFill>
          <p:spPr>
            <a:xfrm>
              <a:off x="3722546" y="0"/>
              <a:ext cx="4746907" cy="18482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F25B92-4605-49E9-B05A-48058136B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5319" b="22837"/>
            <a:stretch>
              <a:fillRect/>
            </a:stretch>
          </p:blipFill>
          <p:spPr>
            <a:xfrm>
              <a:off x="3730821" y="1848255"/>
              <a:ext cx="4746907" cy="14980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C48BA-6B55-7EAD-3070-4BF44E020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5693"/>
            <a:stretch>
              <a:fillRect/>
            </a:stretch>
          </p:blipFill>
          <p:spPr>
            <a:xfrm>
              <a:off x="3688680" y="3328381"/>
              <a:ext cx="4746907" cy="98119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41C4E9-FC55-ACE3-9119-7494781F7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794" y="644958"/>
            <a:ext cx="4910039" cy="264325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772BB69-1173-0416-BF79-2D3618DF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Datopotamab deruxtecan – TROPION-Lung01 and Lung05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808A1-61B4-8E87-1DED-2162BB405B64}"/>
              </a:ext>
            </a:extLst>
          </p:cNvPr>
          <p:cNvSpPr txBox="1"/>
          <p:nvPr/>
        </p:nvSpPr>
        <p:spPr>
          <a:xfrm>
            <a:off x="8435587" y="6581001"/>
            <a:ext cx="3756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tx2"/>
                </a:solidFill>
              </a:rPr>
              <a:t>Ahn MJ et al. J </a:t>
            </a:r>
            <a:r>
              <a:rPr lang="en-US" sz="1200" dirty="0" err="1">
                <a:solidFill>
                  <a:schemeClr val="tx2"/>
                </a:solidFill>
              </a:rPr>
              <a:t>Thorac</a:t>
            </a:r>
            <a:r>
              <a:rPr lang="en-US" sz="1200" dirty="0">
                <a:solidFill>
                  <a:schemeClr val="tx2"/>
                </a:solidFill>
              </a:rPr>
              <a:t> Oncol 2025;20(11):1669-82.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619C27-E347-EB1A-EEAD-2D9C777D5134}"/>
              </a:ext>
            </a:extLst>
          </p:cNvPr>
          <p:cNvGrpSpPr/>
          <p:nvPr/>
        </p:nvGrpSpPr>
        <p:grpSpPr>
          <a:xfrm>
            <a:off x="5422103" y="4417325"/>
            <a:ext cx="5945326" cy="2312906"/>
            <a:chOff x="5422103" y="4417325"/>
            <a:chExt cx="5945326" cy="23129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E3B693-A2ED-EB3C-47D4-2B32D6164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2125" y="4417325"/>
              <a:ext cx="5865304" cy="216581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07A00A-DF49-1137-C1C3-AF1971800E33}"/>
                </a:ext>
              </a:extLst>
            </p:cNvPr>
            <p:cNvSpPr/>
            <p:nvPr/>
          </p:nvSpPr>
          <p:spPr>
            <a:xfrm>
              <a:off x="5422103" y="6522636"/>
              <a:ext cx="823054" cy="207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094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27D43-A338-417F-9ADB-BA0A07014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3C337D0-8813-974F-C088-239CD5EC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– TROPION-Lung01 and Lung05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1C831E8-5BE7-4B3F-B2D3-3AA6B519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32" y="1226629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Pooled analysis of TL01 and TL05 included 117 pts with EGFR-mutant lung cancer</a:t>
            </a:r>
          </a:p>
          <a:p>
            <a:pPr marL="285750" indent="-285750">
              <a:buFontTx/>
              <a:buChar char="-"/>
            </a:pPr>
            <a:r>
              <a:rPr lang="en-US" dirty="0"/>
              <a:t>Pooled </a:t>
            </a:r>
            <a:r>
              <a:rPr lang="en-US"/>
              <a:t>ORR was </a:t>
            </a:r>
            <a:r>
              <a:rPr lang="en-US" dirty="0"/>
              <a:t>43% and median PFS was 5.8 months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pooled analysis resulted in the accelerated approval of </a:t>
            </a:r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in patients with EGFR-mutant lung cancers after EGFR TKI and chemotherapy</a:t>
            </a:r>
          </a:p>
          <a:p>
            <a:pPr marL="285750" indent="-285750">
              <a:buFontTx/>
              <a:buChar char="-"/>
            </a:pPr>
            <a:r>
              <a:rPr lang="en-US" dirty="0"/>
              <a:t>Important to note approval also includes patients with uncommon EGFR mutations and Exon 20 insertions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BBAAC0-E689-7F3C-C2E5-B4F6E915DCB3}"/>
              </a:ext>
            </a:extLst>
          </p:cNvPr>
          <p:cNvSpPr txBox="1"/>
          <p:nvPr/>
        </p:nvSpPr>
        <p:spPr>
          <a:xfrm>
            <a:off x="0" y="6581001"/>
            <a:ext cx="3756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Ahn MJ et al. J </a:t>
            </a:r>
            <a:r>
              <a:rPr lang="en-US" sz="1200" dirty="0" err="1">
                <a:solidFill>
                  <a:schemeClr val="tx2"/>
                </a:solidFill>
              </a:rPr>
              <a:t>Thorac</a:t>
            </a:r>
            <a:r>
              <a:rPr lang="en-US" sz="1200" dirty="0">
                <a:solidFill>
                  <a:schemeClr val="tx2"/>
                </a:solidFill>
              </a:rPr>
              <a:t> Oncol 2025;20(11):1669-82.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86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CD776-36A9-F5D0-540B-639EB021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8D5BC4-23DB-B038-6B94-FA7A64EB3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4000" dirty="0"/>
              <a:t>Peled N et al. COMPEL: Osimertinib plus platinum-based chemotherapy in patients with EGFR-mutated advanced NSCLC and progression on first-line osimertinib. ESMO Open 2025;10(10):105807.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D929DF-BF68-02C1-5B99-F690891EA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48F3D-1CA1-B166-5AD9-7425E20C6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9224" y="3832822"/>
            <a:ext cx="7419975" cy="549249"/>
          </a:xfrm>
        </p:spPr>
        <p:txBody>
          <a:bodyPr/>
          <a:lstStyle/>
          <a:p>
            <a:r>
              <a:rPr lang="en-US" dirty="0"/>
              <a:t>COMPEL study – osimertinib with chemotherapy</a:t>
            </a:r>
          </a:p>
        </p:txBody>
      </p:sp>
    </p:spTree>
    <p:extLst>
      <p:ext uri="{BB962C8B-B14F-4D97-AF65-F5344CB8AC3E}">
        <p14:creationId xmlns:p14="http://schemas.microsoft.com/office/powerpoint/2010/main" val="23596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226A9-0565-CF11-79FD-826EBFB2B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2" y="1246504"/>
            <a:ext cx="11794075" cy="480885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99C0C2B-5547-1B79-1BDE-DB5958D41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FLAURA2 Overall Survival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9B7DD-55BE-2949-0C13-AD052577CB0B}"/>
              </a:ext>
            </a:extLst>
          </p:cNvPr>
          <p:cNvSpPr txBox="1"/>
          <p:nvPr/>
        </p:nvSpPr>
        <p:spPr>
          <a:xfrm>
            <a:off x="0" y="6581001"/>
            <a:ext cx="3203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Jänne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N Engl J Med 2026;394(1):27-38.</a:t>
            </a:r>
          </a:p>
        </p:txBody>
      </p:sp>
    </p:spTree>
    <p:extLst>
      <p:ext uri="{BB962C8B-B14F-4D97-AF65-F5344CB8AC3E}">
        <p14:creationId xmlns:p14="http://schemas.microsoft.com/office/powerpoint/2010/main" val="1627617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1CD55-2C43-25E9-BCB9-DB0202BB2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23A8E-A4C0-3887-C1D5-F988BE6D0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492" y="842984"/>
            <a:ext cx="9655015" cy="55395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48101F5-CF98-639A-BFF6-51B07F5A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COMPEL study – osimertinib with chemotherapy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5A2E8-0482-6B70-5895-3182F730C7C3}"/>
              </a:ext>
            </a:extLst>
          </p:cNvPr>
          <p:cNvSpPr txBox="1"/>
          <p:nvPr/>
        </p:nvSpPr>
        <p:spPr>
          <a:xfrm>
            <a:off x="0" y="6581001"/>
            <a:ext cx="3149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Peled N et al. ESMO Open 2025;10(10):105807.</a:t>
            </a:r>
          </a:p>
        </p:txBody>
      </p:sp>
    </p:spTree>
    <p:extLst>
      <p:ext uri="{BB962C8B-B14F-4D97-AF65-F5344CB8AC3E}">
        <p14:creationId xmlns:p14="http://schemas.microsoft.com/office/powerpoint/2010/main" val="3657869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8C41-3C21-F462-39FC-3089BE48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1BBD6C3-45A9-FAFB-9A39-B89736EC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COMPEL study – osimertinib with chemotherapy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0CD658-DE3B-E598-A89A-EE6D8669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32" y="1403275"/>
            <a:ext cx="10671177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Important study that assessed continuation of osimertinib with chemotherapy after non-CNS progression on osimertinib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Study was stopped early due to slow accrual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Median PFS 8.4 months in osimertinib/chemotherapy arm vs 5.5 months in the chemotherapy arm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Median CNS PFS was 15.9 months in osimertinib/chemotherapy arm and 8.6 months in the chemotherapy arm</a:t>
            </a:r>
          </a:p>
          <a:p>
            <a:pPr marL="285750" indent="-285750">
              <a:buFontTx/>
              <a:buChar char="-"/>
            </a:pPr>
            <a:r>
              <a:rPr lang="en-US" dirty="0"/>
              <a:t>Median non-CNS PFS was 8.4 months in osimertinib/chemotherapy arm and 5.2 months in the chemotherapy arm</a:t>
            </a:r>
          </a:p>
          <a:p>
            <a:pPr marL="285750" indent="-285750">
              <a:buFontTx/>
              <a:buChar char="-"/>
            </a:pPr>
            <a:r>
              <a:rPr lang="en-US" dirty="0"/>
              <a:t>Bottom line, if starting chemotherapy in the 2L setting, continuing osimertinib or adding Amivantamab is recommended. I would NOT proceed with chemotherapy alone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Continuing osimertinib with chemotherapy decreased the risk of CNS progression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39D4D-401B-0B1F-DF4D-623E73C8E209}"/>
              </a:ext>
            </a:extLst>
          </p:cNvPr>
          <p:cNvSpPr txBox="1"/>
          <p:nvPr/>
        </p:nvSpPr>
        <p:spPr>
          <a:xfrm>
            <a:off x="0" y="6581001"/>
            <a:ext cx="3149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Peled N et al. ESMO Open 2025;10(10):105807.</a:t>
            </a:r>
          </a:p>
        </p:txBody>
      </p:sp>
    </p:spTree>
    <p:extLst>
      <p:ext uri="{BB962C8B-B14F-4D97-AF65-F5344CB8AC3E}">
        <p14:creationId xmlns:p14="http://schemas.microsoft.com/office/powerpoint/2010/main" val="2449039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57AD-61E1-0119-C34B-9B276ADC1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095321-78E2-C44F-0C43-A6A6A7490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3600" dirty="0"/>
              <a:t>Le X et al. Osimertinib (</a:t>
            </a:r>
            <a:r>
              <a:rPr lang="en-US" sz="3600" dirty="0" err="1"/>
              <a:t>osi</a:t>
            </a:r>
            <a:r>
              <a:rPr lang="en-US" sz="3600" dirty="0"/>
              <a:t>) + </a:t>
            </a:r>
            <a:r>
              <a:rPr lang="en-US" sz="3600" dirty="0" err="1"/>
              <a:t>datopotamab</a:t>
            </a:r>
            <a:r>
              <a:rPr lang="en-US" sz="3600" dirty="0"/>
              <a:t> </a:t>
            </a:r>
            <a:r>
              <a:rPr lang="en-US" sz="3600" dirty="0" err="1"/>
              <a:t>deruxtecan</a:t>
            </a:r>
            <a:r>
              <a:rPr lang="en-US" sz="3600" dirty="0"/>
              <a:t> (Dato-DXd) in patients (pts) with EGFR-mutated (EGFRm) advanced NSCLC (</a:t>
            </a:r>
            <a:r>
              <a:rPr lang="en-US" sz="3600" dirty="0" err="1"/>
              <a:t>aNSCLC</a:t>
            </a:r>
            <a:r>
              <a:rPr lang="en-US" sz="3600" dirty="0"/>
              <a:t>) whose disease progressed on first-line (1L) </a:t>
            </a:r>
            <a:r>
              <a:rPr lang="en-US" sz="3600" dirty="0" err="1"/>
              <a:t>osi</a:t>
            </a:r>
            <a:r>
              <a:rPr lang="en-US" sz="3600" dirty="0"/>
              <a:t>: ORCHARD. ELCC 2025;Abstract 1O.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996F9CF-F034-7946-51E0-886759799E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4D3CC-AD40-12BD-E00A-815BC082BD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9224" y="3832822"/>
            <a:ext cx="7419975" cy="549249"/>
          </a:xfrm>
        </p:spPr>
        <p:txBody>
          <a:bodyPr/>
          <a:lstStyle/>
          <a:p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+ osimertinib in the ORCHARD study</a:t>
            </a:r>
          </a:p>
        </p:txBody>
      </p:sp>
    </p:spTree>
    <p:extLst>
      <p:ext uri="{BB962C8B-B14F-4D97-AF65-F5344CB8AC3E}">
        <p14:creationId xmlns:p14="http://schemas.microsoft.com/office/powerpoint/2010/main" val="396886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B0928-ECEC-F9C7-52B7-5EB4E744F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80B89-4A2E-0428-1901-EBF474150B2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778" t="15056" r="3506" b="13852"/>
          <a:stretch>
            <a:fillRect/>
          </a:stretch>
        </p:blipFill>
        <p:spPr>
          <a:xfrm>
            <a:off x="6172200" y="3435905"/>
            <a:ext cx="5102563" cy="3243786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C34356AB-1E09-09CA-5E06-2E0F429B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Datopotamab deruxtecan + osimertinib in ORCHARD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2C953-0164-504B-3A1A-57AE935E8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46" y="736093"/>
            <a:ext cx="4886792" cy="1512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6D3021-7849-EBE4-575E-A30C5C708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1943"/>
          <a:stretch/>
        </p:blipFill>
        <p:spPr>
          <a:xfrm>
            <a:off x="15003" y="2248254"/>
            <a:ext cx="1754111" cy="2834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1906F4-0163-CC2D-B9BF-8422E3AC4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369" y="842245"/>
            <a:ext cx="6177585" cy="9724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EEC6D-2590-DD8E-EC88-31F5B2822D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616"/>
          <a:stretch/>
        </p:blipFill>
        <p:spPr>
          <a:xfrm>
            <a:off x="1769114" y="2248254"/>
            <a:ext cx="4025255" cy="2834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9B7006-66F6-DCE1-A92D-BFB12B11A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7230" y="1920842"/>
            <a:ext cx="6212718" cy="1396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A83C07-5A4E-7253-A8D4-64599B2EC8E4}"/>
              </a:ext>
            </a:extLst>
          </p:cNvPr>
          <p:cNvSpPr txBox="1"/>
          <p:nvPr/>
        </p:nvSpPr>
        <p:spPr>
          <a:xfrm>
            <a:off x="0" y="6581001"/>
            <a:ext cx="2287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X et al. ELCC 2025;Abstract 1O.</a:t>
            </a:r>
          </a:p>
        </p:txBody>
      </p:sp>
    </p:spTree>
    <p:extLst>
      <p:ext uri="{BB962C8B-B14F-4D97-AF65-F5344CB8AC3E}">
        <p14:creationId xmlns:p14="http://schemas.microsoft.com/office/powerpoint/2010/main" val="576860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DE7FF-0E51-5048-1F86-5732EDD4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F654001-BF65-BF9E-41EE-61A06E71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err="1"/>
              <a:t>Datopotamab</a:t>
            </a:r>
            <a:r>
              <a:rPr lang="en-US"/>
              <a:t> deruxtecan </a:t>
            </a:r>
            <a:r>
              <a:rPr lang="en-US" dirty="0"/>
              <a:t>+ osimertinib in ORCHARD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CD7C49B-03BE-488B-96C6-CC4367C56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226629"/>
            <a:ext cx="10276323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Combination of Dato-DXd and osimertinib was doable but with additive toxicity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Better efficacy seen in Dato-DXd 6mg/kg compared to 4mg/kg</a:t>
            </a:r>
          </a:p>
          <a:p>
            <a:pPr marL="285750" indent="-285750">
              <a:buFontTx/>
              <a:buChar char="-"/>
            </a:pPr>
            <a:r>
              <a:rPr lang="en-US" dirty="0"/>
              <a:t>Ongoing studies looking at this combination in the first-line setting and after progression on osimertinib monotherapy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E39B6-0265-D9AC-A94B-0F57FBADF722}"/>
              </a:ext>
            </a:extLst>
          </p:cNvPr>
          <p:cNvSpPr txBox="1"/>
          <p:nvPr/>
        </p:nvSpPr>
        <p:spPr>
          <a:xfrm>
            <a:off x="0" y="6581001"/>
            <a:ext cx="2287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X et al. ELCC 2025;Abstract 1O.</a:t>
            </a:r>
          </a:p>
        </p:txBody>
      </p:sp>
    </p:spTree>
    <p:extLst>
      <p:ext uri="{BB962C8B-B14F-4D97-AF65-F5344CB8AC3E}">
        <p14:creationId xmlns:p14="http://schemas.microsoft.com/office/powerpoint/2010/main" val="97527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832AA-81D9-C76A-0F7A-96B91CB7E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B2AF97-E28B-4FA7-BEEA-51EBAE9D4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3600" dirty="0"/>
              <a:t>Lu S et al. Savolitinib plus osimertinib versus chemotherapy for advanced, EGFR mutation-positive, MET-amplified non-small-cell lung cancer in China (SACHI): Interim analysis of a </a:t>
            </a:r>
            <a:r>
              <a:rPr lang="en-US" sz="3600" dirty="0" err="1"/>
              <a:t>multicentre</a:t>
            </a:r>
            <a:r>
              <a:rPr lang="en-US" sz="3600" dirty="0"/>
              <a:t>, open-label, phase 3 </a:t>
            </a:r>
            <a:r>
              <a:rPr lang="en-US" sz="3600" dirty="0" err="1"/>
              <a:t>randomised</a:t>
            </a:r>
            <a:r>
              <a:rPr lang="en-US" sz="3600" dirty="0"/>
              <a:t> controlled trial. Lancet 2026;407(10526):375-87.</a:t>
            </a:r>
            <a:br>
              <a:rPr lang="en-US" dirty="0"/>
            </a:br>
            <a:endParaRPr lang="en-US" sz="4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55CEB9-B4FD-BB26-026F-030A850663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1621A-F229-D45C-A9B0-2EDA4F959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9224" y="3832822"/>
            <a:ext cx="7419975" cy="549249"/>
          </a:xfrm>
        </p:spPr>
        <p:txBody>
          <a:bodyPr/>
          <a:lstStyle/>
          <a:p>
            <a:r>
              <a:rPr lang="en-US" dirty="0"/>
              <a:t>SACHI study- Savolitinib + osimertinib</a:t>
            </a:r>
          </a:p>
        </p:txBody>
      </p:sp>
    </p:spTree>
    <p:extLst>
      <p:ext uri="{BB962C8B-B14F-4D97-AF65-F5344CB8AC3E}">
        <p14:creationId xmlns:p14="http://schemas.microsoft.com/office/powerpoint/2010/main" val="320732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E99AF-06CD-C76E-C3D2-C8F9A9C94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BE7566-1E05-1B2C-64C7-EA0BE7B2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1371" y="1212942"/>
            <a:ext cx="4547400" cy="24773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9E5BEA4-AAFD-8F44-6C04-D46F69FB9D22}"/>
              </a:ext>
            </a:extLst>
          </p:cNvPr>
          <p:cNvGrpSpPr/>
          <p:nvPr/>
        </p:nvGrpSpPr>
        <p:grpSpPr>
          <a:xfrm>
            <a:off x="3313185" y="3594524"/>
            <a:ext cx="4038423" cy="1630619"/>
            <a:chOff x="2833007" y="-1244317"/>
            <a:chExt cx="3698969" cy="14226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66C777-65BE-68EF-C5E9-0411E490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0854" r="13963"/>
            <a:stretch>
              <a:fillRect/>
            </a:stretch>
          </p:blipFill>
          <p:spPr>
            <a:xfrm>
              <a:off x="4574721" y="-1244317"/>
              <a:ext cx="1957255" cy="14226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7697EB-074F-A256-6745-A444F683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77591"/>
            <a:stretch>
              <a:fillRect/>
            </a:stretch>
          </p:blipFill>
          <p:spPr>
            <a:xfrm>
              <a:off x="2833007" y="-1244317"/>
              <a:ext cx="1741714" cy="14226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BA9647-D620-A10D-C83B-57C097B04207}"/>
              </a:ext>
            </a:extLst>
          </p:cNvPr>
          <p:cNvGrpSpPr/>
          <p:nvPr/>
        </p:nvGrpSpPr>
        <p:grpSpPr>
          <a:xfrm>
            <a:off x="173228" y="736093"/>
            <a:ext cx="2883487" cy="5844908"/>
            <a:chOff x="6536855" y="-1787770"/>
            <a:chExt cx="2838894" cy="54537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41CDBE-0022-C3D5-54D4-3233FE208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81429"/>
            <a:stretch>
              <a:fillRect/>
            </a:stretch>
          </p:blipFill>
          <p:spPr>
            <a:xfrm>
              <a:off x="6536856" y="-1787770"/>
              <a:ext cx="2838893" cy="12736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7629FC-AC87-9E90-7D91-558C7CB8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39047"/>
            <a:stretch>
              <a:fillRect/>
            </a:stretch>
          </p:blipFill>
          <p:spPr>
            <a:xfrm>
              <a:off x="6536855" y="-514141"/>
              <a:ext cx="2838893" cy="4180114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FB06833F-E173-1212-E7BF-E75A997C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SACHI study- Savolitinib + osimertinib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7406C672-CDE4-661D-8D2E-B75FE3E83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8079" y="4064504"/>
            <a:ext cx="4334481" cy="1486184"/>
          </a:xfrm>
        </p:spPr>
        <p:txBody>
          <a:bodyPr/>
          <a:lstStyle/>
          <a:p>
            <a:r>
              <a:rPr lang="en-US" dirty="0"/>
              <a:t>MET amplification definition: MET copy number </a:t>
            </a:r>
            <a:r>
              <a:rPr lang="en-US" u="sng" dirty="0"/>
              <a:t>&gt;</a:t>
            </a:r>
            <a:r>
              <a:rPr lang="en-US" dirty="0"/>
              <a:t>5, MET to CEP7 ratio </a:t>
            </a:r>
            <a:r>
              <a:rPr lang="en-US" u="sng" dirty="0"/>
              <a:t>&gt;</a:t>
            </a:r>
            <a:r>
              <a:rPr lang="en-US" dirty="0"/>
              <a:t>2 after 1st/2</a:t>
            </a:r>
            <a:r>
              <a:rPr lang="en-US" baseline="30000" dirty="0"/>
              <a:t>nd</a:t>
            </a:r>
            <a:r>
              <a:rPr lang="en-US" dirty="0"/>
              <a:t> gen EGFR TKI or MET copy number </a:t>
            </a:r>
            <a:r>
              <a:rPr lang="en-US" u="sng" dirty="0"/>
              <a:t>&gt;</a:t>
            </a:r>
            <a:r>
              <a:rPr lang="en-US" dirty="0"/>
              <a:t>10 after 3</a:t>
            </a:r>
            <a:r>
              <a:rPr lang="en-US" baseline="30000" dirty="0"/>
              <a:t>rd</a:t>
            </a:r>
            <a:r>
              <a:rPr lang="en-US" dirty="0"/>
              <a:t> gen EGFR TKI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9DEB9-6B14-6489-9788-12EE24D31017}"/>
              </a:ext>
            </a:extLst>
          </p:cNvPr>
          <p:cNvSpPr txBox="1"/>
          <p:nvPr/>
        </p:nvSpPr>
        <p:spPr>
          <a:xfrm>
            <a:off x="0" y="6581001"/>
            <a:ext cx="2928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 S et al. Lancet 2026;407(10526):375-87.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1119BF-5E19-A822-2939-B52B6B4B600E}"/>
              </a:ext>
            </a:extLst>
          </p:cNvPr>
          <p:cNvGrpSpPr/>
          <p:nvPr/>
        </p:nvGrpSpPr>
        <p:grpSpPr>
          <a:xfrm>
            <a:off x="3096427" y="1031631"/>
            <a:ext cx="4335230" cy="2397166"/>
            <a:chOff x="3096427" y="1031631"/>
            <a:chExt cx="4335230" cy="23971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1EB54F-7CC0-EB88-B17A-2A3FABDFE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7138"/>
            <a:stretch>
              <a:fillRect/>
            </a:stretch>
          </p:blipFill>
          <p:spPr>
            <a:xfrm>
              <a:off x="3096427" y="1031631"/>
              <a:ext cx="4335230" cy="239716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A3AB1A-A7C0-DEDB-2C0C-A0E01FFA1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13938" y="1632857"/>
              <a:ext cx="1337670" cy="539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685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826B4-18C2-3842-92E9-5A10609FE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47C8DD2-D6CF-0A1F-B906-0572CD72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SACHI study- Savolitinib + osimertinib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7D4AD76-E153-DF34-77F2-439EA5586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32" y="1226629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Unique study since 1/3 after 1</a:t>
            </a:r>
            <a:r>
              <a:rPr lang="en-US" baseline="30000" dirty="0"/>
              <a:t>st</a:t>
            </a:r>
            <a:r>
              <a:rPr lang="en-US" dirty="0"/>
              <a:t>/2</a:t>
            </a:r>
            <a:r>
              <a:rPr lang="en-US" baseline="30000" dirty="0"/>
              <a:t>nd</a:t>
            </a:r>
            <a:r>
              <a:rPr lang="en-US" dirty="0"/>
              <a:t> gen EGFR TKI, and randomized vs chemotherapy. All done in China.</a:t>
            </a:r>
          </a:p>
          <a:p>
            <a:pPr marL="285750" indent="-285750">
              <a:buFontTx/>
              <a:buChar char="-"/>
            </a:pPr>
            <a:r>
              <a:rPr lang="en-US" dirty="0"/>
              <a:t>Efficacy greater in 3</a:t>
            </a:r>
            <a:r>
              <a:rPr lang="en-US" baseline="30000" dirty="0"/>
              <a:t>rd</a:t>
            </a:r>
            <a:r>
              <a:rPr lang="en-US" dirty="0"/>
              <a:t> gen EGFR TKI naïve- 9.8 vs 5.4 months (assume less heterogeneous disease)</a:t>
            </a:r>
          </a:p>
          <a:p>
            <a:pPr marL="285750" indent="-285750">
              <a:buFontTx/>
              <a:buChar char="-"/>
            </a:pPr>
            <a:r>
              <a:rPr lang="en-US" dirty="0"/>
              <a:t>In prior 3</a:t>
            </a:r>
            <a:r>
              <a:rPr lang="en-US" baseline="30000" dirty="0"/>
              <a:t>rd</a:t>
            </a:r>
            <a:r>
              <a:rPr lang="en-US" dirty="0"/>
              <a:t> gen EGFR TKI treated, </a:t>
            </a:r>
            <a:r>
              <a:rPr lang="en-US" dirty="0" err="1"/>
              <a:t>mPFS</a:t>
            </a:r>
            <a:r>
              <a:rPr lang="en-US" dirty="0"/>
              <a:t> was 6.9 vs 3months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Treatment discontinuation due to AE in 8%</a:t>
            </a:r>
          </a:p>
          <a:p>
            <a:pPr marL="285750" indent="-285750">
              <a:buFontTx/>
              <a:buChar char="-"/>
            </a:pPr>
            <a:r>
              <a:rPr lang="en-US" dirty="0"/>
              <a:t>If MET amplification is identified after EGFR TKI, this is a viable biomarker for EGFR and MET directed therapy.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06FA9-6326-3CEE-AC0D-80DBC2161C5C}"/>
              </a:ext>
            </a:extLst>
          </p:cNvPr>
          <p:cNvSpPr txBox="1"/>
          <p:nvPr/>
        </p:nvSpPr>
        <p:spPr>
          <a:xfrm>
            <a:off x="0" y="6581001"/>
            <a:ext cx="2928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 S et al. Lancet 2026;407(10526):375-87.</a:t>
            </a:r>
          </a:p>
        </p:txBody>
      </p:sp>
    </p:spTree>
    <p:extLst>
      <p:ext uri="{BB962C8B-B14F-4D97-AF65-F5344CB8AC3E}">
        <p14:creationId xmlns:p14="http://schemas.microsoft.com/office/powerpoint/2010/main" val="76256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9FD09-907D-0282-E3E9-52BF7F21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0C8A0F-B947-D3D6-833B-002DB1452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1" y="877254"/>
            <a:ext cx="10706533" cy="1508760"/>
          </a:xfrm>
        </p:spPr>
        <p:txBody>
          <a:bodyPr/>
          <a:lstStyle/>
          <a:p>
            <a:r>
              <a:rPr lang="en-US" sz="3200" dirty="0"/>
              <a:t>de Marinis F et al. Savolitinib plus osimertinib in epidermal growth factor receptor (EGFR)-mutated advanced non-small cell lung cancer with MET overexpression and/or amplification following disease progression on osimertinib: Primary results from the phase II SAVANNAH study. Ann Oncol 2025;36(8):920-33.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endParaRPr lang="en-US" sz="4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EBA966-43E4-0FC0-6655-CFECE030E3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5B422-D6E4-1BA6-565A-F2FAE06A6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7684" y="4041129"/>
            <a:ext cx="8759946" cy="549249"/>
          </a:xfrm>
        </p:spPr>
        <p:txBody>
          <a:bodyPr/>
          <a:lstStyle/>
          <a:p>
            <a:r>
              <a:rPr lang="en-US" dirty="0"/>
              <a:t>SAVANNAH study- Savolitinib + osimertinib</a:t>
            </a:r>
          </a:p>
        </p:txBody>
      </p:sp>
    </p:spTree>
    <p:extLst>
      <p:ext uri="{BB962C8B-B14F-4D97-AF65-F5344CB8AC3E}">
        <p14:creationId xmlns:p14="http://schemas.microsoft.com/office/powerpoint/2010/main" val="138602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8CDB5-363A-09BE-A4B3-5D2098191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42374157-2BF8-45CF-323B-C28F5388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b="58427"/>
          <a:stretch>
            <a:fillRect/>
          </a:stretch>
        </p:blipFill>
        <p:spPr bwMode="auto">
          <a:xfrm>
            <a:off x="3830756" y="4310271"/>
            <a:ext cx="5590829" cy="249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17F64-5C17-BA7C-97C4-2EDBEBB2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757" y="736093"/>
            <a:ext cx="3398395" cy="3572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55594-5A48-7CDE-EA5A-033D9239D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63" y="736093"/>
            <a:ext cx="3437529" cy="581106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8610CCA-4047-1298-9A9D-FFF92CD8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SAVANNAH study- Savolitinib + osimertinib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2B6C594-3FD1-5A40-E7FA-F81E5B6A3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656" y="843217"/>
            <a:ext cx="4334481" cy="1486184"/>
          </a:xfrm>
        </p:spPr>
        <p:txBody>
          <a:bodyPr/>
          <a:lstStyle/>
          <a:p>
            <a:r>
              <a:rPr lang="en-US" dirty="0"/>
              <a:t>MET cut-offs initially MET IHC 3+/</a:t>
            </a:r>
            <a:r>
              <a:rPr lang="en-US" u="sng" dirty="0"/>
              <a:t>&gt;</a:t>
            </a:r>
            <a:r>
              <a:rPr lang="en-US" dirty="0"/>
              <a:t>50% and/or FISH5+ (</a:t>
            </a:r>
            <a:r>
              <a:rPr lang="en-US" u="sng" dirty="0"/>
              <a:t>&gt;</a:t>
            </a:r>
            <a:r>
              <a:rPr lang="en-US" dirty="0"/>
              <a:t>5 MET gene copies, MET/CEP7</a:t>
            </a:r>
            <a:r>
              <a:rPr lang="en-US" u="sng" dirty="0"/>
              <a:t>&gt;</a:t>
            </a:r>
            <a:r>
              <a:rPr lang="en-US" dirty="0"/>
              <a:t>2) and increased to MET IHC3+/</a:t>
            </a:r>
            <a:r>
              <a:rPr lang="en-US" u="sng" dirty="0"/>
              <a:t>&gt;</a:t>
            </a:r>
            <a:r>
              <a:rPr lang="en-US" dirty="0"/>
              <a:t>90% and FISH10+ after a preliminary analysis. </a:t>
            </a:r>
          </a:p>
          <a:p>
            <a:endParaRPr lang="en-US" dirty="0"/>
          </a:p>
          <a:p>
            <a:r>
              <a:rPr lang="en-US" dirty="0"/>
              <a:t>With lower cutoff, the </a:t>
            </a:r>
            <a:r>
              <a:rPr lang="en-US" dirty="0" err="1"/>
              <a:t>mPFS</a:t>
            </a:r>
            <a:r>
              <a:rPr lang="en-US" dirty="0"/>
              <a:t> was 2.8mo and ORR 9%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0B4E6-B049-66BF-B7D8-38492D254F72}"/>
              </a:ext>
            </a:extLst>
          </p:cNvPr>
          <p:cNvSpPr txBox="1"/>
          <p:nvPr/>
        </p:nvSpPr>
        <p:spPr>
          <a:xfrm>
            <a:off x="0" y="6581001"/>
            <a:ext cx="32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Marinis F et al. Ann Oncol 2025;36(8):920-33.</a:t>
            </a:r>
          </a:p>
        </p:txBody>
      </p:sp>
    </p:spTree>
    <p:extLst>
      <p:ext uri="{BB962C8B-B14F-4D97-AF65-F5344CB8AC3E}">
        <p14:creationId xmlns:p14="http://schemas.microsoft.com/office/powerpoint/2010/main" val="303423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12A82-F4FB-DB0C-BF4C-A90E545B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3723903-0E21-EE2B-90FD-08A7A7A8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FLAURA2 Overall Survival - Conclusions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A819981-202E-A5C6-9DB3-3F31A1F9B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700783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Confirms the previous PFS benefit we saw with osimertinib + platinum chemotherapy compared to osimertinib alone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Reinforces that giving osimertinib + chemotherapy together upfront is better than sequencing. Natural history of cancer is altered with clear OS HR benefit with upfront combination therapy (HR 0.77)</a:t>
            </a:r>
          </a:p>
          <a:p>
            <a:pPr marL="285750" indent="-285750">
              <a:buFontTx/>
              <a:buChar char="-"/>
            </a:pPr>
            <a:r>
              <a:rPr lang="en-US" dirty="0"/>
              <a:t>Benefit maintained in various subgroups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Sets the standard of care upfront to be combination therapy. This is what convinced most providers to begin using combination therapy upfront for most patients. “</a:t>
            </a:r>
            <a:r>
              <a:rPr lang="en-US" dirty="0" err="1"/>
              <a:t>Opt</a:t>
            </a:r>
            <a:r>
              <a:rPr lang="en-US" dirty="0"/>
              <a:t> out” rather than “</a:t>
            </a:r>
            <a:r>
              <a:rPr lang="en-US" dirty="0" err="1"/>
              <a:t>Opt</a:t>
            </a:r>
            <a:r>
              <a:rPr lang="en-US" dirty="0"/>
              <a:t> in”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Changes standard of care for clinical research moving forward- need to allow for prior osimertinib and prior chemotherapy for all later-line drug development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5138E-AC20-DA42-6CB0-FE5243060BE3}"/>
              </a:ext>
            </a:extLst>
          </p:cNvPr>
          <p:cNvSpPr txBox="1"/>
          <p:nvPr/>
        </p:nvSpPr>
        <p:spPr>
          <a:xfrm>
            <a:off x="0" y="6581001"/>
            <a:ext cx="3203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Jänne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N Engl J Med 2026;394(1):27-38.</a:t>
            </a:r>
          </a:p>
        </p:txBody>
      </p:sp>
    </p:spTree>
    <p:extLst>
      <p:ext uri="{BB962C8B-B14F-4D97-AF65-F5344CB8AC3E}">
        <p14:creationId xmlns:p14="http://schemas.microsoft.com/office/powerpoint/2010/main" val="3848844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33EF-9434-C4CC-E600-5CE354FFF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4FE786E-2720-6E86-204E-F12A2420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" y="178309"/>
            <a:ext cx="11184423" cy="557784"/>
          </a:xfrm>
        </p:spPr>
        <p:txBody>
          <a:bodyPr/>
          <a:lstStyle/>
          <a:p>
            <a:r>
              <a:rPr lang="en-US" dirty="0"/>
              <a:t>SAVANNAH study- Savolitinib + osimertinib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E7F92F20-C1E5-5769-8542-77875413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32" y="1226629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Savolitinib and osimertinib is effective and tolerable for patients with MET amplification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A high cutoff for MET “positive” is needed, IHC3+/90% or FISH5+. With lower cutoffs, the efficacy was low and less than standard platinum-based chemotherapy. With the higher cutoff, identification is rarer. </a:t>
            </a:r>
          </a:p>
          <a:p>
            <a:pPr marL="285750" indent="-285750">
              <a:buFontTx/>
              <a:buChar char="-"/>
            </a:pPr>
            <a:r>
              <a:rPr lang="en-US" dirty="0"/>
              <a:t>Minimal activity with Savolitinib without osimertinib- must continue EGFR TKI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9907E-FD54-747E-1952-D14F45BF8884}"/>
              </a:ext>
            </a:extLst>
          </p:cNvPr>
          <p:cNvSpPr txBox="1"/>
          <p:nvPr/>
        </p:nvSpPr>
        <p:spPr>
          <a:xfrm>
            <a:off x="0" y="6581001"/>
            <a:ext cx="32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Marinis F et al. Ann Oncol 2025;36(8):920-33.</a:t>
            </a:r>
          </a:p>
        </p:txBody>
      </p:sp>
    </p:spTree>
    <p:extLst>
      <p:ext uri="{BB962C8B-B14F-4D97-AF65-F5344CB8AC3E}">
        <p14:creationId xmlns:p14="http://schemas.microsoft.com/office/powerpoint/2010/main" val="287581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2333-A69B-9749-F731-A430ECA58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5BA264-B360-3C7F-6EC2-5DA6AB386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10195614" cy="1508760"/>
          </a:xfrm>
        </p:spPr>
        <p:txBody>
          <a:bodyPr/>
          <a:lstStyle/>
          <a:p>
            <a:r>
              <a:rPr lang="en-US" sz="3600" dirty="0"/>
              <a:t>Jänne PA et al. FLAURA2: Exploratory overall survival (OS) analysis in patients (pts) with poorer prognostic factors treated with osimertinib (</a:t>
            </a:r>
            <a:r>
              <a:rPr lang="en-US" sz="3600" dirty="0" err="1"/>
              <a:t>osi</a:t>
            </a:r>
            <a:r>
              <a:rPr lang="en-US" sz="3600" dirty="0"/>
              <a:t>) ± platinum-pemetrexed chemotherapy (</a:t>
            </a:r>
            <a:r>
              <a:rPr lang="en-US" sz="3600" dirty="0" err="1"/>
              <a:t>CTx</a:t>
            </a:r>
            <a:r>
              <a:rPr lang="en-US" sz="3600" dirty="0"/>
              <a:t>) as first-line (1L) treatment (</a:t>
            </a:r>
            <a:r>
              <a:rPr lang="en-US" sz="3600" dirty="0" err="1"/>
              <a:t>tx</a:t>
            </a:r>
            <a:r>
              <a:rPr lang="en-US" sz="3600" dirty="0"/>
              <a:t>) for EGFR-mutated (EGFRm) advanced NSCLC. ESMO 2025;Abstract LBA77.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FF9BB5-F9B7-C2FE-F65C-BF90CE7AF8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05FDF-F98E-69A6-9015-6E32885ED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609" y="4617306"/>
            <a:ext cx="7419975" cy="549249"/>
          </a:xfrm>
        </p:spPr>
        <p:txBody>
          <a:bodyPr/>
          <a:lstStyle/>
          <a:p>
            <a:r>
              <a:rPr lang="en-US" dirty="0"/>
              <a:t>FLAURA2 survival – High risk subgroups</a:t>
            </a:r>
          </a:p>
        </p:txBody>
      </p:sp>
    </p:spTree>
    <p:extLst>
      <p:ext uri="{BB962C8B-B14F-4D97-AF65-F5344CB8AC3E}">
        <p14:creationId xmlns:p14="http://schemas.microsoft.com/office/powerpoint/2010/main" val="87819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EF50-790D-B379-19AC-96BD4E02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137C2EE-5D5E-0E7C-E99A-9DE7B270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78309"/>
            <a:ext cx="11184423" cy="557784"/>
          </a:xfrm>
        </p:spPr>
        <p:txBody>
          <a:bodyPr/>
          <a:lstStyle/>
          <a:p>
            <a:r>
              <a:rPr lang="en-US" dirty="0"/>
              <a:t>FLAURA2 Overall Survival – High risk subgroups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5EB95-A68F-54BD-BA5B-2B708CA3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9" y="623452"/>
            <a:ext cx="11184424" cy="2014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ECE0A-74B5-2080-FDE2-6E3BACFD2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430"/>
          <a:stretch/>
        </p:blipFill>
        <p:spPr>
          <a:xfrm>
            <a:off x="996267" y="2671938"/>
            <a:ext cx="10164792" cy="4186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B455AC-A05E-7B5D-E6C6-B385E6B2C79D}"/>
              </a:ext>
            </a:extLst>
          </p:cNvPr>
          <p:cNvSpPr txBox="1"/>
          <p:nvPr/>
        </p:nvSpPr>
        <p:spPr>
          <a:xfrm>
            <a:off x="0" y="6581001"/>
            <a:ext cx="2876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Jänne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ESMO 2025;Abstract LBA77.</a:t>
            </a:r>
          </a:p>
        </p:txBody>
      </p:sp>
    </p:spTree>
    <p:extLst>
      <p:ext uri="{BB962C8B-B14F-4D97-AF65-F5344CB8AC3E}">
        <p14:creationId xmlns:p14="http://schemas.microsoft.com/office/powerpoint/2010/main" val="269983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748D-1438-5E60-2DDD-96C6C4CF8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78EE31D-6D94-0A84-17C5-13FA926B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3" y="178309"/>
            <a:ext cx="11184423" cy="557784"/>
          </a:xfrm>
        </p:spPr>
        <p:txBody>
          <a:bodyPr/>
          <a:lstStyle/>
          <a:p>
            <a:r>
              <a:rPr lang="en-US" dirty="0"/>
              <a:t>FLAURA2 Overall Survival – High risk subgroups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996FD-CB79-4943-5A82-1270CCB88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72945"/>
            <a:ext cx="12192000" cy="5312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BCBA9A-7EB6-2C68-B90C-46CF8A85C0BA}"/>
              </a:ext>
            </a:extLst>
          </p:cNvPr>
          <p:cNvSpPr txBox="1"/>
          <p:nvPr/>
        </p:nvSpPr>
        <p:spPr>
          <a:xfrm>
            <a:off x="0" y="6581001"/>
            <a:ext cx="2876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Jänne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ESMO 2025;Abstract LBA77.</a:t>
            </a:r>
          </a:p>
        </p:txBody>
      </p:sp>
    </p:spTree>
    <p:extLst>
      <p:ext uri="{BB962C8B-B14F-4D97-AF65-F5344CB8AC3E}">
        <p14:creationId xmlns:p14="http://schemas.microsoft.com/office/powerpoint/2010/main" val="303247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E60F0-DD20-3D3C-53B8-72AC7F7C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C4239A5-512B-4F2F-C5C7-E53FA7E0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FLAURA2 OS in high-risk subgroups- Conclusions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D4B05D3-6BB5-07AB-F08E-56A86D133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700783"/>
            <a:ext cx="11184422" cy="4404741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When looking at baseline-defined high-risk subgroups (CNS metastases, liver metastases, bone metastases, EGFR L858R, plasma EGFR ctDNA detection, TP53 </a:t>
            </a:r>
            <a:r>
              <a:rPr lang="en-US" dirty="0" err="1"/>
              <a:t>comutation</a:t>
            </a:r>
            <a:r>
              <a:rPr lang="en-US" dirty="0"/>
              <a:t>) – an OS benefit was maintained.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 majority of patients will have at least one high-risk feature in their lung cancer, so opt-out of combination therapy</a:t>
            </a:r>
          </a:p>
          <a:p>
            <a:pPr marL="285750" indent="-285750">
              <a:buFontTx/>
              <a:buChar char="-"/>
            </a:pPr>
            <a:r>
              <a:rPr lang="en-US" dirty="0"/>
              <a:t>Reinforces that high-risk cancers with poorer prognosis will still benefit from escalation of therapy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25014-B34B-E3A3-B87A-95577F6A41F6}"/>
              </a:ext>
            </a:extLst>
          </p:cNvPr>
          <p:cNvSpPr txBox="1"/>
          <p:nvPr/>
        </p:nvSpPr>
        <p:spPr>
          <a:xfrm>
            <a:off x="0" y="6581001"/>
            <a:ext cx="2876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 err="1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Jänne</a:t>
            </a:r>
            <a:r>
              <a:rPr lang="en-US" sz="1200" dirty="0">
                <a:solidFill>
                  <a:srgbClr val="2725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et al. ESMO 2025;Abstract LBA77.</a:t>
            </a:r>
          </a:p>
        </p:txBody>
      </p:sp>
    </p:spTree>
    <p:extLst>
      <p:ext uri="{BB962C8B-B14F-4D97-AF65-F5344CB8AC3E}">
        <p14:creationId xmlns:p14="http://schemas.microsoft.com/office/powerpoint/2010/main" val="390103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FEC1F-A615-2155-E9B8-3BC48CFC4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631E84-D443-295B-8269-226D9B9BF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812" y="877254"/>
            <a:ext cx="9958388" cy="1508760"/>
          </a:xfrm>
        </p:spPr>
        <p:txBody>
          <a:bodyPr/>
          <a:lstStyle/>
          <a:p>
            <a:r>
              <a:rPr lang="en-US" sz="4000" dirty="0"/>
              <a:t>Elamin YY et al. NorthStar: A phase II randomized study of osimertinib (OSI) with or without local consolidative therapy (LCT) for metastatic EGFR-mutant non-small cell lung cancer (NSCLC). ESMO 2025;Abstract LBA72.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AA20F4-A1A0-10D5-EABF-31E6F31819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825" y="5582378"/>
            <a:ext cx="3505199" cy="7387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B122A-748B-11C0-00C4-BC6B9C8B7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609" y="4617306"/>
            <a:ext cx="7419975" cy="549249"/>
          </a:xfrm>
        </p:spPr>
        <p:txBody>
          <a:bodyPr/>
          <a:lstStyle/>
          <a:p>
            <a:r>
              <a:rPr lang="en-US" dirty="0"/>
              <a:t>Local consolidation for EGFR+ NSCLC</a:t>
            </a:r>
          </a:p>
        </p:txBody>
      </p:sp>
    </p:spTree>
    <p:extLst>
      <p:ext uri="{BB962C8B-B14F-4D97-AF65-F5344CB8AC3E}">
        <p14:creationId xmlns:p14="http://schemas.microsoft.com/office/powerpoint/2010/main" val="1977709324"/>
      </p:ext>
    </p:extLst>
  </p:cSld>
  <p:clrMapOvr>
    <a:masterClrMapping/>
  </p:clrMapOvr>
</p:sld>
</file>

<file path=ppt/theme/theme1.xml><?xml version="1.0" encoding="utf-8"?>
<a:theme xmlns:a="http://schemas.openxmlformats.org/drawingml/2006/main" name="MSK Internal Template">
  <a:themeElements>
    <a:clrScheme name="MSK Direct">
      <a:dk1>
        <a:srgbClr val="002569"/>
      </a:dk1>
      <a:lt1>
        <a:srgbClr val="FFFFFF"/>
      </a:lt1>
      <a:dk2>
        <a:srgbClr val="272524"/>
      </a:dk2>
      <a:lt2>
        <a:srgbClr val="FBF9F7"/>
      </a:lt2>
      <a:accent1>
        <a:srgbClr val="0073E0"/>
      </a:accent1>
      <a:accent2>
        <a:srgbClr val="70BCFF"/>
      </a:accent2>
      <a:accent3>
        <a:srgbClr val="C3DEFF"/>
      </a:accent3>
      <a:accent4>
        <a:srgbClr val="037D98"/>
      </a:accent4>
      <a:accent5>
        <a:srgbClr val="78E2DA"/>
      </a:accent5>
      <a:accent6>
        <a:srgbClr val="B1FFF9"/>
      </a:accent6>
      <a:hlink>
        <a:srgbClr val="3259E7"/>
      </a:hlink>
      <a:folHlink>
        <a:srgbClr val="863E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rgbClr val="272524"/>
            </a:solidFill>
          </a:defRPr>
        </a:defPPr>
      </a:lstStyle>
    </a:txDef>
  </a:objectDefaults>
  <a:extraClrSchemeLst/>
  <a:custClrLst>
    <a:custClr name="Dark Warm Gray">
      <a:srgbClr val="272524"/>
    </a:custClr>
    <a:custClr name="Blue">
      <a:srgbClr val="0073E0"/>
    </a:custClr>
    <a:custClr name="Dark Teal">
      <a:srgbClr val="037D98"/>
    </a:custClr>
    <a:custClr name="Dark Green">
      <a:srgbClr val="308229"/>
    </a:custClr>
    <a:custClr name="Dark Orange">
      <a:srgbClr val="E65722"/>
    </a:custClr>
    <a:custClr name="Dark Gold">
      <a:srgbClr val="C28110"/>
    </a:custClr>
    <a:custClr name="Dark Pink">
      <a:srgbClr val="D71D77"/>
    </a:custClr>
    <a:custClr name="Dark Purple">
      <a:srgbClr val="863ECC"/>
    </a:custClr>
    <a:custClr name="White01">
      <a:srgbClr val="FFFFFF"/>
    </a:custClr>
    <a:custClr name="Utility Red">
      <a:srgbClr val="E40D00"/>
    </a:custClr>
    <a:custClr name="Medium Warm Gray">
      <a:srgbClr val="B5B2AD"/>
    </a:custClr>
    <a:custClr name="Medium Blue">
      <a:srgbClr val="70BCFF"/>
    </a:custClr>
    <a:custClr name="Teal">
      <a:srgbClr val="78E2DA"/>
    </a:custClr>
    <a:custClr name="Green">
      <a:srgbClr val="5DCC6F"/>
    </a:custClr>
    <a:custClr name="Orange">
      <a:srgbClr val="FF8834"/>
    </a:custClr>
    <a:custClr name="Gold">
      <a:srgbClr val="FFBE02"/>
    </a:custClr>
    <a:custClr name="Pink">
      <a:srgbClr val="FF85BF"/>
    </a:custClr>
    <a:custClr name="Purple">
      <a:srgbClr val="BD8AEF"/>
    </a:custClr>
    <a:custClr name="White02">
      <a:srgbClr val="FFFFFF"/>
    </a:custClr>
    <a:custClr name="Utility Light Red">
      <a:srgbClr val="FFEDE8"/>
    </a:custClr>
    <a:custClr name="White03">
      <a:srgbClr val="FFFFFF"/>
    </a:custClr>
    <a:custClr name="Light Blue">
      <a:srgbClr val="C3DEFF"/>
    </a:custClr>
    <a:custClr name="Light Teal">
      <a:srgbClr val="B1FFF9"/>
    </a:custClr>
    <a:custClr name="Light Green">
      <a:srgbClr val="C7FCC6"/>
    </a:custClr>
    <a:custClr name="Light Orange">
      <a:srgbClr val="FCD2B4"/>
    </a:custClr>
    <a:custClr name="Light Gold">
      <a:srgbClr val="FFEDBA"/>
    </a:custClr>
    <a:custClr name="Light Pink">
      <a:srgbClr val="FFBBEC"/>
    </a:custClr>
    <a:custClr name="Light Purple">
      <a:srgbClr val="F4BDFF"/>
    </a:custClr>
    <a:custClr name="White04">
      <a:srgbClr val="FFFFFF"/>
    </a:custClr>
    <a:custClr name="Utility Dark Green">
      <a:srgbClr val="008937"/>
    </a:custClr>
    <a:custClr name="Pale Warm Gray">
      <a:srgbClr val="FBF9F7"/>
    </a:custClr>
    <a:custClr name="Pale Blue">
      <a:srgbClr val="F0F7FF"/>
    </a:custClr>
    <a:custClr name="Pale Teal">
      <a:srgbClr val="EBFCFA"/>
    </a:custClr>
    <a:custClr name="White05">
      <a:srgbClr val="FFFFFF"/>
    </a:custClr>
    <a:custClr name="White06">
      <a:srgbClr val="FFFFFF"/>
    </a:custClr>
    <a:custClr name="White07">
      <a:srgbClr val="FFFFFF"/>
    </a:custClr>
    <a:custClr name="White08">
      <a:srgbClr val="FFFFFF"/>
    </a:custClr>
    <a:custClr name="White09">
      <a:srgbClr val="FFFFFF"/>
    </a:custClr>
    <a:custClr name="White10">
      <a:srgbClr val="FFFFFF"/>
    </a:custClr>
    <a:custClr name="Utility Light Green">
      <a:srgbClr val="E4FFE3"/>
    </a:custClr>
  </a:custClrLst>
  <a:extLst>
    <a:ext uri="{05A4C25C-085E-4340-85A3-A5531E510DB2}">
      <thm15:themeFamily xmlns:thm15="http://schemas.microsoft.com/office/thememl/2012/main" name="MSK_Internal_Template" id="{59C23CD5-9955-5D4B-8670-B804478838D9}" vid="{943BE80A-EBCC-7E4F-9C4C-522D1ECDE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09185B2ED29D4EB910BA85847568FC" ma:contentTypeVersion="18" ma:contentTypeDescription="Create a new document." ma:contentTypeScope="" ma:versionID="7984ba12b7bea4814c06453fc0246f71">
  <xsd:schema xmlns:xsd="http://www.w3.org/2001/XMLSchema" xmlns:xs="http://www.w3.org/2001/XMLSchema" xmlns:p="http://schemas.microsoft.com/office/2006/metadata/properties" xmlns:ns1="34e61360-48f9-468c-ac63-773b6d92707e" xmlns:ns3="5740a761-4cab-431d-ba23-c79501b55600" targetNamespace="http://schemas.microsoft.com/office/2006/metadata/properties" ma:root="true" ma:fieldsID="1d66f1762a23927c30df45d2641c5108" ns1:_="" ns3:_="">
    <xsd:import namespace="34e61360-48f9-468c-ac63-773b6d92707e"/>
    <xsd:import namespace="5740a761-4cab-431d-ba23-c79501b55600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3:TaxKeywordTaxHTField" minOccurs="0"/>
                <xsd:element ref="ns3:TaxCatchAll" minOccurs="0"/>
                <xsd:element ref="ns1:MediaServiceMetadata" minOccurs="0"/>
                <xsd:element ref="ns1:MediaServiceFastMetadata" minOccurs="0"/>
                <xsd:element ref="ns1:MediaServiceSearchProperties" minOccurs="0"/>
                <xsd:element ref="ns1:MediaServiceDateTaken" minOccurs="0"/>
                <xsd:element ref="ns1:lcf76f155ced4ddcb4097134ff3c332f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BillingMetadata" minOccurs="0"/>
                <xsd:element ref="ns1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61360-48f9-468c-ac63-773b6d92707e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 ma:readOnly="false" ma:percentage="FALSE">
      <xsd:simpleType>
        <xsd:restriction base="dms:Number"/>
      </xsd:simpleType>
    </xsd:element>
    <xsd:element name="Status" ma:index="3" nillable="true" ma:displayName="Status" ma:format="Dropdown" ma:internalName="Status" ma:readOnly="false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27f3e56-d282-48d1-af59-e5dff1f08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0a761-4cab-431d-ba23-c79501b5560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7" nillable="true" ma:taxonomy="true" ma:internalName="TaxKeywordTaxHTField" ma:taxonomyFieldName="TaxKeyword" ma:displayName="Enterprise Keywords" ma:fieldId="{23f27201-bee3-471e-b2e7-b64fd8b7ca38}" ma:taxonomyMulti="true" ma:sspId="d27f3e56-d282-48d1-af59-e5dff1f085b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8" nillable="true" ma:displayName="Taxonomy Catch All Column" ma:hidden="true" ma:list="{2314836b-2372-43e1-b668-74631fbbef67}" ma:internalName="TaxCatchAll" ma:showField="CatchAllData" ma:web="5740a761-4cab-431d-ba23-c79501b55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34e61360-48f9-468c-ac63-773b6d92707e" xsi:nil="true"/>
    <QID xmlns="34e61360-48f9-468c-ac63-773b6d92707e" xsi:nil="true"/>
    <TaxKeywordTaxHTField xmlns="5740a761-4cab-431d-ba23-c79501b55600">
      <Terms xmlns="http://schemas.microsoft.com/office/infopath/2007/PartnerControls"/>
    </TaxKeywordTaxHTField>
    <TaxCatchAll xmlns="5740a761-4cab-431d-ba23-c79501b55600" xsi:nil="true"/>
    <lcf76f155ced4ddcb4097134ff3c332f xmlns="34e61360-48f9-468c-ac63-773b6d9270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714F73-5356-4AE2-B427-485D1438B8B6}"/>
</file>

<file path=customXml/itemProps2.xml><?xml version="1.0" encoding="utf-8"?>
<ds:datastoreItem xmlns:ds="http://schemas.openxmlformats.org/officeDocument/2006/customXml" ds:itemID="{B2C3F6B4-6B54-49EB-8CC7-F4FC27C91114}"/>
</file>

<file path=customXml/itemProps3.xml><?xml version="1.0" encoding="utf-8"?>
<ds:datastoreItem xmlns:ds="http://schemas.openxmlformats.org/officeDocument/2006/customXml" ds:itemID="{B548269F-93FE-4D81-8E88-0F08E469AE14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672</TotalTime>
  <Words>1879</Words>
  <Application>Microsoft Macintosh PowerPoint</Application>
  <PresentationFormat>Widescreen</PresentationFormat>
  <Paragraphs>151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System Font Regular</vt:lpstr>
      <vt:lpstr>Times</vt:lpstr>
      <vt:lpstr>MSK Internal Template</vt:lpstr>
      <vt:lpstr>Year in Review</vt:lpstr>
      <vt:lpstr>Jänne PA et al. Survival with Osimertinib plus Chemotherapy in EGFR-Mutated Advanced NSCLC. N Engl J Med 2026;394(1):27-38. </vt:lpstr>
      <vt:lpstr>FLAURA2 Overall Survival</vt:lpstr>
      <vt:lpstr>FLAURA2 Overall Survival - Conclusions</vt:lpstr>
      <vt:lpstr>Jänne PA et al. FLAURA2: Exploratory overall survival (OS) analysis in patients (pts) with poorer prognostic factors treated with osimertinib (osi) ± platinum-pemetrexed chemotherapy (CTx) as first-line (1L) treatment (tx) for EGFR-mutated (EGFRm) advanced NSCLC. ESMO 2025;Abstract LBA77.</vt:lpstr>
      <vt:lpstr>FLAURA2 Overall Survival – High risk subgroups</vt:lpstr>
      <vt:lpstr>FLAURA2 Overall Survival – High risk subgroups</vt:lpstr>
      <vt:lpstr>FLAURA2 OS in high-risk subgroups- Conclusions</vt:lpstr>
      <vt:lpstr>Elamin YY et al. NorthStar: A phase II randomized study of osimertinib (OSI) with or without local consolidative therapy (LCT) for metastatic EGFR-mutant non-small cell lung cancer (NSCLC). ESMO 2025;Abstract LBA72. </vt:lpstr>
      <vt:lpstr>North Star study – Local consolidation for EGFR+ NSCLC</vt:lpstr>
      <vt:lpstr>North Star study – Local consolidation for EGFR+ NSCLC</vt:lpstr>
      <vt:lpstr>Local consolidation for EGFR+ NSCLC - Conclusions</vt:lpstr>
      <vt:lpstr>Yang JC et al. Overall Survival with Amivantamab-Lazertinib in EGFR-Mutated Advanced NSCLC. N Engl J Med 2025;393(17):1681-93.</vt:lpstr>
      <vt:lpstr>MARIPOSA - Overall Survival </vt:lpstr>
      <vt:lpstr>MARIPOSA - Overall Survival </vt:lpstr>
      <vt:lpstr>MARIPOSA - Overall Survival </vt:lpstr>
      <vt:lpstr>Scott SC et al. PALOMA-2: Subcutaneous Amivantamab Administered Every 4 Weeks Plus Lazertinib in First-Line EGFR-Mutated Advanced NSCLC. WCLC 2025;Abstract MA08.05.</vt:lpstr>
      <vt:lpstr>Subcutaneous amivantamab</vt:lpstr>
      <vt:lpstr>Subcutaneous amivantamab</vt:lpstr>
      <vt:lpstr>Alexander M et al. Subcutaneous versus intravenous amivantamab, both in combination with lazertinib, in refractory EGFR-mutated non-small cell lung cancer: Patient satisfaction and resource utilization results from the PALOMA-3 study. Eur J Cancer 2025;227:115624.</vt:lpstr>
      <vt:lpstr>Subcutaneous Amivantamab – pt satisfaction PALOMA-3</vt:lpstr>
      <vt:lpstr>Subcutaneous amivantamab</vt:lpstr>
      <vt:lpstr>Sands J et al. Datopotamab Deruxtecan in Advanced or Metastatic Non-Small Cell Lung Cancer With Actionable Genomic Alterations: Results From the Phase II TROPION-Lung05 Study. J Clin Oncol 2025;43(10):1254-65.</vt:lpstr>
      <vt:lpstr>Datopotamab deruxtecan – TROPION-Lung05</vt:lpstr>
      <vt:lpstr>Datopotamab deruxtecan – TROPION-Lung05</vt:lpstr>
      <vt:lpstr>Ahn MJ et al. A Pooled Analysis of Datopotamab Deruxtecan in Patients With EGFR-Mutated NSCLC. J Thorac Oncol 2025;20(11):1669-82.</vt:lpstr>
      <vt:lpstr>Datopotamab deruxtecan – TROPION-Lung01 and Lung05</vt:lpstr>
      <vt:lpstr>Datopotamab deruxtecan – TROPION-Lung01 and Lung05</vt:lpstr>
      <vt:lpstr>Peled N et al. COMPEL: Osimertinib plus platinum-based chemotherapy in patients with EGFR-mutated advanced NSCLC and progression on first-line osimertinib. ESMO Open 2025;10(10):105807.  </vt:lpstr>
      <vt:lpstr>COMPEL study – osimertinib with chemotherapy</vt:lpstr>
      <vt:lpstr>COMPEL study – osimertinib with chemotherapy</vt:lpstr>
      <vt:lpstr>Le X et al. Osimertinib (osi) + datopotamab deruxtecan (Dato-DXd) in patients (pts) with EGFR-mutated (EGFRm) advanced NSCLC (aNSCLC) whose disease progressed on first-line (1L) osi: ORCHARD. ELCC 2025;Abstract 1O.     </vt:lpstr>
      <vt:lpstr>Datopotamab deruxtecan + osimertinib in ORCHARD</vt:lpstr>
      <vt:lpstr>Datopotamab deruxtecan + osimertinib in ORCHARD</vt:lpstr>
      <vt:lpstr>Lu S et al. Savolitinib plus osimertinib versus chemotherapy for advanced, EGFR mutation-positive, MET-amplified non-small-cell lung cancer in China (SACHI): Interim analysis of a multicentre, open-label, phase 3 randomised controlled trial. Lancet 2026;407(10526):375-87. </vt:lpstr>
      <vt:lpstr>SACHI study- Savolitinib + osimertinib</vt:lpstr>
      <vt:lpstr>SACHI study- Savolitinib + osimertinib</vt:lpstr>
      <vt:lpstr>de Marinis F et al. Savolitinib plus osimertinib in epidermal growth factor receptor (EGFR)-mutated advanced non-small cell lung cancer with MET overexpression and/or amplification following disease progression on osimertinib: Primary results from the phase II SAVANNAH study. Ann Oncol 2025;36(8):920-33.      </vt:lpstr>
      <vt:lpstr>SAVANNAH study- Savolitinib + osimertinib</vt:lpstr>
      <vt:lpstr>SAVANNAH study- Savolitinib + osimertinib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Yu, Helena</dc:creator>
  <cp:lastModifiedBy>Silvana Izquierdo</cp:lastModifiedBy>
  <cp:revision>56</cp:revision>
  <dcterms:created xsi:type="dcterms:W3CDTF">2026-03-23T16:21:37Z</dcterms:created>
  <dcterms:modified xsi:type="dcterms:W3CDTF">2026-04-02T11:37:51Z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f1469a-2c2a-4aee-b92b-090d4c5468ff_Enabled">
    <vt:lpwstr>true</vt:lpwstr>
  </property>
  <property fmtid="{D5CDD505-2E9C-101B-9397-08002B2CF9AE}" pid="3" name="MSIP_Label_38f1469a-2c2a-4aee-b92b-090d4c5468ff_SetDate">
    <vt:lpwstr>2022-09-12T14:33:51Z</vt:lpwstr>
  </property>
  <property fmtid="{D5CDD505-2E9C-101B-9397-08002B2CF9AE}" pid="4" name="MSIP_Label_38f1469a-2c2a-4aee-b92b-090d4c5468ff_Method">
    <vt:lpwstr>Standard</vt:lpwstr>
  </property>
  <property fmtid="{D5CDD505-2E9C-101B-9397-08002B2CF9AE}" pid="5" name="MSIP_Label_38f1469a-2c2a-4aee-b92b-090d4c5468ff_Name">
    <vt:lpwstr>Confidential - Unmarked</vt:lpwstr>
  </property>
  <property fmtid="{D5CDD505-2E9C-101B-9397-08002B2CF9AE}" pid="6" name="MSIP_Label_38f1469a-2c2a-4aee-b92b-090d4c5468ff_SiteId">
    <vt:lpwstr>2a6e6092-73e4-4752-b1a5-477a17f5056d</vt:lpwstr>
  </property>
  <property fmtid="{D5CDD505-2E9C-101B-9397-08002B2CF9AE}" pid="7" name="MSIP_Label_38f1469a-2c2a-4aee-b92b-090d4c5468ff_ActionId">
    <vt:lpwstr>e87d08fb-4b2a-4502-ad1f-5afae1f7f999</vt:lpwstr>
  </property>
  <property fmtid="{D5CDD505-2E9C-101B-9397-08002B2CF9AE}" pid="8" name="MSIP_Label_38f1469a-2c2a-4aee-b92b-090d4c5468ff_ContentBits">
    <vt:lpwstr>0</vt:lpwstr>
  </property>
  <property fmtid="{D5CDD505-2E9C-101B-9397-08002B2CF9AE}" pid="9" name="ContentTypeId">
    <vt:lpwstr>0x0101004009185B2ED29D4EB910BA85847568FC</vt:lpwstr>
  </property>
</Properties>
</file>