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16" r:id="rId5"/>
    <p:sldId id="418" r:id="rId6"/>
    <p:sldId id="2147481236" r:id="rId7"/>
    <p:sldId id="2147481161" r:id="rId8"/>
    <p:sldId id="2147483308" r:id="rId9"/>
    <p:sldId id="2147483307" r:id="rId10"/>
    <p:sldId id="1747256802" r:id="rId11"/>
    <p:sldId id="1747256803" r:id="rId12"/>
    <p:sldId id="2147483303" r:id="rId13"/>
    <p:sldId id="2147483304" r:id="rId14"/>
    <p:sldId id="438" r:id="rId15"/>
    <p:sldId id="2147483305" r:id="rId16"/>
    <p:sldId id="2147483306" r:id="rId17"/>
    <p:sldId id="2147483302" r:id="rId18"/>
    <p:sldId id="2147481282" r:id="rId19"/>
    <p:sldId id="2147483309" r:id="rId20"/>
    <p:sldId id="269" r:id="rId21"/>
    <p:sldId id="271" r:id="rId22"/>
    <p:sldId id="2147482652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 EHC Slides" id="{3230BC8B-79B0-1548-B925-5DCD3A58CEC3}">
          <p14:sldIdLst>
            <p14:sldId id="416"/>
            <p14:sldId id="418"/>
            <p14:sldId id="2147481236"/>
            <p14:sldId id="2147481161"/>
            <p14:sldId id="2147483308"/>
            <p14:sldId id="2147483307"/>
            <p14:sldId id="1747256802"/>
            <p14:sldId id="1747256803"/>
            <p14:sldId id="2147483303"/>
            <p14:sldId id="2147483304"/>
            <p14:sldId id="438"/>
            <p14:sldId id="2147483305"/>
            <p14:sldId id="2147483306"/>
            <p14:sldId id="2147483302"/>
            <p14:sldId id="2147481282"/>
            <p14:sldId id="2147483309"/>
            <p14:sldId id="269"/>
            <p14:sldId id="271"/>
            <p14:sldId id="2147482652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/>
    <p:restoredTop sz="94658"/>
  </p:normalViewPr>
  <p:slideViewPr>
    <p:cSldViewPr snapToGrid="0">
      <p:cViewPr varScale="1">
        <p:scale>
          <a:sx n="68" d="100"/>
          <a:sy n="68" d="100"/>
        </p:scale>
        <p:origin x="14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ali Wadehra" userId="a49930c1-0f6e-4d08-a38a-aa5944723777" providerId="ADAL" clId="{798428BC-7DAE-4BDB-B3D7-D3A30B93072A}"/>
    <pc:docChg chg="delSld modSection">
      <pc:chgData name="Sunali Wadehra" userId="a49930c1-0f6e-4d08-a38a-aa5944723777" providerId="ADAL" clId="{798428BC-7DAE-4BDB-B3D7-D3A30B93072A}" dt="2026-03-30T16:29:13.779" v="5" actId="47"/>
      <pc:docMkLst>
        <pc:docMk/>
      </pc:docMkLst>
      <pc:sldChg chg="del">
        <pc:chgData name="Sunali Wadehra" userId="a49930c1-0f6e-4d08-a38a-aa5944723777" providerId="ADAL" clId="{798428BC-7DAE-4BDB-B3D7-D3A30B93072A}" dt="2026-03-30T16:28:23.472" v="1" actId="47"/>
        <pc:sldMkLst>
          <pc:docMk/>
          <pc:sldMk cId="4048327213" sldId="2147482653"/>
        </pc:sldMkLst>
      </pc:sldChg>
      <pc:sldChg chg="del">
        <pc:chgData name="Sunali Wadehra" userId="a49930c1-0f6e-4d08-a38a-aa5944723777" providerId="ADAL" clId="{798428BC-7DAE-4BDB-B3D7-D3A30B93072A}" dt="2026-03-30T16:28:34.583" v="2" actId="47"/>
        <pc:sldMkLst>
          <pc:docMk/>
          <pc:sldMk cId="2123861874" sldId="2147482654"/>
        </pc:sldMkLst>
      </pc:sldChg>
      <pc:sldChg chg="del">
        <pc:chgData name="Sunali Wadehra" userId="a49930c1-0f6e-4d08-a38a-aa5944723777" providerId="ADAL" clId="{798428BC-7DAE-4BDB-B3D7-D3A30B93072A}" dt="2026-03-30T16:28:21.817" v="0" actId="47"/>
        <pc:sldMkLst>
          <pc:docMk/>
          <pc:sldMk cId="3068352511" sldId="2147483310"/>
        </pc:sldMkLst>
      </pc:sldChg>
      <pc:sldChg chg="del">
        <pc:chgData name="Sunali Wadehra" userId="a49930c1-0f6e-4d08-a38a-aa5944723777" providerId="ADAL" clId="{798428BC-7DAE-4BDB-B3D7-D3A30B93072A}" dt="2026-03-30T16:29:09.714" v="3" actId="47"/>
        <pc:sldMkLst>
          <pc:docMk/>
          <pc:sldMk cId="2059177479" sldId="2147483311"/>
        </pc:sldMkLst>
      </pc:sldChg>
      <pc:sldChg chg="del">
        <pc:chgData name="Sunali Wadehra" userId="a49930c1-0f6e-4d08-a38a-aa5944723777" providerId="ADAL" clId="{798428BC-7DAE-4BDB-B3D7-D3A30B93072A}" dt="2026-03-30T16:29:13.779" v="5" actId="47"/>
        <pc:sldMkLst>
          <pc:docMk/>
          <pc:sldMk cId="3899144762" sldId="2147483312"/>
        </pc:sldMkLst>
      </pc:sldChg>
      <pc:sldChg chg="del">
        <pc:chgData name="Sunali Wadehra" userId="a49930c1-0f6e-4d08-a38a-aa5944723777" providerId="ADAL" clId="{798428BC-7DAE-4BDB-B3D7-D3A30B93072A}" dt="2026-03-30T16:29:12.151" v="4" actId="47"/>
        <pc:sldMkLst>
          <pc:docMk/>
          <pc:sldMk cId="2582179" sldId="21474833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911149296556892E-2"/>
          <c:y val="3.5487659840397513E-2"/>
          <c:w val="0.91155666321380857"/>
          <c:h val="0.83917603725733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 w="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53C7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41-4206-91FE-C0979BC35258}"/>
              </c:ext>
            </c:extLst>
          </c:dPt>
          <c:dPt>
            <c:idx val="1"/>
            <c:invertIfNegative val="0"/>
            <c:bubble3D val="0"/>
            <c:spPr>
              <a:solidFill>
                <a:srgbClr val="2F93FB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41-4206-91FE-C0979BC35258}"/>
              </c:ext>
            </c:extLst>
          </c:dPt>
          <c:dPt>
            <c:idx val="2"/>
            <c:invertIfNegative val="0"/>
            <c:bubble3D val="0"/>
            <c:spPr>
              <a:solidFill>
                <a:srgbClr val="C32B42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41-4206-91FE-C0979BC3525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b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253C7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DD32978-E7B9-46BD-AA17-504A095CD6F4}" type="VALUE">
                      <a:rPr lang="it-IT" sz="1400" smtClean="0">
                        <a:solidFill>
                          <a:srgbClr val="253C7A"/>
                        </a:solidFill>
                      </a:rPr>
                      <a:pPr>
                        <a:defRPr b="1">
                          <a:solidFill>
                            <a:srgbClr val="253C7A"/>
                          </a:solidFill>
                        </a:defRPr>
                      </a:pPr>
                      <a:t>[VALUE]</a:t>
                    </a:fld>
                    <a:r>
                      <a:rPr lang="it-IT" sz="1400" dirty="0">
                        <a:solidFill>
                          <a:srgbClr val="253C7A"/>
                        </a:solidFill>
                      </a:rPr>
                      <a:t>%</a:t>
                    </a:r>
                    <a:br>
                      <a:rPr lang="it-IT" sz="1400" dirty="0">
                        <a:solidFill>
                          <a:srgbClr val="253C7A"/>
                        </a:solidFill>
                      </a:rPr>
                    </a:br>
                    <a:r>
                      <a:rPr lang="it-IT" sz="1400" b="0" dirty="0">
                        <a:solidFill>
                          <a:srgbClr val="253C7A"/>
                        </a:solidFill>
                      </a:rPr>
                      <a:t>95% CI 18, 34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53C7A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78593441927567"/>
                      <c:h val="0.17616034211624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41-4206-91FE-C0979BC3525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b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2F93F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462E326-CE14-441F-8895-D0782FFE5FAB}" type="VALUE">
                      <a:rPr lang="it-IT" sz="1400" smtClean="0">
                        <a:solidFill>
                          <a:srgbClr val="2F93FB"/>
                        </a:solidFill>
                      </a:rPr>
                      <a:pPr>
                        <a:defRPr b="1">
                          <a:solidFill>
                            <a:srgbClr val="2F93FB"/>
                          </a:solidFill>
                        </a:defRPr>
                      </a:pPr>
                      <a:t>[VALUE]</a:t>
                    </a:fld>
                    <a:r>
                      <a:rPr lang="it-IT" sz="1400" dirty="0">
                        <a:solidFill>
                          <a:srgbClr val="2F93FB"/>
                        </a:solidFill>
                      </a:rPr>
                      <a:t>%</a:t>
                    </a:r>
                    <a:br>
                      <a:rPr lang="it-IT" sz="1400" dirty="0">
                        <a:solidFill>
                          <a:srgbClr val="2F93FB"/>
                        </a:solidFill>
                      </a:rPr>
                    </a:br>
                    <a:r>
                      <a:rPr lang="it-IT" sz="1400" b="0" dirty="0">
                        <a:solidFill>
                          <a:srgbClr val="2F93FB"/>
                        </a:solidFill>
                      </a:rPr>
                      <a:t>95%</a:t>
                    </a:r>
                    <a:r>
                      <a:rPr lang="it-IT" sz="1400" b="0" baseline="0" dirty="0">
                        <a:solidFill>
                          <a:srgbClr val="2F93FB"/>
                        </a:solidFill>
                      </a:rPr>
                      <a:t> CI 17, 34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F93F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61831814218497"/>
                      <c:h val="0.17616034211624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41-4206-91FE-C0979BC3525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b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32B4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D139DA3-7ACC-46F2-8BD9-DD637CEFC266}" type="VALUE">
                      <a:rPr lang="it-IT" sz="1400" smtClean="0">
                        <a:solidFill>
                          <a:srgbClr val="C32B42"/>
                        </a:solidFill>
                      </a:rPr>
                      <a:pPr>
                        <a:defRPr b="1">
                          <a:solidFill>
                            <a:srgbClr val="C32B42"/>
                          </a:solidFill>
                        </a:defRPr>
                      </a:pPr>
                      <a:t>[VALUE]</a:t>
                    </a:fld>
                    <a:r>
                      <a:rPr lang="it-IT" sz="1400" dirty="0">
                        <a:solidFill>
                          <a:srgbClr val="C32B42"/>
                        </a:solidFill>
                      </a:rPr>
                      <a:t>%</a:t>
                    </a:r>
                    <a:br>
                      <a:rPr lang="it-IT" sz="1400" dirty="0">
                        <a:solidFill>
                          <a:srgbClr val="C32B42"/>
                        </a:solidFill>
                      </a:rPr>
                    </a:br>
                    <a:r>
                      <a:rPr lang="it-IT" sz="1400" b="0" dirty="0">
                        <a:solidFill>
                          <a:srgbClr val="C32B42"/>
                        </a:solidFill>
                      </a:rPr>
                      <a:t>95% CI 0, 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32B4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41-4206-91FE-C0979BC35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55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Sheet1!$D$2:$D$3</c:f>
                <c:numCache>
                  <c:formatCode>General</c:formatCode>
                  <c:ptCount val="2"/>
                </c:numCache>
              </c:numRef>
            </c:plus>
            <c:minus>
              <c:numRef>
                <c:f>Sheet1!$C$2:$C$3</c:f>
                <c:numCache>
                  <c:formatCode>General</c:formatCode>
                  <c:ptCount val="2"/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25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41-4206-91FE-C0979BC35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27"/>
        <c:axId val="-539267408"/>
        <c:axId val="-539265632"/>
      </c:barChart>
      <c:catAx>
        <c:axId val="-53926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rgbClr val="E7E6E6">
                <a:lumMod val="25000"/>
              </a:srgbClr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39265632"/>
        <c:crosses val="autoZero"/>
        <c:auto val="1"/>
        <c:lblAlgn val="ctr"/>
        <c:lblOffset val="100"/>
        <c:noMultiLvlLbl val="0"/>
      </c:catAx>
      <c:valAx>
        <c:axId val="-539265632"/>
        <c:scaling>
          <c:orientation val="minMax"/>
          <c:max val="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sq">
            <a:solidFill>
              <a:srgbClr val="E7E6E6">
                <a:lumMod val="25000"/>
              </a:srgbClr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5392674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2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B13A6-DB98-9549-8679-BC5B88C5131A}" type="doc">
      <dgm:prSet loTypeId="urn:microsoft.com/office/officeart/2005/8/layout/hierarchy2" loCatId="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A655448-E11D-0D4F-923E-42B4716F7D25}">
      <dgm:prSet phldrT="[Text]"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Acquired Resistance to TKI in EGFR</a:t>
          </a:r>
          <a:r>
            <a:rPr lang="en-US" sz="2000" baseline="30000" dirty="0">
              <a:latin typeface="Calibri" panose="020F0502020204030204" pitchFamily="34" charset="0"/>
              <a:cs typeface="Calibri" panose="020F0502020204030204" pitchFamily="34" charset="0"/>
            </a:rPr>
            <a:t>MT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NSCLC</a:t>
          </a:r>
        </a:p>
      </dgm:t>
    </dgm:pt>
    <dgm:pt modelId="{2B426AC4-B113-CC4B-BB44-BFB3A8929801}" type="parTrans" cxnId="{8E91207E-B577-C946-8810-54E6B7DCFF46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9DEAA3-2B2E-1048-B9FE-8D53C54DBD3E}" type="sibTrans" cxnId="{8E91207E-B577-C946-8810-54E6B7DCFF46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B1B697-0645-0646-8768-3745FFE39582}">
      <dgm:prSet phldrT="[Text]"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Mechanism-Based</a:t>
          </a:r>
        </a:p>
      </dgm:t>
    </dgm:pt>
    <dgm:pt modelId="{17AB992E-1319-5543-84EE-5C7675C95424}" type="parTrans" cxnId="{EDB0EAE2-7878-DC41-A172-3E30A425D66F}">
      <dgm:prSet custT="1"/>
      <dgm:spPr/>
      <dgm:t>
        <a:bodyPr/>
        <a:lstStyle/>
        <a:p>
          <a:endParaRPr lang="en-US" sz="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D979CC-739C-E84F-B35D-03658750911D}" type="sibTrans" cxnId="{EDB0EAE2-7878-DC41-A172-3E30A425D66F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6AA694-9162-D648-AE77-BCCBD0302827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en-US" sz="1600" baseline="30000" dirty="0">
              <a:latin typeface="Calibri" panose="020F0502020204030204" pitchFamily="34" charset="0"/>
              <a:cs typeface="Calibri" panose="020F0502020204030204" pitchFamily="34" charset="0"/>
            </a:rPr>
            <a:t>th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 Generation TKI</a:t>
          </a:r>
        </a:p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MET-targeted approaches</a:t>
          </a:r>
        </a:p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Targeting aberrant gene fusion</a:t>
          </a:r>
        </a:p>
      </dgm:t>
    </dgm:pt>
    <dgm:pt modelId="{39879916-782A-5F42-A480-E4560763A25E}" type="parTrans" cxnId="{299EBE2B-F742-334D-AE6B-8FA1BEF41B0D}">
      <dgm:prSet custT="1"/>
      <dgm:spPr/>
      <dgm:t>
        <a:bodyPr/>
        <a:lstStyle/>
        <a:p>
          <a:endParaRPr lang="en-US" sz="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14376-6409-0B46-B8A2-A22FA209B9E5}" type="sibTrans" cxnId="{299EBE2B-F742-334D-AE6B-8FA1BEF41B0D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DDD55B-DABE-D844-ADC0-372EB72D96E8}">
      <dgm:prSet phldrT="[Text]"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Mechanism-Agnostic</a:t>
          </a:r>
        </a:p>
      </dgm:t>
    </dgm:pt>
    <dgm:pt modelId="{407EA9D1-B74F-6E4F-8C25-D7013AE7FEA9}" type="parTrans" cxnId="{1794D32D-D5EB-E846-8DE3-E6193DB704E2}">
      <dgm:prSet custT="1"/>
      <dgm:spPr/>
      <dgm:t>
        <a:bodyPr/>
        <a:lstStyle/>
        <a:p>
          <a:endParaRPr lang="en-US" sz="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EF3E73-4790-2A4B-9A3A-16E72A43E0E7}" type="sibTrans" cxnId="{1794D32D-D5EB-E846-8DE3-E6193DB704E2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A905AF-12F4-564A-AB17-CA860CBA9B73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Chemotherapy</a:t>
          </a:r>
        </a:p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Chemo+ </a:t>
          </a:r>
          <a:r>
            <a:rPr lang="en-US" sz="1600" dirty="0" err="1">
              <a:latin typeface="Calibri" panose="020F0502020204030204" pitchFamily="34" charset="0"/>
              <a:cs typeface="Calibri" panose="020F0502020204030204" pitchFamily="34" charset="0"/>
            </a:rPr>
            <a:t>Amivantamab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Trop-2 ADCs</a:t>
          </a:r>
        </a:p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Chemo + Ivonescimab</a:t>
          </a:r>
        </a:p>
      </dgm:t>
    </dgm:pt>
    <dgm:pt modelId="{19D2BF58-BF29-AD43-BDA9-764FEF7E305E}" type="parTrans" cxnId="{AD10E7E4-25C4-5B41-8BCD-5100F0AFD00E}">
      <dgm:prSet custT="1"/>
      <dgm:spPr/>
      <dgm:t>
        <a:bodyPr/>
        <a:lstStyle/>
        <a:p>
          <a:endParaRPr lang="en-US" sz="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B5C113-852E-2649-A1E9-51D055F5B3C6}" type="sibTrans" cxnId="{AD10E7E4-25C4-5B41-8BCD-5100F0AFD00E}">
      <dgm:prSet/>
      <dgm:spPr/>
      <dgm:t>
        <a:bodyPr/>
        <a:lstStyle/>
        <a:p>
          <a:endParaRPr lang="en-US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3DB1B9-8C82-B94E-ABB8-DBE66C8A9DAA}" type="pres">
      <dgm:prSet presAssocID="{A75B13A6-DB98-9549-8679-BC5B88C5131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805128-4C14-054D-977F-9D6A4709CB18}" type="pres">
      <dgm:prSet presAssocID="{FA655448-E11D-0D4F-923E-42B4716F7D25}" presName="root1" presStyleCnt="0"/>
      <dgm:spPr/>
    </dgm:pt>
    <dgm:pt modelId="{110B31AB-0A20-F94B-9AC0-0F3BFCA2971A}" type="pres">
      <dgm:prSet presAssocID="{FA655448-E11D-0D4F-923E-42B4716F7D25}" presName="LevelOneTextNode" presStyleLbl="node0" presStyleIdx="0" presStyleCnt="1">
        <dgm:presLayoutVars>
          <dgm:chPref val="3"/>
        </dgm:presLayoutVars>
      </dgm:prSet>
      <dgm:spPr/>
    </dgm:pt>
    <dgm:pt modelId="{DE6075B9-BD8D-E447-BD3A-437C37084F6C}" type="pres">
      <dgm:prSet presAssocID="{FA655448-E11D-0D4F-923E-42B4716F7D25}" presName="level2hierChild" presStyleCnt="0"/>
      <dgm:spPr/>
    </dgm:pt>
    <dgm:pt modelId="{3FE738B9-A315-C940-883B-0D8767D652B7}" type="pres">
      <dgm:prSet presAssocID="{17AB992E-1319-5543-84EE-5C7675C95424}" presName="conn2-1" presStyleLbl="parChTrans1D2" presStyleIdx="0" presStyleCnt="2"/>
      <dgm:spPr/>
    </dgm:pt>
    <dgm:pt modelId="{1944A8BA-895D-8E41-8228-387170EA6461}" type="pres">
      <dgm:prSet presAssocID="{17AB992E-1319-5543-84EE-5C7675C95424}" presName="connTx" presStyleLbl="parChTrans1D2" presStyleIdx="0" presStyleCnt="2"/>
      <dgm:spPr/>
    </dgm:pt>
    <dgm:pt modelId="{0FFD1BAD-FE76-644B-96B8-9F2011F3C285}" type="pres">
      <dgm:prSet presAssocID="{F9B1B697-0645-0646-8768-3745FFE39582}" presName="root2" presStyleCnt="0"/>
      <dgm:spPr/>
    </dgm:pt>
    <dgm:pt modelId="{115650B4-8B7F-434D-AE57-804AC127F4B5}" type="pres">
      <dgm:prSet presAssocID="{F9B1B697-0645-0646-8768-3745FFE39582}" presName="LevelTwoTextNode" presStyleLbl="node2" presStyleIdx="0" presStyleCnt="2">
        <dgm:presLayoutVars>
          <dgm:chPref val="3"/>
        </dgm:presLayoutVars>
      </dgm:prSet>
      <dgm:spPr/>
    </dgm:pt>
    <dgm:pt modelId="{AFFBAA2B-DC57-7A43-A144-B5C17ADCF111}" type="pres">
      <dgm:prSet presAssocID="{F9B1B697-0645-0646-8768-3745FFE39582}" presName="level3hierChild" presStyleCnt="0"/>
      <dgm:spPr/>
    </dgm:pt>
    <dgm:pt modelId="{45B78493-AA77-3A44-8B1A-A485D141B66E}" type="pres">
      <dgm:prSet presAssocID="{39879916-782A-5F42-A480-E4560763A25E}" presName="conn2-1" presStyleLbl="parChTrans1D3" presStyleIdx="0" presStyleCnt="2"/>
      <dgm:spPr/>
    </dgm:pt>
    <dgm:pt modelId="{DCDF7DA9-60DF-3F42-81B1-25E84DD211C1}" type="pres">
      <dgm:prSet presAssocID="{39879916-782A-5F42-A480-E4560763A25E}" presName="connTx" presStyleLbl="parChTrans1D3" presStyleIdx="0" presStyleCnt="2"/>
      <dgm:spPr/>
    </dgm:pt>
    <dgm:pt modelId="{5ED0D227-7BFB-3D4D-9FA4-4F44492A1D4E}" type="pres">
      <dgm:prSet presAssocID="{7E6AA694-9162-D648-AE77-BCCBD0302827}" presName="root2" presStyleCnt="0"/>
      <dgm:spPr/>
    </dgm:pt>
    <dgm:pt modelId="{71457D35-2A1E-2E4F-9360-553E840F527D}" type="pres">
      <dgm:prSet presAssocID="{7E6AA694-9162-D648-AE77-BCCBD0302827}" presName="LevelTwoTextNode" presStyleLbl="node3" presStyleIdx="0" presStyleCnt="2">
        <dgm:presLayoutVars>
          <dgm:chPref val="3"/>
        </dgm:presLayoutVars>
      </dgm:prSet>
      <dgm:spPr/>
    </dgm:pt>
    <dgm:pt modelId="{F206B07E-2C51-B24D-83D9-A8E286F881AC}" type="pres">
      <dgm:prSet presAssocID="{7E6AA694-9162-D648-AE77-BCCBD0302827}" presName="level3hierChild" presStyleCnt="0"/>
      <dgm:spPr/>
    </dgm:pt>
    <dgm:pt modelId="{FE788572-3331-E34B-AA12-287A5FE3DFBF}" type="pres">
      <dgm:prSet presAssocID="{407EA9D1-B74F-6E4F-8C25-D7013AE7FEA9}" presName="conn2-1" presStyleLbl="parChTrans1D2" presStyleIdx="1" presStyleCnt="2"/>
      <dgm:spPr/>
    </dgm:pt>
    <dgm:pt modelId="{C083E935-C101-8843-ADEF-BE5828BC4B5E}" type="pres">
      <dgm:prSet presAssocID="{407EA9D1-B74F-6E4F-8C25-D7013AE7FEA9}" presName="connTx" presStyleLbl="parChTrans1D2" presStyleIdx="1" presStyleCnt="2"/>
      <dgm:spPr/>
    </dgm:pt>
    <dgm:pt modelId="{F7D8EA1D-9660-8345-86A7-3012A4CF98AB}" type="pres">
      <dgm:prSet presAssocID="{B9DDD55B-DABE-D844-ADC0-372EB72D96E8}" presName="root2" presStyleCnt="0"/>
      <dgm:spPr/>
    </dgm:pt>
    <dgm:pt modelId="{3DFA47F6-0920-3646-9C5A-EAF59B440F18}" type="pres">
      <dgm:prSet presAssocID="{B9DDD55B-DABE-D844-ADC0-372EB72D96E8}" presName="LevelTwoTextNode" presStyleLbl="node2" presStyleIdx="1" presStyleCnt="2">
        <dgm:presLayoutVars>
          <dgm:chPref val="3"/>
        </dgm:presLayoutVars>
      </dgm:prSet>
      <dgm:spPr/>
    </dgm:pt>
    <dgm:pt modelId="{C69A8685-5C3C-C84F-A769-B0D5E58A20EA}" type="pres">
      <dgm:prSet presAssocID="{B9DDD55B-DABE-D844-ADC0-372EB72D96E8}" presName="level3hierChild" presStyleCnt="0"/>
      <dgm:spPr/>
    </dgm:pt>
    <dgm:pt modelId="{D4D1BB41-C7DB-E241-85E3-05AA1D3AA086}" type="pres">
      <dgm:prSet presAssocID="{19D2BF58-BF29-AD43-BDA9-764FEF7E305E}" presName="conn2-1" presStyleLbl="parChTrans1D3" presStyleIdx="1" presStyleCnt="2"/>
      <dgm:spPr/>
    </dgm:pt>
    <dgm:pt modelId="{CA3B21A1-6926-BA41-A2B8-ECE63DE9465D}" type="pres">
      <dgm:prSet presAssocID="{19D2BF58-BF29-AD43-BDA9-764FEF7E305E}" presName="connTx" presStyleLbl="parChTrans1D3" presStyleIdx="1" presStyleCnt="2"/>
      <dgm:spPr/>
    </dgm:pt>
    <dgm:pt modelId="{7A7934EF-3B0E-7448-8958-A2642041A7E5}" type="pres">
      <dgm:prSet presAssocID="{65A905AF-12F4-564A-AB17-CA860CBA9B73}" presName="root2" presStyleCnt="0"/>
      <dgm:spPr/>
    </dgm:pt>
    <dgm:pt modelId="{E5EB140B-26FB-784E-A911-CF90F87A86E2}" type="pres">
      <dgm:prSet presAssocID="{65A905AF-12F4-564A-AB17-CA860CBA9B73}" presName="LevelTwoTextNode" presStyleLbl="node3" presStyleIdx="1" presStyleCnt="2">
        <dgm:presLayoutVars>
          <dgm:chPref val="3"/>
        </dgm:presLayoutVars>
      </dgm:prSet>
      <dgm:spPr/>
    </dgm:pt>
    <dgm:pt modelId="{0B40F8CA-9485-2043-AC47-72D50AE6944C}" type="pres">
      <dgm:prSet presAssocID="{65A905AF-12F4-564A-AB17-CA860CBA9B73}" presName="level3hierChild" presStyleCnt="0"/>
      <dgm:spPr/>
    </dgm:pt>
  </dgm:ptLst>
  <dgm:cxnLst>
    <dgm:cxn modelId="{D90E1D01-A5C3-0544-9672-4BEA9F031B44}" type="presOf" srcId="{FA655448-E11D-0D4F-923E-42B4716F7D25}" destId="{110B31AB-0A20-F94B-9AC0-0F3BFCA2971A}" srcOrd="0" destOrd="0" presId="urn:microsoft.com/office/officeart/2005/8/layout/hierarchy2"/>
    <dgm:cxn modelId="{6FF6FE1B-C9BA-6F41-82DA-3BF23E16C1F4}" type="presOf" srcId="{65A905AF-12F4-564A-AB17-CA860CBA9B73}" destId="{E5EB140B-26FB-784E-A911-CF90F87A86E2}" srcOrd="0" destOrd="0" presId="urn:microsoft.com/office/officeart/2005/8/layout/hierarchy2"/>
    <dgm:cxn modelId="{07376E25-48F2-8640-8BEB-0BE297C91804}" type="presOf" srcId="{F9B1B697-0645-0646-8768-3745FFE39582}" destId="{115650B4-8B7F-434D-AE57-804AC127F4B5}" srcOrd="0" destOrd="0" presId="urn:microsoft.com/office/officeart/2005/8/layout/hierarchy2"/>
    <dgm:cxn modelId="{299EBE2B-F742-334D-AE6B-8FA1BEF41B0D}" srcId="{F9B1B697-0645-0646-8768-3745FFE39582}" destId="{7E6AA694-9162-D648-AE77-BCCBD0302827}" srcOrd="0" destOrd="0" parTransId="{39879916-782A-5F42-A480-E4560763A25E}" sibTransId="{63A14376-6409-0B46-B8A2-A22FA209B9E5}"/>
    <dgm:cxn modelId="{1794D32D-D5EB-E846-8DE3-E6193DB704E2}" srcId="{FA655448-E11D-0D4F-923E-42B4716F7D25}" destId="{B9DDD55B-DABE-D844-ADC0-372EB72D96E8}" srcOrd="1" destOrd="0" parTransId="{407EA9D1-B74F-6E4F-8C25-D7013AE7FEA9}" sibTransId="{EAEF3E73-4790-2A4B-9A3A-16E72A43E0E7}"/>
    <dgm:cxn modelId="{83F4D669-5ED7-4D49-81C0-519CED45BCFE}" type="presOf" srcId="{B9DDD55B-DABE-D844-ADC0-372EB72D96E8}" destId="{3DFA47F6-0920-3646-9C5A-EAF59B440F18}" srcOrd="0" destOrd="0" presId="urn:microsoft.com/office/officeart/2005/8/layout/hierarchy2"/>
    <dgm:cxn modelId="{DFD4A46A-D353-2D47-B1FB-A90A62196595}" type="presOf" srcId="{19D2BF58-BF29-AD43-BDA9-764FEF7E305E}" destId="{D4D1BB41-C7DB-E241-85E3-05AA1D3AA086}" srcOrd="0" destOrd="0" presId="urn:microsoft.com/office/officeart/2005/8/layout/hierarchy2"/>
    <dgm:cxn modelId="{F8A45A50-DC18-6F41-A57F-2BC1758CC04F}" type="presOf" srcId="{39879916-782A-5F42-A480-E4560763A25E}" destId="{DCDF7DA9-60DF-3F42-81B1-25E84DD211C1}" srcOrd="1" destOrd="0" presId="urn:microsoft.com/office/officeart/2005/8/layout/hierarchy2"/>
    <dgm:cxn modelId="{4D719571-B5F4-7842-AA31-7C6F5BB1EA09}" type="presOf" srcId="{19D2BF58-BF29-AD43-BDA9-764FEF7E305E}" destId="{CA3B21A1-6926-BA41-A2B8-ECE63DE9465D}" srcOrd="1" destOrd="0" presId="urn:microsoft.com/office/officeart/2005/8/layout/hierarchy2"/>
    <dgm:cxn modelId="{8E91207E-B577-C946-8810-54E6B7DCFF46}" srcId="{A75B13A6-DB98-9549-8679-BC5B88C5131A}" destId="{FA655448-E11D-0D4F-923E-42B4716F7D25}" srcOrd="0" destOrd="0" parTransId="{2B426AC4-B113-CC4B-BB44-BFB3A8929801}" sibTransId="{C39DEAA3-2B2E-1048-B9FE-8D53C54DBD3E}"/>
    <dgm:cxn modelId="{EE9B4D96-D271-F841-99C6-33FC3E7C6E4B}" type="presOf" srcId="{17AB992E-1319-5543-84EE-5C7675C95424}" destId="{3FE738B9-A315-C940-883B-0D8767D652B7}" srcOrd="0" destOrd="0" presId="urn:microsoft.com/office/officeart/2005/8/layout/hierarchy2"/>
    <dgm:cxn modelId="{5F63B7AC-C897-7C4D-9C90-01CDB2B5A681}" type="presOf" srcId="{17AB992E-1319-5543-84EE-5C7675C95424}" destId="{1944A8BA-895D-8E41-8228-387170EA6461}" srcOrd="1" destOrd="0" presId="urn:microsoft.com/office/officeart/2005/8/layout/hierarchy2"/>
    <dgm:cxn modelId="{F4403BBE-7330-0449-8F4C-667386DE7510}" type="presOf" srcId="{7E6AA694-9162-D648-AE77-BCCBD0302827}" destId="{71457D35-2A1E-2E4F-9360-553E840F527D}" srcOrd="0" destOrd="0" presId="urn:microsoft.com/office/officeart/2005/8/layout/hierarchy2"/>
    <dgm:cxn modelId="{838F47C6-F84A-DD4F-A830-ED04337D6C8C}" type="presOf" srcId="{39879916-782A-5F42-A480-E4560763A25E}" destId="{45B78493-AA77-3A44-8B1A-A485D141B66E}" srcOrd="0" destOrd="0" presId="urn:microsoft.com/office/officeart/2005/8/layout/hierarchy2"/>
    <dgm:cxn modelId="{B10BCFD0-C71C-FC40-8211-5E22ECEDA0C3}" type="presOf" srcId="{407EA9D1-B74F-6E4F-8C25-D7013AE7FEA9}" destId="{FE788572-3331-E34B-AA12-287A5FE3DFBF}" srcOrd="0" destOrd="0" presId="urn:microsoft.com/office/officeart/2005/8/layout/hierarchy2"/>
    <dgm:cxn modelId="{EDB0EAE2-7878-DC41-A172-3E30A425D66F}" srcId="{FA655448-E11D-0D4F-923E-42B4716F7D25}" destId="{F9B1B697-0645-0646-8768-3745FFE39582}" srcOrd="0" destOrd="0" parTransId="{17AB992E-1319-5543-84EE-5C7675C95424}" sibTransId="{4DD979CC-739C-E84F-B35D-03658750911D}"/>
    <dgm:cxn modelId="{AD10E7E4-25C4-5B41-8BCD-5100F0AFD00E}" srcId="{B9DDD55B-DABE-D844-ADC0-372EB72D96E8}" destId="{65A905AF-12F4-564A-AB17-CA860CBA9B73}" srcOrd="0" destOrd="0" parTransId="{19D2BF58-BF29-AD43-BDA9-764FEF7E305E}" sibTransId="{81B5C113-852E-2649-A1E9-51D055F5B3C6}"/>
    <dgm:cxn modelId="{665860F5-420D-8F4D-BB17-6D790F52EAAD}" type="presOf" srcId="{A75B13A6-DB98-9549-8679-BC5B88C5131A}" destId="{B53DB1B9-8C82-B94E-ABB8-DBE66C8A9DAA}" srcOrd="0" destOrd="0" presId="urn:microsoft.com/office/officeart/2005/8/layout/hierarchy2"/>
    <dgm:cxn modelId="{DF7CDEF7-430B-C040-8EB2-78BDABF204F5}" type="presOf" srcId="{407EA9D1-B74F-6E4F-8C25-D7013AE7FEA9}" destId="{C083E935-C101-8843-ADEF-BE5828BC4B5E}" srcOrd="1" destOrd="0" presId="urn:microsoft.com/office/officeart/2005/8/layout/hierarchy2"/>
    <dgm:cxn modelId="{5F0773D2-8882-5A4B-A024-35D744BC8CDD}" type="presParOf" srcId="{B53DB1B9-8C82-B94E-ABB8-DBE66C8A9DAA}" destId="{CF805128-4C14-054D-977F-9D6A4709CB18}" srcOrd="0" destOrd="0" presId="urn:microsoft.com/office/officeart/2005/8/layout/hierarchy2"/>
    <dgm:cxn modelId="{F9EF1448-FBDC-264B-9D81-A03C3960D799}" type="presParOf" srcId="{CF805128-4C14-054D-977F-9D6A4709CB18}" destId="{110B31AB-0A20-F94B-9AC0-0F3BFCA2971A}" srcOrd="0" destOrd="0" presId="urn:microsoft.com/office/officeart/2005/8/layout/hierarchy2"/>
    <dgm:cxn modelId="{EF047F86-D42F-A442-A717-B9300FEEF610}" type="presParOf" srcId="{CF805128-4C14-054D-977F-9D6A4709CB18}" destId="{DE6075B9-BD8D-E447-BD3A-437C37084F6C}" srcOrd="1" destOrd="0" presId="urn:microsoft.com/office/officeart/2005/8/layout/hierarchy2"/>
    <dgm:cxn modelId="{1C94585E-EB99-3B40-8398-F18CE8B5D156}" type="presParOf" srcId="{DE6075B9-BD8D-E447-BD3A-437C37084F6C}" destId="{3FE738B9-A315-C940-883B-0D8767D652B7}" srcOrd="0" destOrd="0" presId="urn:microsoft.com/office/officeart/2005/8/layout/hierarchy2"/>
    <dgm:cxn modelId="{D505E5A3-DEBF-5740-8453-1B5A1CEEC56C}" type="presParOf" srcId="{3FE738B9-A315-C940-883B-0D8767D652B7}" destId="{1944A8BA-895D-8E41-8228-387170EA6461}" srcOrd="0" destOrd="0" presId="urn:microsoft.com/office/officeart/2005/8/layout/hierarchy2"/>
    <dgm:cxn modelId="{80BD22D3-A470-C44F-926A-AAD219AD9635}" type="presParOf" srcId="{DE6075B9-BD8D-E447-BD3A-437C37084F6C}" destId="{0FFD1BAD-FE76-644B-96B8-9F2011F3C285}" srcOrd="1" destOrd="0" presId="urn:microsoft.com/office/officeart/2005/8/layout/hierarchy2"/>
    <dgm:cxn modelId="{2B9766D6-EC8B-E144-80C8-E27527D23859}" type="presParOf" srcId="{0FFD1BAD-FE76-644B-96B8-9F2011F3C285}" destId="{115650B4-8B7F-434D-AE57-804AC127F4B5}" srcOrd="0" destOrd="0" presId="urn:microsoft.com/office/officeart/2005/8/layout/hierarchy2"/>
    <dgm:cxn modelId="{08E8836E-E62B-4442-8A31-E3EC41FF475E}" type="presParOf" srcId="{0FFD1BAD-FE76-644B-96B8-9F2011F3C285}" destId="{AFFBAA2B-DC57-7A43-A144-B5C17ADCF111}" srcOrd="1" destOrd="0" presId="urn:microsoft.com/office/officeart/2005/8/layout/hierarchy2"/>
    <dgm:cxn modelId="{DB0B895D-58C5-724C-A0CD-31ACA4B08A27}" type="presParOf" srcId="{AFFBAA2B-DC57-7A43-A144-B5C17ADCF111}" destId="{45B78493-AA77-3A44-8B1A-A485D141B66E}" srcOrd="0" destOrd="0" presId="urn:microsoft.com/office/officeart/2005/8/layout/hierarchy2"/>
    <dgm:cxn modelId="{8E6B561B-F7F2-EF45-9E72-0CA9D1553149}" type="presParOf" srcId="{45B78493-AA77-3A44-8B1A-A485D141B66E}" destId="{DCDF7DA9-60DF-3F42-81B1-25E84DD211C1}" srcOrd="0" destOrd="0" presId="urn:microsoft.com/office/officeart/2005/8/layout/hierarchy2"/>
    <dgm:cxn modelId="{AE1451F4-BC51-A94F-AF4A-D443EDD0C901}" type="presParOf" srcId="{AFFBAA2B-DC57-7A43-A144-B5C17ADCF111}" destId="{5ED0D227-7BFB-3D4D-9FA4-4F44492A1D4E}" srcOrd="1" destOrd="0" presId="urn:microsoft.com/office/officeart/2005/8/layout/hierarchy2"/>
    <dgm:cxn modelId="{D5A7E07B-FD03-E247-9683-20ED87B00564}" type="presParOf" srcId="{5ED0D227-7BFB-3D4D-9FA4-4F44492A1D4E}" destId="{71457D35-2A1E-2E4F-9360-553E840F527D}" srcOrd="0" destOrd="0" presId="urn:microsoft.com/office/officeart/2005/8/layout/hierarchy2"/>
    <dgm:cxn modelId="{74D8A5D4-3E55-514B-BEA4-1C7618939521}" type="presParOf" srcId="{5ED0D227-7BFB-3D4D-9FA4-4F44492A1D4E}" destId="{F206B07E-2C51-B24D-83D9-A8E286F881AC}" srcOrd="1" destOrd="0" presId="urn:microsoft.com/office/officeart/2005/8/layout/hierarchy2"/>
    <dgm:cxn modelId="{A31F491C-3D50-9A43-99CD-EB98452C137B}" type="presParOf" srcId="{DE6075B9-BD8D-E447-BD3A-437C37084F6C}" destId="{FE788572-3331-E34B-AA12-287A5FE3DFBF}" srcOrd="2" destOrd="0" presId="urn:microsoft.com/office/officeart/2005/8/layout/hierarchy2"/>
    <dgm:cxn modelId="{A8EFBA7D-2099-BF43-8B7B-17A0CED05BF2}" type="presParOf" srcId="{FE788572-3331-E34B-AA12-287A5FE3DFBF}" destId="{C083E935-C101-8843-ADEF-BE5828BC4B5E}" srcOrd="0" destOrd="0" presId="urn:microsoft.com/office/officeart/2005/8/layout/hierarchy2"/>
    <dgm:cxn modelId="{348189A2-D973-6D4C-9419-3F6877A60900}" type="presParOf" srcId="{DE6075B9-BD8D-E447-BD3A-437C37084F6C}" destId="{F7D8EA1D-9660-8345-86A7-3012A4CF98AB}" srcOrd="3" destOrd="0" presId="urn:microsoft.com/office/officeart/2005/8/layout/hierarchy2"/>
    <dgm:cxn modelId="{AD67174B-4C0F-6C40-9BC8-2BB7618D3A6E}" type="presParOf" srcId="{F7D8EA1D-9660-8345-86A7-3012A4CF98AB}" destId="{3DFA47F6-0920-3646-9C5A-EAF59B440F18}" srcOrd="0" destOrd="0" presId="urn:microsoft.com/office/officeart/2005/8/layout/hierarchy2"/>
    <dgm:cxn modelId="{D4785ACF-CDCF-BF4F-91E1-FA5E2D073532}" type="presParOf" srcId="{F7D8EA1D-9660-8345-86A7-3012A4CF98AB}" destId="{C69A8685-5C3C-C84F-A769-B0D5E58A20EA}" srcOrd="1" destOrd="0" presId="urn:microsoft.com/office/officeart/2005/8/layout/hierarchy2"/>
    <dgm:cxn modelId="{20232D4C-0A7F-CD4D-98F2-C9EF5967EFDF}" type="presParOf" srcId="{C69A8685-5C3C-C84F-A769-B0D5E58A20EA}" destId="{D4D1BB41-C7DB-E241-85E3-05AA1D3AA086}" srcOrd="0" destOrd="0" presId="urn:microsoft.com/office/officeart/2005/8/layout/hierarchy2"/>
    <dgm:cxn modelId="{F64F6D4D-865B-8346-A4CE-4B8A375E0FF2}" type="presParOf" srcId="{D4D1BB41-C7DB-E241-85E3-05AA1D3AA086}" destId="{CA3B21A1-6926-BA41-A2B8-ECE63DE9465D}" srcOrd="0" destOrd="0" presId="urn:microsoft.com/office/officeart/2005/8/layout/hierarchy2"/>
    <dgm:cxn modelId="{EC45B7CA-C5B2-D94C-A55F-6402D589DA0F}" type="presParOf" srcId="{C69A8685-5C3C-C84F-A769-B0D5E58A20EA}" destId="{7A7934EF-3B0E-7448-8958-A2642041A7E5}" srcOrd="1" destOrd="0" presId="urn:microsoft.com/office/officeart/2005/8/layout/hierarchy2"/>
    <dgm:cxn modelId="{7BD4A109-8D88-6048-876D-848F994A7F86}" type="presParOf" srcId="{7A7934EF-3B0E-7448-8958-A2642041A7E5}" destId="{E5EB140B-26FB-784E-A911-CF90F87A86E2}" srcOrd="0" destOrd="0" presId="urn:microsoft.com/office/officeart/2005/8/layout/hierarchy2"/>
    <dgm:cxn modelId="{2B6D6DEB-A033-4D4B-AD64-5166490C9DD4}" type="presParOf" srcId="{7A7934EF-3B0E-7448-8958-A2642041A7E5}" destId="{0B40F8CA-9485-2043-AC47-72D50AE6944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B31AB-0A20-F94B-9AC0-0F3BFCA2971A}">
      <dsp:nvSpPr>
        <dsp:cNvPr id="0" name=""/>
        <dsp:cNvSpPr/>
      </dsp:nvSpPr>
      <dsp:spPr>
        <a:xfrm>
          <a:off x="6725" y="1178287"/>
          <a:ext cx="2729048" cy="13645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Acquired Resistance to TKI in EGFR</a:t>
          </a:r>
          <a:r>
            <a:rPr lang="en-US" sz="200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MT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NSCLC</a:t>
          </a:r>
        </a:p>
      </dsp:txBody>
      <dsp:txXfrm>
        <a:off x="46691" y="1218253"/>
        <a:ext cx="2649116" cy="1284592"/>
      </dsp:txXfrm>
    </dsp:sp>
    <dsp:sp modelId="{3FE738B9-A315-C940-883B-0D8767D652B7}">
      <dsp:nvSpPr>
        <dsp:cNvPr id="0" name=""/>
        <dsp:cNvSpPr/>
      </dsp:nvSpPr>
      <dsp:spPr>
        <a:xfrm rot="19457599">
          <a:off x="2609417" y="1435246"/>
          <a:ext cx="1344333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344333" y="33002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47975" y="1434640"/>
        <a:ext cx="67216" cy="67216"/>
      </dsp:txXfrm>
    </dsp:sp>
    <dsp:sp modelId="{115650B4-8B7F-434D-AE57-804AC127F4B5}">
      <dsp:nvSpPr>
        <dsp:cNvPr id="0" name=""/>
        <dsp:cNvSpPr/>
      </dsp:nvSpPr>
      <dsp:spPr>
        <a:xfrm>
          <a:off x="3827394" y="393686"/>
          <a:ext cx="2729048" cy="13645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Mechanism-Based</a:t>
          </a:r>
        </a:p>
      </dsp:txBody>
      <dsp:txXfrm>
        <a:off x="3867360" y="433652"/>
        <a:ext cx="2649116" cy="1284592"/>
      </dsp:txXfrm>
    </dsp:sp>
    <dsp:sp modelId="{45B78493-AA77-3A44-8B1A-A485D141B66E}">
      <dsp:nvSpPr>
        <dsp:cNvPr id="0" name=""/>
        <dsp:cNvSpPr/>
      </dsp:nvSpPr>
      <dsp:spPr>
        <a:xfrm>
          <a:off x="6556442" y="1042945"/>
          <a:ext cx="1091619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091619" y="33002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074962" y="1048657"/>
        <a:ext cx="54580" cy="54580"/>
      </dsp:txXfrm>
    </dsp:sp>
    <dsp:sp modelId="{71457D35-2A1E-2E4F-9360-553E840F527D}">
      <dsp:nvSpPr>
        <dsp:cNvPr id="0" name=""/>
        <dsp:cNvSpPr/>
      </dsp:nvSpPr>
      <dsp:spPr>
        <a:xfrm>
          <a:off x="7648062" y="393686"/>
          <a:ext cx="2729048" cy="13645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en-US" sz="1600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th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Generation TKI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MET-targeted approaches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Targeting aberrant gene fusion</a:t>
          </a:r>
        </a:p>
      </dsp:txBody>
      <dsp:txXfrm>
        <a:off x="7688028" y="433652"/>
        <a:ext cx="2649116" cy="1284592"/>
      </dsp:txXfrm>
    </dsp:sp>
    <dsp:sp modelId="{FE788572-3331-E34B-AA12-287A5FE3DFBF}">
      <dsp:nvSpPr>
        <dsp:cNvPr id="0" name=""/>
        <dsp:cNvSpPr/>
      </dsp:nvSpPr>
      <dsp:spPr>
        <a:xfrm rot="2142401">
          <a:off x="2609417" y="2219847"/>
          <a:ext cx="1344333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344333" y="33002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47975" y="2219242"/>
        <a:ext cx="67216" cy="67216"/>
      </dsp:txXfrm>
    </dsp:sp>
    <dsp:sp modelId="{3DFA47F6-0920-3646-9C5A-EAF59B440F18}">
      <dsp:nvSpPr>
        <dsp:cNvPr id="0" name=""/>
        <dsp:cNvSpPr/>
      </dsp:nvSpPr>
      <dsp:spPr>
        <a:xfrm>
          <a:off x="3827394" y="1962889"/>
          <a:ext cx="2729048" cy="13645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Mechanism-Agnostic</a:t>
          </a:r>
        </a:p>
      </dsp:txBody>
      <dsp:txXfrm>
        <a:off x="3867360" y="2002855"/>
        <a:ext cx="2649116" cy="1284592"/>
      </dsp:txXfrm>
    </dsp:sp>
    <dsp:sp modelId="{D4D1BB41-C7DB-E241-85E3-05AA1D3AA086}">
      <dsp:nvSpPr>
        <dsp:cNvPr id="0" name=""/>
        <dsp:cNvSpPr/>
      </dsp:nvSpPr>
      <dsp:spPr>
        <a:xfrm>
          <a:off x="6556442" y="2612148"/>
          <a:ext cx="1091619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091619" y="33002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074962" y="2617861"/>
        <a:ext cx="54580" cy="54580"/>
      </dsp:txXfrm>
    </dsp:sp>
    <dsp:sp modelId="{E5EB140B-26FB-784E-A911-CF90F87A86E2}">
      <dsp:nvSpPr>
        <dsp:cNvPr id="0" name=""/>
        <dsp:cNvSpPr/>
      </dsp:nvSpPr>
      <dsp:spPr>
        <a:xfrm>
          <a:off x="7648062" y="1962889"/>
          <a:ext cx="2729048" cy="13645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Chemotherapy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Chemo+ </a:t>
          </a:r>
          <a:r>
            <a:rPr lang="en-US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Amivantamab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Trop-2 ADCs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Chemo + Ivonescimab</a:t>
          </a:r>
        </a:p>
      </dsp:txBody>
      <dsp:txXfrm>
        <a:off x="7688028" y="2002855"/>
        <a:ext cx="2649116" cy="1284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BEDB09-5E16-415D-44B5-668B5392CE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E0140-4BD1-BD7C-1488-D97BC7201C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E4E90-932F-234E-8EEB-0C272B792701}" type="datetimeFigureOut">
              <a:rPr lang="en-US" smtClean="0">
                <a:latin typeface="Century Gothic" panose="020B0502020202020204" pitchFamily="34" charset="0"/>
              </a:rPr>
              <a:t>3/30/2026</a:t>
            </a:fld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42586-C251-E46E-CD5E-12B5207E0E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B38E8-256C-DA42-07BA-12DFC27636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73946-6965-D645-8BB6-3245AB03A698}" type="slidenum">
              <a:rPr lang="en-US" smtClean="0">
                <a:latin typeface="Century Gothic" panose="020B0502020202020204" pitchFamily="34" charset="0"/>
              </a:rPr>
              <a:t>‹#›</a:t>
            </a:fld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7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DAD55-7981-8F45-BDA3-871D71D6ED81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9DA6-3152-614C-AC17-AB60AF0D8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5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8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17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4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8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33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94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96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D9E9D-93A9-4E6A-8E42-DC0055A852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51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4D9E9D-93A9-4E6A-8E42-DC0055A852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2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6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19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10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8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3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59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9DA6-3152-614C-AC17-AB60AF0D82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3" preserve="1" userDrawn="1">
  <p:cSld name="Cover3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6"/>
          <p:cNvSpPr txBox="1">
            <a:spLocks noGrp="1"/>
          </p:cNvSpPr>
          <p:nvPr>
            <p:ph type="ctrTitle" hasCustomPrompt="1"/>
          </p:nvPr>
        </p:nvSpPr>
        <p:spPr>
          <a:xfrm>
            <a:off x="876436" y="2003814"/>
            <a:ext cx="6528179" cy="203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42" name="Google Shape;42;p76"/>
          <p:cNvSpPr txBox="1">
            <a:spLocks noGrp="1"/>
          </p:cNvSpPr>
          <p:nvPr>
            <p:ph type="subTitle" idx="1"/>
          </p:nvPr>
        </p:nvSpPr>
        <p:spPr>
          <a:xfrm>
            <a:off x="876436" y="4133513"/>
            <a:ext cx="6528179" cy="120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525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tabLst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4" name="Google Shape;44;p7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361" y="0"/>
            <a:ext cx="74436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631E5C-995C-5248-76E1-0347E63CF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846660"/>
            <a:ext cx="1846371" cy="784708"/>
          </a:xfrm>
          <a:prstGeom prst="rect">
            <a:avLst/>
          </a:prstGeom>
        </p:spPr>
      </p:pic>
      <p:pic>
        <p:nvPicPr>
          <p:cNvPr id="3" name="Google Shape;14;p40" descr="A blue and black background&#10;&#10;Description automatically generated">
            <a:extLst>
              <a:ext uri="{FF2B5EF4-FFF2-40B4-BE49-F238E27FC236}">
                <a16:creationId xmlns:a16="http://schemas.microsoft.com/office/drawing/2014/main" id="{4000519C-31A7-4D30-9B1E-81E52D247CF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14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44">
            <a:extLst>
              <a:ext uri="{FF2B5EF4-FFF2-40B4-BE49-F238E27FC236}">
                <a16:creationId xmlns:a16="http://schemas.microsoft.com/office/drawing/2014/main" id="{206C9EE3-38D4-B4C8-E683-2E5CC48DC84C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2"/>
            <a:ext cx="3982615" cy="91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7CA1159-9032-5DAC-A75C-F0DB7DD38F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72202" y="1953489"/>
            <a:ext cx="5181600" cy="398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Google Shape;72;p46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0722614-505A-6B12-70F0-3140176521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53489"/>
            <a:ext cx="5181600" cy="398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84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preserve="1" userDrawn="1">
  <p:cSld name="Two Content, Grey Background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;p45">
            <a:extLst>
              <a:ext uri="{FF2B5EF4-FFF2-40B4-BE49-F238E27FC236}">
                <a16:creationId xmlns:a16="http://schemas.microsoft.com/office/drawing/2014/main" id="{8AE632F9-5CE9-0DAE-BB11-319C74612665}"/>
              </a:ext>
            </a:extLst>
          </p:cNvPr>
          <p:cNvSpPr/>
          <p:nvPr userDrawn="1"/>
        </p:nvSpPr>
        <p:spPr>
          <a:xfrm>
            <a:off x="0" y="1719010"/>
            <a:ext cx="12192000" cy="5138990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47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pic>
        <p:nvPicPr>
          <p:cNvPr id="80" name="Google Shape;80;p47" descr="A blue and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651A762-E441-A716-B488-4D4E509FD3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5103" y="6204389"/>
            <a:ext cx="1106630" cy="38209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A15A210-683F-A31F-3DA7-4266FEE1630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72202" y="1953489"/>
            <a:ext cx="5181600" cy="398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60696F6-5851-BF97-4882-77CDD66E7E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53489"/>
            <a:ext cx="5181600" cy="398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1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preserve="1" userDrawn="1">
  <p:cSld name="2_Two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;p45">
            <a:extLst>
              <a:ext uri="{FF2B5EF4-FFF2-40B4-BE49-F238E27FC236}">
                <a16:creationId xmlns:a16="http://schemas.microsoft.com/office/drawing/2014/main" id="{F5B8E608-B94A-7325-15DB-85219D4EB2E8}"/>
              </a:ext>
            </a:extLst>
          </p:cNvPr>
          <p:cNvSpPr/>
          <p:nvPr userDrawn="1"/>
        </p:nvSpPr>
        <p:spPr>
          <a:xfrm>
            <a:off x="0" y="1719009"/>
            <a:ext cx="12192000" cy="5138991"/>
          </a:xfrm>
          <a:prstGeom prst="round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47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pic>
        <p:nvPicPr>
          <p:cNvPr id="80" name="Google Shape;80;p47" descr="A blue and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BBDCC61-E1D3-2CF5-3FBD-94E908EB7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5103" y="6204389"/>
            <a:ext cx="1106630" cy="38209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76C10ED-E9FE-7C74-806D-8C81A5DA5B4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72202" y="1953489"/>
            <a:ext cx="5181600" cy="398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D35AE2-82E4-D1EB-435C-7D42101A19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53489"/>
            <a:ext cx="5181600" cy="398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91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0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pic>
        <p:nvPicPr>
          <p:cNvPr id="101" name="Google Shape;101;p50"/>
          <p:cNvPicPr preferRelativeResize="0"/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2"/>
            <a:ext cx="3982615" cy="9133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31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2_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;p45">
            <a:extLst>
              <a:ext uri="{FF2B5EF4-FFF2-40B4-BE49-F238E27FC236}">
                <a16:creationId xmlns:a16="http://schemas.microsoft.com/office/drawing/2014/main" id="{C21C1570-A1AF-385D-90C7-E516D4F13C38}"/>
              </a:ext>
            </a:extLst>
          </p:cNvPr>
          <p:cNvSpPr/>
          <p:nvPr userDrawn="1"/>
        </p:nvSpPr>
        <p:spPr>
          <a:xfrm>
            <a:off x="0" y="1719009"/>
            <a:ext cx="12192000" cy="5138991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50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pic>
        <p:nvPicPr>
          <p:cNvPr id="3" name="Google Shape;96;p49" descr="A blue and black background&#10;&#10;Description automatically generated">
            <a:extLst>
              <a:ext uri="{FF2B5EF4-FFF2-40B4-BE49-F238E27FC236}">
                <a16:creationId xmlns:a16="http://schemas.microsoft.com/office/drawing/2014/main" id="{A04C99E8-8C0B-A22D-58CA-937D4331AF7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9FA0C0A-7850-7328-A986-F31DA19ECC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5103" y="6204389"/>
            <a:ext cx="1106630" cy="3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57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;p45">
            <a:extLst>
              <a:ext uri="{FF2B5EF4-FFF2-40B4-BE49-F238E27FC236}">
                <a16:creationId xmlns:a16="http://schemas.microsoft.com/office/drawing/2014/main" id="{C21C1570-A1AF-385D-90C7-E516D4F13C38}"/>
              </a:ext>
            </a:extLst>
          </p:cNvPr>
          <p:cNvSpPr/>
          <p:nvPr userDrawn="1"/>
        </p:nvSpPr>
        <p:spPr>
          <a:xfrm>
            <a:off x="0" y="1719010"/>
            <a:ext cx="12192000" cy="5138990"/>
          </a:xfrm>
          <a:prstGeom prst="round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50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pic>
        <p:nvPicPr>
          <p:cNvPr id="3" name="Google Shape;96;p49" descr="A blue and black background&#10;&#10;Description automatically generated">
            <a:extLst>
              <a:ext uri="{FF2B5EF4-FFF2-40B4-BE49-F238E27FC236}">
                <a16:creationId xmlns:a16="http://schemas.microsoft.com/office/drawing/2014/main" id="{A04C99E8-8C0B-A22D-58CA-937D4331AF7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9673487-1229-93DA-C32B-5FA057F1B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5103" y="6204389"/>
            <a:ext cx="1106630" cy="3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10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33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6;p49" descr="A blue and black background&#10;&#10;Description automatically generated">
            <a:extLst>
              <a:ext uri="{FF2B5EF4-FFF2-40B4-BE49-F238E27FC236}">
                <a16:creationId xmlns:a16="http://schemas.microsoft.com/office/drawing/2014/main" id="{A04F08CA-1C01-B666-CD88-CD32DBE6143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DEB4CEE-043F-D6D6-A50F-EC9EBA442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5103" y="6204389"/>
            <a:ext cx="1106630" cy="3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30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6;p49" descr="A blue and black background&#10;&#10;Description automatically generated">
            <a:extLst>
              <a:ext uri="{FF2B5EF4-FFF2-40B4-BE49-F238E27FC236}">
                <a16:creationId xmlns:a16="http://schemas.microsoft.com/office/drawing/2014/main" id="{A04F08CA-1C01-B666-CD88-CD32DBE6143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8B71039-B0E0-FA30-35B2-B125253B75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5103" y="6204389"/>
            <a:ext cx="1106630" cy="3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62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Layout" preserve="1">
  <p:cSld name="Two Content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2;p55">
            <a:extLst>
              <a:ext uri="{FF2B5EF4-FFF2-40B4-BE49-F238E27FC236}">
                <a16:creationId xmlns:a16="http://schemas.microsoft.com/office/drawing/2014/main" id="{C4D6DA7F-905D-CBF7-3C87-A6FAB27B91AC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2"/>
            <a:ext cx="3982615" cy="91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2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105" name="Google Shape;105;p52"/>
          <p:cNvSpPr/>
          <p:nvPr/>
        </p:nvSpPr>
        <p:spPr>
          <a:xfrm>
            <a:off x="6154558" y="2593733"/>
            <a:ext cx="5471662" cy="329203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52"/>
          <p:cNvSpPr/>
          <p:nvPr/>
        </p:nvSpPr>
        <p:spPr>
          <a:xfrm>
            <a:off x="581502" y="2593733"/>
            <a:ext cx="5471662" cy="329203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52"/>
          <p:cNvSpPr txBox="1">
            <a:spLocks noGrp="1"/>
          </p:cNvSpPr>
          <p:nvPr>
            <p:ph type="body" idx="1"/>
          </p:nvPr>
        </p:nvSpPr>
        <p:spPr>
          <a:xfrm>
            <a:off x="860445" y="2953386"/>
            <a:ext cx="4913777" cy="254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2"/>
          <p:cNvSpPr txBox="1">
            <a:spLocks noGrp="1"/>
          </p:cNvSpPr>
          <p:nvPr>
            <p:ph type="body" idx="2"/>
          </p:nvPr>
        </p:nvSpPr>
        <p:spPr>
          <a:xfrm>
            <a:off x="6436591" y="2953386"/>
            <a:ext cx="4907596" cy="254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52"/>
          <p:cNvSpPr>
            <a:spLocks noGrp="1"/>
          </p:cNvSpPr>
          <p:nvPr>
            <p:ph type="pic" idx="3"/>
          </p:nvPr>
        </p:nvSpPr>
        <p:spPr>
          <a:xfrm>
            <a:off x="3029996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0" name="Google Shape;110;p52"/>
          <p:cNvSpPr>
            <a:spLocks noGrp="1"/>
          </p:cNvSpPr>
          <p:nvPr>
            <p:ph type="pic" idx="4"/>
          </p:nvPr>
        </p:nvSpPr>
        <p:spPr>
          <a:xfrm>
            <a:off x="8603052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3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3" preserve="1" userDrawn="1">
  <p:cSld name="1_Cover3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AF966E3C-B1D6-9D91-598D-1AC1EC379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77" r="29777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1" name="Google Shape;41;p76"/>
          <p:cNvSpPr txBox="1">
            <a:spLocks noGrp="1"/>
          </p:cNvSpPr>
          <p:nvPr>
            <p:ph type="ctrTitle" hasCustomPrompt="1"/>
          </p:nvPr>
        </p:nvSpPr>
        <p:spPr>
          <a:xfrm>
            <a:off x="876436" y="2003814"/>
            <a:ext cx="6528179" cy="203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42" name="Google Shape;42;p76"/>
          <p:cNvSpPr txBox="1">
            <a:spLocks noGrp="1"/>
          </p:cNvSpPr>
          <p:nvPr>
            <p:ph type="subTitle" idx="1"/>
          </p:nvPr>
        </p:nvSpPr>
        <p:spPr>
          <a:xfrm>
            <a:off x="876436" y="4133513"/>
            <a:ext cx="6528179" cy="120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525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tabLst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4" name="Google Shape;44;p7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361" y="0"/>
            <a:ext cx="74436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631E5C-995C-5248-76E1-0347E63CFD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846660"/>
            <a:ext cx="1846371" cy="7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21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Layout" preserve="1" userDrawn="1">
  <p:cSld name="1_Two Content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2;p55">
            <a:extLst>
              <a:ext uri="{FF2B5EF4-FFF2-40B4-BE49-F238E27FC236}">
                <a16:creationId xmlns:a16="http://schemas.microsoft.com/office/drawing/2014/main" id="{C4D6DA7F-905D-CBF7-3C87-A6FAB27B91AC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2"/>
            <a:ext cx="3982615" cy="91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2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105" name="Google Shape;105;p52"/>
          <p:cNvSpPr/>
          <p:nvPr/>
        </p:nvSpPr>
        <p:spPr>
          <a:xfrm>
            <a:off x="6154558" y="2593733"/>
            <a:ext cx="5471662" cy="329203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52"/>
          <p:cNvSpPr/>
          <p:nvPr/>
        </p:nvSpPr>
        <p:spPr>
          <a:xfrm>
            <a:off x="581502" y="2593733"/>
            <a:ext cx="5471662" cy="329203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52"/>
          <p:cNvSpPr>
            <a:spLocks noGrp="1"/>
          </p:cNvSpPr>
          <p:nvPr>
            <p:ph type="pic" idx="3"/>
          </p:nvPr>
        </p:nvSpPr>
        <p:spPr>
          <a:xfrm>
            <a:off x="3029996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0" name="Google Shape;110;p52"/>
          <p:cNvSpPr>
            <a:spLocks noGrp="1"/>
          </p:cNvSpPr>
          <p:nvPr>
            <p:ph type="pic" idx="4"/>
          </p:nvPr>
        </p:nvSpPr>
        <p:spPr>
          <a:xfrm>
            <a:off x="8603052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107;p52">
            <a:extLst>
              <a:ext uri="{FF2B5EF4-FFF2-40B4-BE49-F238E27FC236}">
                <a16:creationId xmlns:a16="http://schemas.microsoft.com/office/drawing/2014/main" id="{E141DF6A-8947-C077-A84C-6E10AB3E92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0445" y="2953386"/>
            <a:ext cx="4913777" cy="254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08;p52">
            <a:extLst>
              <a:ext uri="{FF2B5EF4-FFF2-40B4-BE49-F238E27FC236}">
                <a16:creationId xmlns:a16="http://schemas.microsoft.com/office/drawing/2014/main" id="{9D329A58-6008-79BA-06AE-CEAB9FD7792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436591" y="2953386"/>
            <a:ext cx="4907596" cy="254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322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Layout" preserve="1">
  <p:cSld name="Three Content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2;p55">
            <a:extLst>
              <a:ext uri="{FF2B5EF4-FFF2-40B4-BE49-F238E27FC236}">
                <a16:creationId xmlns:a16="http://schemas.microsoft.com/office/drawing/2014/main" id="{3776BA0A-10AE-C108-FD04-787030499CFE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2"/>
            <a:ext cx="3982615" cy="91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3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113" name="Google Shape;113;p53"/>
          <p:cNvSpPr/>
          <p:nvPr userDrawn="1"/>
        </p:nvSpPr>
        <p:spPr>
          <a:xfrm>
            <a:off x="8000529" y="2593733"/>
            <a:ext cx="3625692" cy="3292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53"/>
          <p:cNvSpPr/>
          <p:nvPr userDrawn="1"/>
        </p:nvSpPr>
        <p:spPr>
          <a:xfrm>
            <a:off x="4291016" y="2593733"/>
            <a:ext cx="3625692" cy="3292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53"/>
          <p:cNvSpPr/>
          <p:nvPr userDrawn="1"/>
        </p:nvSpPr>
        <p:spPr>
          <a:xfrm>
            <a:off x="581503" y="2593733"/>
            <a:ext cx="3625692" cy="3292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53"/>
          <p:cNvSpPr txBox="1">
            <a:spLocks noGrp="1"/>
          </p:cNvSpPr>
          <p:nvPr>
            <p:ph type="body" idx="1"/>
          </p:nvPr>
        </p:nvSpPr>
        <p:spPr>
          <a:xfrm>
            <a:off x="859903" y="2953386"/>
            <a:ext cx="3068893" cy="250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3"/>
          <p:cNvSpPr txBox="1">
            <a:spLocks noGrp="1"/>
          </p:cNvSpPr>
          <p:nvPr>
            <p:ph type="body" idx="2"/>
          </p:nvPr>
        </p:nvSpPr>
        <p:spPr>
          <a:xfrm>
            <a:off x="4569416" y="2953386"/>
            <a:ext cx="3068893" cy="250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53"/>
          <p:cNvSpPr txBox="1">
            <a:spLocks noGrp="1"/>
          </p:cNvSpPr>
          <p:nvPr>
            <p:ph type="body" idx="3"/>
          </p:nvPr>
        </p:nvSpPr>
        <p:spPr>
          <a:xfrm>
            <a:off x="8278929" y="2953386"/>
            <a:ext cx="3068893" cy="250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53"/>
          <p:cNvSpPr>
            <a:spLocks noGrp="1"/>
          </p:cNvSpPr>
          <p:nvPr>
            <p:ph type="pic" idx="4"/>
          </p:nvPr>
        </p:nvSpPr>
        <p:spPr>
          <a:xfrm>
            <a:off x="2107012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0" name="Google Shape;120;p53"/>
          <p:cNvSpPr>
            <a:spLocks noGrp="1"/>
          </p:cNvSpPr>
          <p:nvPr>
            <p:ph type="pic" idx="5"/>
          </p:nvPr>
        </p:nvSpPr>
        <p:spPr>
          <a:xfrm>
            <a:off x="5816525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1" name="Google Shape;121;p53"/>
          <p:cNvSpPr>
            <a:spLocks noGrp="1"/>
          </p:cNvSpPr>
          <p:nvPr>
            <p:ph type="pic" idx="6"/>
          </p:nvPr>
        </p:nvSpPr>
        <p:spPr>
          <a:xfrm>
            <a:off x="9526038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49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Layout" preserve="1">
  <p:cSld name="1_Three Content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2;p55">
            <a:extLst>
              <a:ext uri="{FF2B5EF4-FFF2-40B4-BE49-F238E27FC236}">
                <a16:creationId xmlns:a16="http://schemas.microsoft.com/office/drawing/2014/main" id="{3776BA0A-10AE-C108-FD04-787030499CFE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2"/>
            <a:ext cx="3982615" cy="91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3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113" name="Google Shape;113;p53"/>
          <p:cNvSpPr/>
          <p:nvPr userDrawn="1"/>
        </p:nvSpPr>
        <p:spPr>
          <a:xfrm>
            <a:off x="8000529" y="2593733"/>
            <a:ext cx="3625692" cy="3292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53"/>
          <p:cNvSpPr/>
          <p:nvPr userDrawn="1"/>
        </p:nvSpPr>
        <p:spPr>
          <a:xfrm>
            <a:off x="4291016" y="2593733"/>
            <a:ext cx="3625692" cy="3292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53"/>
          <p:cNvSpPr/>
          <p:nvPr userDrawn="1"/>
        </p:nvSpPr>
        <p:spPr>
          <a:xfrm>
            <a:off x="581503" y="2593733"/>
            <a:ext cx="3625692" cy="3292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53"/>
          <p:cNvSpPr txBox="1">
            <a:spLocks noGrp="1"/>
          </p:cNvSpPr>
          <p:nvPr>
            <p:ph type="body" idx="1"/>
          </p:nvPr>
        </p:nvSpPr>
        <p:spPr>
          <a:xfrm>
            <a:off x="859903" y="2953386"/>
            <a:ext cx="3068893" cy="250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3"/>
          <p:cNvSpPr txBox="1">
            <a:spLocks noGrp="1"/>
          </p:cNvSpPr>
          <p:nvPr>
            <p:ph type="body" idx="2"/>
          </p:nvPr>
        </p:nvSpPr>
        <p:spPr>
          <a:xfrm>
            <a:off x="4569416" y="2953386"/>
            <a:ext cx="3068893" cy="250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53"/>
          <p:cNvSpPr txBox="1">
            <a:spLocks noGrp="1"/>
          </p:cNvSpPr>
          <p:nvPr>
            <p:ph type="body" idx="3"/>
          </p:nvPr>
        </p:nvSpPr>
        <p:spPr>
          <a:xfrm>
            <a:off x="8278929" y="2953386"/>
            <a:ext cx="3068893" cy="250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53"/>
          <p:cNvSpPr>
            <a:spLocks noGrp="1"/>
          </p:cNvSpPr>
          <p:nvPr>
            <p:ph type="pic" idx="4"/>
          </p:nvPr>
        </p:nvSpPr>
        <p:spPr>
          <a:xfrm>
            <a:off x="2107012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0" name="Google Shape;120;p53"/>
          <p:cNvSpPr>
            <a:spLocks noGrp="1"/>
          </p:cNvSpPr>
          <p:nvPr>
            <p:ph type="pic" idx="5"/>
          </p:nvPr>
        </p:nvSpPr>
        <p:spPr>
          <a:xfrm>
            <a:off x="5816525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1" name="Google Shape;121;p53"/>
          <p:cNvSpPr>
            <a:spLocks noGrp="1"/>
          </p:cNvSpPr>
          <p:nvPr>
            <p:ph type="pic" idx="6"/>
          </p:nvPr>
        </p:nvSpPr>
        <p:spPr>
          <a:xfrm>
            <a:off x="9526038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3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Layout with Icons" preserve="1">
  <p:cSld name="Two Content Layout with Ico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4"/>
          <p:cNvPicPr preferRelativeResize="0"/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2"/>
            <a:ext cx="3982615" cy="91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4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124" name="Google Shape;124;p54"/>
          <p:cNvSpPr txBox="1">
            <a:spLocks noGrp="1"/>
          </p:cNvSpPr>
          <p:nvPr>
            <p:ph type="body" idx="1"/>
          </p:nvPr>
        </p:nvSpPr>
        <p:spPr>
          <a:xfrm>
            <a:off x="799481" y="3327371"/>
            <a:ext cx="5004419" cy="273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54"/>
          <p:cNvSpPr txBox="1">
            <a:spLocks noGrp="1"/>
          </p:cNvSpPr>
          <p:nvPr>
            <p:ph type="body" idx="2"/>
          </p:nvPr>
        </p:nvSpPr>
        <p:spPr>
          <a:xfrm>
            <a:off x="799484" y="2718957"/>
            <a:ext cx="5004416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113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54"/>
          <p:cNvSpPr txBox="1">
            <a:spLocks noGrp="1"/>
          </p:cNvSpPr>
          <p:nvPr>
            <p:ph type="body" idx="3"/>
          </p:nvPr>
        </p:nvSpPr>
        <p:spPr>
          <a:xfrm>
            <a:off x="6419844" y="2718957"/>
            <a:ext cx="4972288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1113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4"/>
          <p:cNvSpPr txBox="1">
            <a:spLocks noGrp="1"/>
          </p:cNvSpPr>
          <p:nvPr>
            <p:ph type="body" idx="4"/>
          </p:nvPr>
        </p:nvSpPr>
        <p:spPr>
          <a:xfrm>
            <a:off x="6413500" y="3327371"/>
            <a:ext cx="4979019" cy="273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4"/>
          <p:cNvSpPr>
            <a:spLocks noGrp="1"/>
          </p:cNvSpPr>
          <p:nvPr>
            <p:ph type="pic" idx="5"/>
          </p:nvPr>
        </p:nvSpPr>
        <p:spPr>
          <a:xfrm>
            <a:off x="3014352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1" name="Google Shape;131;p54"/>
          <p:cNvSpPr>
            <a:spLocks noGrp="1"/>
          </p:cNvSpPr>
          <p:nvPr>
            <p:ph type="pic" idx="6"/>
          </p:nvPr>
        </p:nvSpPr>
        <p:spPr>
          <a:xfrm>
            <a:off x="8713730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04851D4-978E-36E6-B464-DDDD6561A0DA}"/>
              </a:ext>
            </a:extLst>
          </p:cNvPr>
          <p:cNvCxnSpPr>
            <a:cxnSpLocks/>
          </p:cNvCxnSpPr>
          <p:nvPr userDrawn="1"/>
        </p:nvCxnSpPr>
        <p:spPr>
          <a:xfrm>
            <a:off x="799481" y="2596896"/>
            <a:ext cx="5004419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530B2C-C5FE-6604-2283-C726D4DADD01}"/>
              </a:ext>
            </a:extLst>
          </p:cNvPr>
          <p:cNvCxnSpPr>
            <a:cxnSpLocks/>
          </p:cNvCxnSpPr>
          <p:nvPr userDrawn="1"/>
        </p:nvCxnSpPr>
        <p:spPr>
          <a:xfrm>
            <a:off x="6413500" y="2596896"/>
            <a:ext cx="4978632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15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Layout with Title" preserve="1">
  <p:cSld name="Two Content Layout with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5"/>
          <p:cNvPicPr preferRelativeResize="0"/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2"/>
            <a:ext cx="3982615" cy="91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5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136" name="Google Shape;136;p55"/>
          <p:cNvSpPr txBox="1">
            <a:spLocks noGrp="1"/>
          </p:cNvSpPr>
          <p:nvPr>
            <p:ph type="body" idx="1"/>
          </p:nvPr>
        </p:nvSpPr>
        <p:spPr>
          <a:xfrm>
            <a:off x="799481" y="2713859"/>
            <a:ext cx="5004419" cy="334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41300" lvl="0" indent="-2413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55"/>
          <p:cNvSpPr txBox="1">
            <a:spLocks noGrp="1"/>
          </p:cNvSpPr>
          <p:nvPr>
            <p:ph type="body" idx="2"/>
          </p:nvPr>
        </p:nvSpPr>
        <p:spPr>
          <a:xfrm>
            <a:off x="799484" y="2105445"/>
            <a:ext cx="5004416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55"/>
          <p:cNvSpPr txBox="1">
            <a:spLocks noGrp="1"/>
          </p:cNvSpPr>
          <p:nvPr>
            <p:ph type="body" idx="3"/>
          </p:nvPr>
        </p:nvSpPr>
        <p:spPr>
          <a:xfrm>
            <a:off x="6419844" y="2105445"/>
            <a:ext cx="4972288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55"/>
          <p:cNvSpPr txBox="1">
            <a:spLocks noGrp="1"/>
          </p:cNvSpPr>
          <p:nvPr>
            <p:ph type="body" idx="4"/>
          </p:nvPr>
        </p:nvSpPr>
        <p:spPr>
          <a:xfrm>
            <a:off x="6413500" y="2713859"/>
            <a:ext cx="4979019" cy="334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553B25-D481-9FDD-5393-E9A750D34E03}"/>
              </a:ext>
            </a:extLst>
          </p:cNvPr>
          <p:cNvCxnSpPr>
            <a:cxnSpLocks/>
          </p:cNvCxnSpPr>
          <p:nvPr userDrawn="1"/>
        </p:nvCxnSpPr>
        <p:spPr>
          <a:xfrm>
            <a:off x="799481" y="1975104"/>
            <a:ext cx="5004419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2E9D7B-23BC-5EDE-FFB6-EC55A6F31EED}"/>
              </a:ext>
            </a:extLst>
          </p:cNvPr>
          <p:cNvCxnSpPr>
            <a:cxnSpLocks/>
          </p:cNvCxnSpPr>
          <p:nvPr userDrawn="1"/>
        </p:nvCxnSpPr>
        <p:spPr>
          <a:xfrm>
            <a:off x="6413500" y="1975104"/>
            <a:ext cx="4978632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93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Layout with Icons" preserve="1">
  <p:cSld name="Three Content Layout with Ico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2;p55">
            <a:extLst>
              <a:ext uri="{FF2B5EF4-FFF2-40B4-BE49-F238E27FC236}">
                <a16:creationId xmlns:a16="http://schemas.microsoft.com/office/drawing/2014/main" id="{0B057E5E-DC34-F5D2-AFFF-8F2FDDC0C5FC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2"/>
            <a:ext cx="3982615" cy="91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6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145" name="Google Shape;145;p56"/>
          <p:cNvSpPr txBox="1">
            <a:spLocks noGrp="1"/>
          </p:cNvSpPr>
          <p:nvPr>
            <p:ph type="body" idx="1"/>
          </p:nvPr>
        </p:nvSpPr>
        <p:spPr>
          <a:xfrm>
            <a:off x="799484" y="2718958"/>
            <a:ext cx="3301869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56"/>
          <p:cNvSpPr txBox="1">
            <a:spLocks noGrp="1"/>
          </p:cNvSpPr>
          <p:nvPr>
            <p:ph type="body" idx="2"/>
          </p:nvPr>
        </p:nvSpPr>
        <p:spPr>
          <a:xfrm>
            <a:off x="4455489" y="2718958"/>
            <a:ext cx="3301869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56"/>
          <p:cNvSpPr txBox="1">
            <a:spLocks noGrp="1"/>
          </p:cNvSpPr>
          <p:nvPr>
            <p:ph type="body" idx="3"/>
          </p:nvPr>
        </p:nvSpPr>
        <p:spPr>
          <a:xfrm>
            <a:off x="4455489" y="3330186"/>
            <a:ext cx="3301869" cy="268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56"/>
          <p:cNvSpPr txBox="1">
            <a:spLocks noGrp="1"/>
          </p:cNvSpPr>
          <p:nvPr>
            <p:ph type="body" idx="4"/>
          </p:nvPr>
        </p:nvSpPr>
        <p:spPr>
          <a:xfrm>
            <a:off x="8111495" y="2718958"/>
            <a:ext cx="3301869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56"/>
          <p:cNvSpPr txBox="1">
            <a:spLocks noGrp="1"/>
          </p:cNvSpPr>
          <p:nvPr>
            <p:ph type="body" idx="5"/>
          </p:nvPr>
        </p:nvSpPr>
        <p:spPr>
          <a:xfrm>
            <a:off x="8111495" y="3330186"/>
            <a:ext cx="3301869" cy="268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6"/>
          <p:cNvSpPr txBox="1">
            <a:spLocks noGrp="1"/>
          </p:cNvSpPr>
          <p:nvPr>
            <p:ph type="body" idx="6"/>
          </p:nvPr>
        </p:nvSpPr>
        <p:spPr>
          <a:xfrm>
            <a:off x="799483" y="3330186"/>
            <a:ext cx="3301869" cy="268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56"/>
          <p:cNvSpPr>
            <a:spLocks noGrp="1"/>
          </p:cNvSpPr>
          <p:nvPr>
            <p:ph type="pic" idx="7"/>
          </p:nvPr>
        </p:nvSpPr>
        <p:spPr>
          <a:xfrm>
            <a:off x="2163079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5" name="Google Shape;155;p56"/>
          <p:cNvSpPr>
            <a:spLocks noGrp="1"/>
          </p:cNvSpPr>
          <p:nvPr>
            <p:ph type="pic" idx="8"/>
          </p:nvPr>
        </p:nvSpPr>
        <p:spPr>
          <a:xfrm>
            <a:off x="5808662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6" name="Google Shape;156;p56"/>
          <p:cNvSpPr>
            <a:spLocks noGrp="1"/>
          </p:cNvSpPr>
          <p:nvPr>
            <p:ph type="pic" idx="9"/>
          </p:nvPr>
        </p:nvSpPr>
        <p:spPr>
          <a:xfrm>
            <a:off x="9475091" y="1822459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1741CF-4F60-7A59-B5C8-C534885A032C}"/>
              </a:ext>
            </a:extLst>
          </p:cNvPr>
          <p:cNvCxnSpPr>
            <a:cxnSpLocks/>
          </p:cNvCxnSpPr>
          <p:nvPr userDrawn="1"/>
        </p:nvCxnSpPr>
        <p:spPr>
          <a:xfrm>
            <a:off x="799481" y="2596896"/>
            <a:ext cx="3301871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5321EE-96D2-BBE9-0EA4-2112527E4EB3}"/>
              </a:ext>
            </a:extLst>
          </p:cNvPr>
          <p:cNvCxnSpPr>
            <a:cxnSpLocks/>
          </p:cNvCxnSpPr>
          <p:nvPr userDrawn="1"/>
        </p:nvCxnSpPr>
        <p:spPr>
          <a:xfrm>
            <a:off x="4457081" y="2596896"/>
            <a:ext cx="3301871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FD377B-D034-93F1-AC61-ED87B0C300F9}"/>
              </a:ext>
            </a:extLst>
          </p:cNvPr>
          <p:cNvCxnSpPr>
            <a:cxnSpLocks/>
          </p:cNvCxnSpPr>
          <p:nvPr userDrawn="1"/>
        </p:nvCxnSpPr>
        <p:spPr>
          <a:xfrm>
            <a:off x="8102489" y="2596896"/>
            <a:ext cx="3301871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340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Layout with Title" preserve="1">
  <p:cSld name="Three Content Layout with Titl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2;p55">
            <a:extLst>
              <a:ext uri="{FF2B5EF4-FFF2-40B4-BE49-F238E27FC236}">
                <a16:creationId xmlns:a16="http://schemas.microsoft.com/office/drawing/2014/main" id="{34A7C77A-DDF6-DC63-B004-883C6A0ECE20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2"/>
            <a:ext cx="3982615" cy="91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7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159" name="Google Shape;159;p57"/>
          <p:cNvSpPr txBox="1">
            <a:spLocks noGrp="1"/>
          </p:cNvSpPr>
          <p:nvPr>
            <p:ph type="body" idx="1"/>
          </p:nvPr>
        </p:nvSpPr>
        <p:spPr>
          <a:xfrm>
            <a:off x="799484" y="2094588"/>
            <a:ext cx="3301869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57"/>
          <p:cNvSpPr txBox="1">
            <a:spLocks noGrp="1"/>
          </p:cNvSpPr>
          <p:nvPr>
            <p:ph type="body" idx="2"/>
          </p:nvPr>
        </p:nvSpPr>
        <p:spPr>
          <a:xfrm>
            <a:off x="4455489" y="2094588"/>
            <a:ext cx="3301869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57"/>
          <p:cNvSpPr txBox="1">
            <a:spLocks noGrp="1"/>
          </p:cNvSpPr>
          <p:nvPr>
            <p:ph type="body" idx="3"/>
          </p:nvPr>
        </p:nvSpPr>
        <p:spPr>
          <a:xfrm>
            <a:off x="4455489" y="2705816"/>
            <a:ext cx="3301869" cy="331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57"/>
          <p:cNvSpPr txBox="1">
            <a:spLocks noGrp="1"/>
          </p:cNvSpPr>
          <p:nvPr>
            <p:ph type="body" idx="4"/>
          </p:nvPr>
        </p:nvSpPr>
        <p:spPr>
          <a:xfrm>
            <a:off x="8111495" y="2094588"/>
            <a:ext cx="3301869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57"/>
          <p:cNvSpPr txBox="1">
            <a:spLocks noGrp="1"/>
          </p:cNvSpPr>
          <p:nvPr>
            <p:ph type="body" idx="5"/>
          </p:nvPr>
        </p:nvSpPr>
        <p:spPr>
          <a:xfrm>
            <a:off x="8111495" y="2705816"/>
            <a:ext cx="3301869" cy="331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57"/>
          <p:cNvSpPr txBox="1">
            <a:spLocks noGrp="1"/>
          </p:cNvSpPr>
          <p:nvPr>
            <p:ph type="body" idx="6"/>
          </p:nvPr>
        </p:nvSpPr>
        <p:spPr>
          <a:xfrm>
            <a:off x="799483" y="2705816"/>
            <a:ext cx="3301869" cy="331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41300" lvl="0" indent="-2413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9A316D-5E2B-6A78-7960-3628B3DF035B}"/>
              </a:ext>
            </a:extLst>
          </p:cNvPr>
          <p:cNvCxnSpPr>
            <a:cxnSpLocks/>
          </p:cNvCxnSpPr>
          <p:nvPr userDrawn="1"/>
        </p:nvCxnSpPr>
        <p:spPr>
          <a:xfrm>
            <a:off x="799481" y="1975104"/>
            <a:ext cx="3301871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46FFF0-65F7-5DE8-44C7-263EFC3DB339}"/>
              </a:ext>
            </a:extLst>
          </p:cNvPr>
          <p:cNvCxnSpPr>
            <a:cxnSpLocks/>
          </p:cNvCxnSpPr>
          <p:nvPr userDrawn="1"/>
        </p:nvCxnSpPr>
        <p:spPr>
          <a:xfrm>
            <a:off x="4457081" y="1975104"/>
            <a:ext cx="3301871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08113D-2DC6-7277-CDEA-52EEC298DFD1}"/>
              </a:ext>
            </a:extLst>
          </p:cNvPr>
          <p:cNvCxnSpPr>
            <a:cxnSpLocks/>
          </p:cNvCxnSpPr>
          <p:nvPr userDrawn="1"/>
        </p:nvCxnSpPr>
        <p:spPr>
          <a:xfrm>
            <a:off x="8102489" y="1975104"/>
            <a:ext cx="3301871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647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 Layout with Icon" preserve="1">
  <p:cSld name="Four Content Layout with Ic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2;p55">
            <a:extLst>
              <a:ext uri="{FF2B5EF4-FFF2-40B4-BE49-F238E27FC236}">
                <a16:creationId xmlns:a16="http://schemas.microsoft.com/office/drawing/2014/main" id="{3A22614E-3AC8-C734-7C4E-B60E0C98E6AA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2"/>
            <a:ext cx="3982615" cy="91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8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170" name="Google Shape;170;p58"/>
          <p:cNvSpPr txBox="1">
            <a:spLocks noGrp="1"/>
          </p:cNvSpPr>
          <p:nvPr>
            <p:ph type="body" idx="1"/>
          </p:nvPr>
        </p:nvSpPr>
        <p:spPr>
          <a:xfrm>
            <a:off x="799485" y="2723241"/>
            <a:ext cx="2443649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58"/>
          <p:cNvSpPr txBox="1">
            <a:spLocks noGrp="1"/>
          </p:cNvSpPr>
          <p:nvPr>
            <p:ph type="body" idx="2"/>
          </p:nvPr>
        </p:nvSpPr>
        <p:spPr>
          <a:xfrm>
            <a:off x="3522895" y="2723241"/>
            <a:ext cx="2443649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58"/>
          <p:cNvSpPr txBox="1">
            <a:spLocks noGrp="1"/>
          </p:cNvSpPr>
          <p:nvPr>
            <p:ph type="body" idx="3"/>
          </p:nvPr>
        </p:nvSpPr>
        <p:spPr>
          <a:xfrm>
            <a:off x="6246304" y="2723241"/>
            <a:ext cx="2443649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58"/>
          <p:cNvSpPr txBox="1">
            <a:spLocks noGrp="1"/>
          </p:cNvSpPr>
          <p:nvPr>
            <p:ph type="body" idx="4"/>
          </p:nvPr>
        </p:nvSpPr>
        <p:spPr>
          <a:xfrm>
            <a:off x="8969715" y="2723241"/>
            <a:ext cx="2443649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58"/>
          <p:cNvSpPr txBox="1">
            <a:spLocks noGrp="1"/>
          </p:cNvSpPr>
          <p:nvPr>
            <p:ph type="body" idx="5"/>
          </p:nvPr>
        </p:nvSpPr>
        <p:spPr>
          <a:xfrm>
            <a:off x="8969715" y="3334469"/>
            <a:ext cx="2443649" cy="268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58"/>
          <p:cNvSpPr txBox="1">
            <a:spLocks noGrp="1"/>
          </p:cNvSpPr>
          <p:nvPr>
            <p:ph type="body" idx="6"/>
          </p:nvPr>
        </p:nvSpPr>
        <p:spPr>
          <a:xfrm>
            <a:off x="6246304" y="3334469"/>
            <a:ext cx="2443649" cy="268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58"/>
          <p:cNvSpPr txBox="1">
            <a:spLocks noGrp="1"/>
          </p:cNvSpPr>
          <p:nvPr>
            <p:ph type="body" idx="7"/>
          </p:nvPr>
        </p:nvSpPr>
        <p:spPr>
          <a:xfrm>
            <a:off x="3516551" y="3334469"/>
            <a:ext cx="2443649" cy="268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58"/>
          <p:cNvSpPr txBox="1">
            <a:spLocks noGrp="1"/>
          </p:cNvSpPr>
          <p:nvPr>
            <p:ph type="body" idx="8"/>
          </p:nvPr>
        </p:nvSpPr>
        <p:spPr>
          <a:xfrm>
            <a:off x="800246" y="3334469"/>
            <a:ext cx="2443649" cy="268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58"/>
          <p:cNvSpPr>
            <a:spLocks noGrp="1"/>
          </p:cNvSpPr>
          <p:nvPr>
            <p:ph type="pic" idx="9"/>
          </p:nvPr>
        </p:nvSpPr>
        <p:spPr>
          <a:xfrm>
            <a:off x="1733969" y="1808164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3" name="Google Shape;183;p58"/>
          <p:cNvSpPr>
            <a:spLocks noGrp="1"/>
          </p:cNvSpPr>
          <p:nvPr>
            <p:ph type="pic" idx="13"/>
          </p:nvPr>
        </p:nvSpPr>
        <p:spPr>
          <a:xfrm>
            <a:off x="4450275" y="1808164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58"/>
          <p:cNvSpPr>
            <a:spLocks noGrp="1"/>
          </p:cNvSpPr>
          <p:nvPr>
            <p:ph type="pic" idx="14"/>
          </p:nvPr>
        </p:nvSpPr>
        <p:spPr>
          <a:xfrm>
            <a:off x="7180028" y="1808164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5" name="Google Shape;185;p58"/>
          <p:cNvSpPr>
            <a:spLocks noGrp="1"/>
          </p:cNvSpPr>
          <p:nvPr>
            <p:ph type="pic" idx="15"/>
          </p:nvPr>
        </p:nvSpPr>
        <p:spPr>
          <a:xfrm>
            <a:off x="9909781" y="1808164"/>
            <a:ext cx="574675" cy="5746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71A333-5EEB-E8D0-FB66-77A8F9943101}"/>
              </a:ext>
            </a:extLst>
          </p:cNvPr>
          <p:cNvCxnSpPr>
            <a:cxnSpLocks/>
          </p:cNvCxnSpPr>
          <p:nvPr userDrawn="1"/>
        </p:nvCxnSpPr>
        <p:spPr>
          <a:xfrm>
            <a:off x="799481" y="2614617"/>
            <a:ext cx="2443653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719D1D-29DD-C6B9-4CBD-2BCDDA505BA0}"/>
              </a:ext>
            </a:extLst>
          </p:cNvPr>
          <p:cNvCxnSpPr>
            <a:cxnSpLocks/>
          </p:cNvCxnSpPr>
          <p:nvPr userDrawn="1"/>
        </p:nvCxnSpPr>
        <p:spPr>
          <a:xfrm>
            <a:off x="3518297" y="2614617"/>
            <a:ext cx="2443653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8FDB1D-2E49-F903-DC08-C4103B49BD5D}"/>
              </a:ext>
            </a:extLst>
          </p:cNvPr>
          <p:cNvCxnSpPr>
            <a:cxnSpLocks/>
          </p:cNvCxnSpPr>
          <p:nvPr userDrawn="1"/>
        </p:nvCxnSpPr>
        <p:spPr>
          <a:xfrm>
            <a:off x="6249305" y="2614617"/>
            <a:ext cx="2443653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6DD4E8-9566-87B6-91C0-0EF11367806C}"/>
              </a:ext>
            </a:extLst>
          </p:cNvPr>
          <p:cNvCxnSpPr>
            <a:cxnSpLocks/>
          </p:cNvCxnSpPr>
          <p:nvPr userDrawn="1"/>
        </p:nvCxnSpPr>
        <p:spPr>
          <a:xfrm>
            <a:off x="8968121" y="2614617"/>
            <a:ext cx="2443653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41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 Layout with Title" preserve="1">
  <p:cSld name="Four Content Layout with Titl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2;p55">
            <a:extLst>
              <a:ext uri="{FF2B5EF4-FFF2-40B4-BE49-F238E27FC236}">
                <a16:creationId xmlns:a16="http://schemas.microsoft.com/office/drawing/2014/main" id="{E1A2AA65-83E3-B873-EA5C-6D1BFDC4D44F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2"/>
            <a:ext cx="3982615" cy="91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9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188" name="Google Shape;188;p59"/>
          <p:cNvSpPr txBox="1">
            <a:spLocks noGrp="1"/>
          </p:cNvSpPr>
          <p:nvPr>
            <p:ph type="body" idx="1"/>
          </p:nvPr>
        </p:nvSpPr>
        <p:spPr>
          <a:xfrm>
            <a:off x="799485" y="2094586"/>
            <a:ext cx="2443649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9"/>
          <p:cNvSpPr txBox="1">
            <a:spLocks noGrp="1"/>
          </p:cNvSpPr>
          <p:nvPr>
            <p:ph type="body" idx="2"/>
          </p:nvPr>
        </p:nvSpPr>
        <p:spPr>
          <a:xfrm>
            <a:off x="3522895" y="2094586"/>
            <a:ext cx="2443649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9"/>
          <p:cNvSpPr txBox="1">
            <a:spLocks noGrp="1"/>
          </p:cNvSpPr>
          <p:nvPr>
            <p:ph type="body" idx="3"/>
          </p:nvPr>
        </p:nvSpPr>
        <p:spPr>
          <a:xfrm>
            <a:off x="6246304" y="2094586"/>
            <a:ext cx="2443649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9"/>
          <p:cNvSpPr txBox="1">
            <a:spLocks noGrp="1"/>
          </p:cNvSpPr>
          <p:nvPr>
            <p:ph type="body" idx="4"/>
          </p:nvPr>
        </p:nvSpPr>
        <p:spPr>
          <a:xfrm>
            <a:off x="8969715" y="2094586"/>
            <a:ext cx="2443649" cy="4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9"/>
          <p:cNvSpPr txBox="1">
            <a:spLocks noGrp="1"/>
          </p:cNvSpPr>
          <p:nvPr>
            <p:ph type="body" idx="5"/>
          </p:nvPr>
        </p:nvSpPr>
        <p:spPr>
          <a:xfrm>
            <a:off x="8969715" y="2705813"/>
            <a:ext cx="2443649" cy="334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59"/>
          <p:cNvSpPr txBox="1">
            <a:spLocks noGrp="1"/>
          </p:cNvSpPr>
          <p:nvPr>
            <p:ph type="body" idx="6"/>
          </p:nvPr>
        </p:nvSpPr>
        <p:spPr>
          <a:xfrm>
            <a:off x="6246304" y="2705813"/>
            <a:ext cx="2443649" cy="334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59"/>
          <p:cNvSpPr txBox="1">
            <a:spLocks noGrp="1"/>
          </p:cNvSpPr>
          <p:nvPr>
            <p:ph type="body" idx="7"/>
          </p:nvPr>
        </p:nvSpPr>
        <p:spPr>
          <a:xfrm>
            <a:off x="3516551" y="2705813"/>
            <a:ext cx="2443649" cy="334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59"/>
          <p:cNvSpPr txBox="1">
            <a:spLocks noGrp="1"/>
          </p:cNvSpPr>
          <p:nvPr>
            <p:ph type="body" idx="8"/>
          </p:nvPr>
        </p:nvSpPr>
        <p:spPr>
          <a:xfrm>
            <a:off x="800246" y="2705813"/>
            <a:ext cx="2443649" cy="3346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FED9AD-263C-7791-0D5A-AE6D8F48D49B}"/>
              </a:ext>
            </a:extLst>
          </p:cNvPr>
          <p:cNvCxnSpPr>
            <a:cxnSpLocks/>
          </p:cNvCxnSpPr>
          <p:nvPr userDrawn="1"/>
        </p:nvCxnSpPr>
        <p:spPr>
          <a:xfrm>
            <a:off x="799481" y="1968441"/>
            <a:ext cx="2443653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3EDE2E-1C10-9772-8440-93B96CCE3A83}"/>
              </a:ext>
            </a:extLst>
          </p:cNvPr>
          <p:cNvCxnSpPr>
            <a:cxnSpLocks/>
          </p:cNvCxnSpPr>
          <p:nvPr userDrawn="1"/>
        </p:nvCxnSpPr>
        <p:spPr>
          <a:xfrm>
            <a:off x="3518297" y="1968441"/>
            <a:ext cx="2443653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B54198-C40D-2634-3848-7E12A161FA2B}"/>
              </a:ext>
            </a:extLst>
          </p:cNvPr>
          <p:cNvCxnSpPr>
            <a:cxnSpLocks/>
          </p:cNvCxnSpPr>
          <p:nvPr userDrawn="1"/>
        </p:nvCxnSpPr>
        <p:spPr>
          <a:xfrm>
            <a:off x="6249305" y="1968441"/>
            <a:ext cx="2443653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5C3982-9AA6-70C9-5C21-D839C888E7E3}"/>
              </a:ext>
            </a:extLst>
          </p:cNvPr>
          <p:cNvCxnSpPr>
            <a:cxnSpLocks/>
          </p:cNvCxnSpPr>
          <p:nvPr userDrawn="1"/>
        </p:nvCxnSpPr>
        <p:spPr>
          <a:xfrm>
            <a:off x="8968121" y="1968441"/>
            <a:ext cx="2443653" cy="0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972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Layout with CTA" preserve="1">
  <p:cSld name="Split Layout with CTA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0"/>
          <p:cNvSpPr/>
          <p:nvPr/>
        </p:nvSpPr>
        <p:spPr>
          <a:xfrm rot="5400000">
            <a:off x="1979124" y="2075839"/>
            <a:ext cx="2803034" cy="676128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6"/>
              <a:buFont typeface="Arial"/>
              <a:buNone/>
            </a:pPr>
            <a:endParaRPr sz="2486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60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48975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203" name="Google Shape;203;p60"/>
          <p:cNvSpPr txBox="1">
            <a:spLocks noGrp="1"/>
          </p:cNvSpPr>
          <p:nvPr>
            <p:ph type="body" idx="1"/>
          </p:nvPr>
        </p:nvSpPr>
        <p:spPr>
          <a:xfrm>
            <a:off x="838201" y="4054964"/>
            <a:ext cx="4897582" cy="209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tabLst/>
              <a:defRPr sz="1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60"/>
          <p:cNvSpPr txBox="1">
            <a:spLocks noGrp="1"/>
          </p:cNvSpPr>
          <p:nvPr>
            <p:ph type="body" idx="2"/>
          </p:nvPr>
        </p:nvSpPr>
        <p:spPr>
          <a:xfrm>
            <a:off x="838200" y="1814672"/>
            <a:ext cx="4897582" cy="19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60"/>
          <p:cNvSpPr>
            <a:spLocks noGrp="1"/>
          </p:cNvSpPr>
          <p:nvPr>
            <p:ph type="pic" idx="3"/>
          </p:nvPr>
        </p:nvSpPr>
        <p:spPr>
          <a:xfrm>
            <a:off x="6345631" y="2"/>
            <a:ext cx="5846369" cy="67436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08" name="Google Shape;208;p60" descr="A blue and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EF5A2C6-697A-010F-472A-58C04B0643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5103" y="6204389"/>
            <a:ext cx="1106630" cy="3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6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3" preserve="1" userDrawn="1">
  <p:cSld name="1_Cover3">
    <p:bg>
      <p:bgPr>
        <a:solidFill>
          <a:schemeClr val="bg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6"/>
          <p:cNvSpPr txBox="1">
            <a:spLocks noGrp="1"/>
          </p:cNvSpPr>
          <p:nvPr>
            <p:ph type="ctrTitle" hasCustomPrompt="1"/>
          </p:nvPr>
        </p:nvSpPr>
        <p:spPr>
          <a:xfrm>
            <a:off x="876436" y="2003814"/>
            <a:ext cx="6528179" cy="203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>
                <a:solidFill>
                  <a:schemeClr val="tx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</a:p>
        </p:txBody>
      </p:sp>
      <p:sp>
        <p:nvSpPr>
          <p:cNvPr id="42" name="Google Shape;42;p76"/>
          <p:cNvSpPr txBox="1">
            <a:spLocks noGrp="1"/>
          </p:cNvSpPr>
          <p:nvPr>
            <p:ph type="subTitle" idx="1"/>
          </p:nvPr>
        </p:nvSpPr>
        <p:spPr>
          <a:xfrm>
            <a:off x="876436" y="4133513"/>
            <a:ext cx="6528179" cy="120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9525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tabLst/>
              <a:defRPr sz="2000">
                <a:solidFill>
                  <a:schemeClr val="tx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4" name="Google Shape;44;p7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361" y="0"/>
            <a:ext cx="744364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6" descr="A blue and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F008FA9-A95A-B05F-377B-2231DE437F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7667" y="965012"/>
            <a:ext cx="1574215" cy="5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20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Layout" preserve="1">
  <p:cSld name="Split Layou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1"/>
          <p:cNvSpPr/>
          <p:nvPr/>
        </p:nvSpPr>
        <p:spPr>
          <a:xfrm>
            <a:off x="6834554" y="0"/>
            <a:ext cx="535744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61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48975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212" name="Google Shape;212;p61"/>
          <p:cNvSpPr>
            <a:spLocks noGrp="1"/>
          </p:cNvSpPr>
          <p:nvPr>
            <p:ph type="pic" idx="2"/>
          </p:nvPr>
        </p:nvSpPr>
        <p:spPr>
          <a:xfrm>
            <a:off x="6330460" y="922150"/>
            <a:ext cx="5861540" cy="501395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3" name="Google Shape;213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897583" cy="411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5" name="Google Shape;215;p61" descr="A blue and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EE4E7D7-327D-6905-5EF8-489F25E28D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5103" y="6204389"/>
            <a:ext cx="1106630" cy="3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61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Layout" preserve="1">
  <p:cSld name="1_Split Layou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1"/>
          <p:cNvSpPr/>
          <p:nvPr/>
        </p:nvSpPr>
        <p:spPr>
          <a:xfrm>
            <a:off x="6834554" y="0"/>
            <a:ext cx="535744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61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48975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212" name="Google Shape;212;p61"/>
          <p:cNvSpPr>
            <a:spLocks noGrp="1"/>
          </p:cNvSpPr>
          <p:nvPr>
            <p:ph type="pic" idx="2"/>
          </p:nvPr>
        </p:nvSpPr>
        <p:spPr>
          <a:xfrm>
            <a:off x="6330460" y="922150"/>
            <a:ext cx="5861540" cy="501395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3" name="Google Shape;213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897583" cy="411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5" name="Google Shape;215;p61" descr="A blue and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0E1C825-526B-FCA0-FD9C-8AC6A6C337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5103" y="6204389"/>
            <a:ext cx="1106630" cy="3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40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Section Header" preserve="1" userDrawn="1">
  <p:cSld name="Quote Layout">
    <p:bg>
      <p:bgPr>
        <a:solidFill>
          <a:schemeClr val="tx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5"/>
          <p:cNvSpPr txBox="1">
            <a:spLocks noGrp="1"/>
          </p:cNvSpPr>
          <p:nvPr>
            <p:ph type="title" hasCustomPrompt="1"/>
          </p:nvPr>
        </p:nvSpPr>
        <p:spPr>
          <a:xfrm>
            <a:off x="1358485" y="2383291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pic>
        <p:nvPicPr>
          <p:cNvPr id="337" name="Google Shape;337;p75" descr="A blue and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75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164585" y="6120365"/>
            <a:ext cx="1297704" cy="5479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7537DF-E1F2-3DC2-D29E-774E4AFC50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8484" y="4564321"/>
            <a:ext cx="7169149" cy="313932"/>
          </a:xfrm>
        </p:spPr>
        <p:txBody>
          <a:bodyPr>
            <a:sp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— Click to add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8893B-0AC9-2D80-83E0-7997A801B0EA}"/>
              </a:ext>
            </a:extLst>
          </p:cNvPr>
          <p:cNvSpPr txBox="1"/>
          <p:nvPr userDrawn="1"/>
        </p:nvSpPr>
        <p:spPr>
          <a:xfrm>
            <a:off x="233572" y="782121"/>
            <a:ext cx="809250" cy="52937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4400">
                <a:solidFill>
                  <a:schemeClr val="accent1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B9DB0-771F-4822-2643-B5621DDE462C}"/>
              </a:ext>
            </a:extLst>
          </p:cNvPr>
          <p:cNvSpPr txBox="1"/>
          <p:nvPr userDrawn="1"/>
        </p:nvSpPr>
        <p:spPr>
          <a:xfrm>
            <a:off x="11149178" y="782121"/>
            <a:ext cx="809250" cy="52937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4400">
                <a:solidFill>
                  <a:schemeClr val="accent1"/>
                </a:solidFill>
                <a:latin typeface="Georgia" panose="02040502050405020303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146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Section Header" preserve="1" userDrawn="1">
  <p:cSld name="8_Section Header">
    <p:bg>
      <p:bgPr>
        <a:solidFill>
          <a:schemeClr val="tx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5B6E7054-435F-7106-824D-55B68CAAB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77" r="29777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35" name="Google Shape;335;p75"/>
          <p:cNvSpPr txBox="1">
            <a:spLocks noGrp="1"/>
          </p:cNvSpPr>
          <p:nvPr>
            <p:ph type="title" hasCustomPrompt="1"/>
          </p:nvPr>
        </p:nvSpPr>
        <p:spPr>
          <a:xfrm>
            <a:off x="1358485" y="2383291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pic>
        <p:nvPicPr>
          <p:cNvPr id="338" name="Google Shape;338;p75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164585" y="6120365"/>
            <a:ext cx="1297704" cy="5479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7537DF-E1F2-3DC2-D29E-774E4AFC50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8484" y="4564321"/>
            <a:ext cx="7169149" cy="313932"/>
          </a:xfrm>
        </p:spPr>
        <p:txBody>
          <a:bodyPr>
            <a:sp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— Click to add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8893B-0AC9-2D80-83E0-7997A801B0EA}"/>
              </a:ext>
            </a:extLst>
          </p:cNvPr>
          <p:cNvSpPr txBox="1"/>
          <p:nvPr userDrawn="1"/>
        </p:nvSpPr>
        <p:spPr>
          <a:xfrm>
            <a:off x="233572" y="782121"/>
            <a:ext cx="809250" cy="52937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4400">
                <a:solidFill>
                  <a:schemeClr val="accent1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B9DB0-771F-4822-2643-B5621DDE462C}"/>
              </a:ext>
            </a:extLst>
          </p:cNvPr>
          <p:cNvSpPr txBox="1"/>
          <p:nvPr userDrawn="1"/>
        </p:nvSpPr>
        <p:spPr>
          <a:xfrm>
            <a:off x="11149178" y="782121"/>
            <a:ext cx="809250" cy="52937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4400">
                <a:solidFill>
                  <a:schemeClr val="accent1"/>
                </a:solidFill>
                <a:latin typeface="Georgia" panose="02040502050405020303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1763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ection Header" preserve="1" userDrawn="1">
  <p:cSld name="8_Section Header"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5"/>
          <p:cNvSpPr txBox="1">
            <a:spLocks noGrp="1"/>
          </p:cNvSpPr>
          <p:nvPr>
            <p:ph type="title" hasCustomPrompt="1"/>
          </p:nvPr>
        </p:nvSpPr>
        <p:spPr>
          <a:xfrm>
            <a:off x="1358485" y="2383291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  <a:defRPr sz="3200">
                <a:solidFill>
                  <a:schemeClr val="tx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pic>
        <p:nvPicPr>
          <p:cNvPr id="337" name="Google Shape;337;p75" descr="A blue and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CEB403-7944-3E12-98EF-4CF8D0C3D7ED}"/>
              </a:ext>
            </a:extLst>
          </p:cNvPr>
          <p:cNvSpPr txBox="1"/>
          <p:nvPr userDrawn="1"/>
        </p:nvSpPr>
        <p:spPr>
          <a:xfrm>
            <a:off x="233572" y="782121"/>
            <a:ext cx="809250" cy="52937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4400">
                <a:solidFill>
                  <a:schemeClr val="accent1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3DE7A-A5B2-E63F-587F-5D2912B689A3}"/>
              </a:ext>
            </a:extLst>
          </p:cNvPr>
          <p:cNvSpPr txBox="1"/>
          <p:nvPr userDrawn="1"/>
        </p:nvSpPr>
        <p:spPr>
          <a:xfrm>
            <a:off x="11149178" y="782121"/>
            <a:ext cx="809250" cy="52937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4400">
                <a:solidFill>
                  <a:schemeClr val="accent1"/>
                </a:solidFill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7F7C581-74D7-A228-41C0-C832396720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8484" y="4564321"/>
            <a:ext cx="7169149" cy="313932"/>
          </a:xfrm>
        </p:spPr>
        <p:txBody>
          <a:bodyPr>
            <a:spAutoFit/>
          </a:bodyPr>
          <a:lstStyle>
            <a:lvl1pPr marL="0" indent="0" algn="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— 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2856451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1" preserve="1">
  <p:cSld name="Divider1">
    <p:bg>
      <p:bgPr>
        <a:solidFill>
          <a:schemeClr val="tx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957A04A0-C68D-5656-122E-EEBAFC5215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77" r="29777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18" name="Google Shape;218;p62"/>
          <p:cNvSpPr txBox="1">
            <a:spLocks noGrp="1"/>
          </p:cNvSpPr>
          <p:nvPr>
            <p:ph type="title" hasCustomPrompt="1"/>
          </p:nvPr>
        </p:nvSpPr>
        <p:spPr>
          <a:xfrm>
            <a:off x="831850" y="1439414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219" name="Google Shape;219;p62"/>
          <p:cNvSpPr txBox="1">
            <a:spLocks noGrp="1"/>
          </p:cNvSpPr>
          <p:nvPr>
            <p:ph type="body" idx="1"/>
          </p:nvPr>
        </p:nvSpPr>
        <p:spPr>
          <a:xfrm>
            <a:off x="831850" y="3872610"/>
            <a:ext cx="71691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None/>
              <a:tabLst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pic>
        <p:nvPicPr>
          <p:cNvPr id="220" name="Google Shape;220;p62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164585" y="6120365"/>
            <a:ext cx="1297704" cy="5479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62"/>
          <p:cNvCxnSpPr/>
          <p:nvPr/>
        </p:nvCxnSpPr>
        <p:spPr>
          <a:xfrm>
            <a:off x="0" y="3701143"/>
            <a:ext cx="8001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07270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1" preserve="1">
  <p:cSld name="1_Divider1">
    <p:bg>
      <p:bgPr>
        <a:solidFill>
          <a:schemeClr val="tx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"/>
          <p:cNvSpPr txBox="1">
            <a:spLocks noGrp="1"/>
          </p:cNvSpPr>
          <p:nvPr>
            <p:ph type="title" hasCustomPrompt="1"/>
          </p:nvPr>
        </p:nvSpPr>
        <p:spPr>
          <a:xfrm>
            <a:off x="831850" y="1439414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219" name="Google Shape;219;p62"/>
          <p:cNvSpPr txBox="1">
            <a:spLocks noGrp="1"/>
          </p:cNvSpPr>
          <p:nvPr>
            <p:ph type="body" idx="1"/>
          </p:nvPr>
        </p:nvSpPr>
        <p:spPr>
          <a:xfrm>
            <a:off x="831850" y="3872610"/>
            <a:ext cx="71691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None/>
              <a:tabLst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pic>
        <p:nvPicPr>
          <p:cNvPr id="220" name="Google Shape;220;p6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164585" y="6120365"/>
            <a:ext cx="1297704" cy="5479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62"/>
          <p:cNvCxnSpPr/>
          <p:nvPr/>
        </p:nvCxnSpPr>
        <p:spPr>
          <a:xfrm>
            <a:off x="0" y="3701143"/>
            <a:ext cx="8001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med" len="med"/>
          </a:ln>
        </p:spPr>
      </p:cxnSp>
      <p:pic>
        <p:nvPicPr>
          <p:cNvPr id="222" name="Google Shape;222;p62" descr="A blue and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195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1" preserve="1">
  <p:cSld name="1_Divider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2"/>
          <p:cNvSpPr txBox="1">
            <a:spLocks noGrp="1"/>
          </p:cNvSpPr>
          <p:nvPr>
            <p:ph type="title" hasCustomPrompt="1"/>
          </p:nvPr>
        </p:nvSpPr>
        <p:spPr>
          <a:xfrm>
            <a:off x="831850" y="1439414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>
                <a:solidFill>
                  <a:schemeClr val="tx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219" name="Google Shape;219;p62"/>
          <p:cNvSpPr txBox="1">
            <a:spLocks noGrp="1"/>
          </p:cNvSpPr>
          <p:nvPr>
            <p:ph type="body" idx="1"/>
          </p:nvPr>
        </p:nvSpPr>
        <p:spPr>
          <a:xfrm>
            <a:off x="831850" y="3872610"/>
            <a:ext cx="71691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cxnSp>
        <p:nvCxnSpPr>
          <p:cNvPr id="221" name="Google Shape;221;p62"/>
          <p:cNvCxnSpPr/>
          <p:nvPr/>
        </p:nvCxnSpPr>
        <p:spPr>
          <a:xfrm>
            <a:off x="0" y="3701143"/>
            <a:ext cx="8001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med" len="med"/>
          </a:ln>
        </p:spPr>
      </p:cxnSp>
      <p:pic>
        <p:nvPicPr>
          <p:cNvPr id="222" name="Google Shape;222;p62" descr="A blue and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532A55-83AF-1041-0301-A8CA8FAF35C3}"/>
              </a:ext>
            </a:extLst>
          </p:cNvPr>
          <p:cNvSpPr/>
          <p:nvPr userDrawn="1"/>
        </p:nvSpPr>
        <p:spPr>
          <a:xfrm>
            <a:off x="831850" y="6330462"/>
            <a:ext cx="2855895" cy="331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31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5" preserve="1">
  <p:cSld name="Divider5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66" descr="A hand holding a pipette over a petri dish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24705"/>
                </a:srgbClr>
              </a:gs>
              <a:gs pos="100000">
                <a:srgbClr val="000000">
                  <a:alpha val="60000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66"/>
          <p:cNvSpPr/>
          <p:nvPr/>
        </p:nvSpPr>
        <p:spPr>
          <a:xfrm>
            <a:off x="0" y="0"/>
            <a:ext cx="12191999" cy="685799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0000">
                  <a:alpha val="0"/>
                </a:srgbClr>
              </a:gs>
              <a:gs pos="15000">
                <a:srgbClr val="000000">
                  <a:alpha val="0"/>
                </a:srgbClr>
              </a:gs>
              <a:gs pos="99000">
                <a:srgbClr val="000000">
                  <a:alpha val="84313"/>
                </a:srgbClr>
              </a:gs>
              <a:gs pos="100000">
                <a:srgbClr val="000000">
                  <a:alpha val="8431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66"/>
          <p:cNvSpPr txBox="1">
            <a:spLocks noGrp="1"/>
          </p:cNvSpPr>
          <p:nvPr>
            <p:ph type="title" hasCustomPrompt="1"/>
          </p:nvPr>
        </p:nvSpPr>
        <p:spPr>
          <a:xfrm>
            <a:off x="831850" y="1439414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250" name="Google Shape;250;p66"/>
          <p:cNvSpPr txBox="1">
            <a:spLocks noGrp="1"/>
          </p:cNvSpPr>
          <p:nvPr>
            <p:ph type="body" idx="1"/>
          </p:nvPr>
        </p:nvSpPr>
        <p:spPr>
          <a:xfrm>
            <a:off x="831850" y="3872610"/>
            <a:ext cx="71691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None/>
              <a:tabLst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pic>
        <p:nvPicPr>
          <p:cNvPr id="252" name="Google Shape;25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4585" y="6120365"/>
            <a:ext cx="1297704" cy="5479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275;p69">
            <a:extLst>
              <a:ext uri="{FF2B5EF4-FFF2-40B4-BE49-F238E27FC236}">
                <a16:creationId xmlns:a16="http://schemas.microsoft.com/office/drawing/2014/main" id="{3C0FC943-C81F-142C-C3F5-675A294C9F5E}"/>
              </a:ext>
            </a:extLst>
          </p:cNvPr>
          <p:cNvCxnSpPr/>
          <p:nvPr userDrawn="1"/>
        </p:nvCxnSpPr>
        <p:spPr>
          <a:xfrm>
            <a:off x="0" y="3711303"/>
            <a:ext cx="8001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97448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8" preserve="1">
  <p:cSld name="Divider8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6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2667000" y="-2667001"/>
            <a:ext cx="6858000" cy="121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69"/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24705"/>
                </a:srgbClr>
              </a:gs>
              <a:gs pos="15000">
                <a:srgbClr val="000000">
                  <a:alpha val="60000"/>
                </a:srgbClr>
              </a:gs>
              <a:gs pos="100000">
                <a:srgbClr val="000000">
                  <a:alpha val="60000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69"/>
          <p:cNvSpPr/>
          <p:nvPr/>
        </p:nvSpPr>
        <p:spPr>
          <a:xfrm>
            <a:off x="-3" y="0"/>
            <a:ext cx="12192004" cy="6857999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0000">
                  <a:alpha val="0"/>
                </a:srgbClr>
              </a:gs>
              <a:gs pos="15000">
                <a:srgbClr val="000000">
                  <a:alpha val="0"/>
                </a:srgbClr>
              </a:gs>
              <a:gs pos="99000">
                <a:srgbClr val="000000">
                  <a:alpha val="84313"/>
                </a:srgbClr>
              </a:gs>
              <a:gs pos="100000">
                <a:srgbClr val="000000">
                  <a:alpha val="8431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69"/>
          <p:cNvSpPr txBox="1">
            <a:spLocks noGrp="1"/>
          </p:cNvSpPr>
          <p:nvPr>
            <p:ph type="title" hasCustomPrompt="1"/>
          </p:nvPr>
        </p:nvSpPr>
        <p:spPr>
          <a:xfrm>
            <a:off x="831850" y="1439414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274" name="Google Shape;274;p69"/>
          <p:cNvSpPr txBox="1">
            <a:spLocks noGrp="1"/>
          </p:cNvSpPr>
          <p:nvPr>
            <p:ph type="body" idx="1"/>
          </p:nvPr>
        </p:nvSpPr>
        <p:spPr>
          <a:xfrm>
            <a:off x="831850" y="3872610"/>
            <a:ext cx="71691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None/>
              <a:tabLst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cxnSp>
        <p:nvCxnSpPr>
          <p:cNvPr id="275" name="Google Shape;275;p69"/>
          <p:cNvCxnSpPr/>
          <p:nvPr/>
        </p:nvCxnSpPr>
        <p:spPr>
          <a:xfrm>
            <a:off x="0" y="3711303"/>
            <a:ext cx="8001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med" len="med"/>
          </a:ln>
        </p:spPr>
      </p:cxnSp>
      <p:pic>
        <p:nvPicPr>
          <p:cNvPr id="276" name="Google Shape;276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4585" y="6120365"/>
            <a:ext cx="1297704" cy="547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97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OC" preserve="1">
  <p:cSld name="TOC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3"/>
          <p:cNvSpPr>
            <a:spLocks noGrp="1"/>
          </p:cNvSpPr>
          <p:nvPr>
            <p:ph type="pic" idx="2"/>
          </p:nvPr>
        </p:nvSpPr>
        <p:spPr>
          <a:xfrm>
            <a:off x="6339992" y="0"/>
            <a:ext cx="5852007" cy="67436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" name="Google Shape;48;p43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48975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body" idx="1"/>
          </p:nvPr>
        </p:nvSpPr>
        <p:spPr>
          <a:xfrm>
            <a:off x="1664494" y="3690072"/>
            <a:ext cx="407870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body" idx="3"/>
          </p:nvPr>
        </p:nvSpPr>
        <p:spPr>
          <a:xfrm>
            <a:off x="1664494" y="4527200"/>
            <a:ext cx="407870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body" idx="4"/>
          </p:nvPr>
        </p:nvSpPr>
        <p:spPr>
          <a:xfrm>
            <a:off x="1664494" y="5364327"/>
            <a:ext cx="407870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body" idx="5"/>
          </p:nvPr>
        </p:nvSpPr>
        <p:spPr>
          <a:xfrm>
            <a:off x="1664494" y="2009379"/>
            <a:ext cx="407870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body" idx="6"/>
          </p:nvPr>
        </p:nvSpPr>
        <p:spPr>
          <a:xfrm>
            <a:off x="1664494" y="2852945"/>
            <a:ext cx="407870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/>
          <p:nvPr/>
        </p:nvSpPr>
        <p:spPr>
          <a:xfrm>
            <a:off x="838200" y="1914814"/>
            <a:ext cx="8262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sz="32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43"/>
          <p:cNvSpPr txBox="1"/>
          <p:nvPr/>
        </p:nvSpPr>
        <p:spPr>
          <a:xfrm>
            <a:off x="838200" y="2758380"/>
            <a:ext cx="8262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sz="32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43"/>
          <p:cNvSpPr txBox="1"/>
          <p:nvPr/>
        </p:nvSpPr>
        <p:spPr>
          <a:xfrm>
            <a:off x="838200" y="3595507"/>
            <a:ext cx="8262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sz="32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43"/>
          <p:cNvSpPr txBox="1"/>
          <p:nvPr/>
        </p:nvSpPr>
        <p:spPr>
          <a:xfrm>
            <a:off x="838200" y="4432634"/>
            <a:ext cx="8262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sz="32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43"/>
          <p:cNvSpPr txBox="1"/>
          <p:nvPr/>
        </p:nvSpPr>
        <p:spPr>
          <a:xfrm>
            <a:off x="838200" y="5269761"/>
            <a:ext cx="8262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</a:t>
            </a:r>
            <a:endParaRPr sz="32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43" descr="A blue and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23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2" preserve="1" userDrawn="1">
  <p:cSld name="2_Divider2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7CD7E1-5D48-EC86-40D9-0D5487F9E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5" name="Google Shape;225;p63"/>
          <p:cNvSpPr/>
          <p:nvPr/>
        </p:nvSpPr>
        <p:spPr>
          <a:xfrm>
            <a:off x="1" y="0"/>
            <a:ext cx="11911128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0000">
                  <a:alpha val="0"/>
                </a:srgbClr>
              </a:gs>
              <a:gs pos="15000">
                <a:srgbClr val="000000">
                  <a:alpha val="0"/>
                </a:srgbClr>
              </a:gs>
              <a:gs pos="99000">
                <a:srgbClr val="000000">
                  <a:alpha val="84313"/>
                </a:srgbClr>
              </a:gs>
              <a:gs pos="100000">
                <a:srgbClr val="000000">
                  <a:alpha val="8431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4585" y="6120365"/>
            <a:ext cx="1297704" cy="54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41;p65">
            <a:extLst>
              <a:ext uri="{FF2B5EF4-FFF2-40B4-BE49-F238E27FC236}">
                <a16:creationId xmlns:a16="http://schemas.microsoft.com/office/drawing/2014/main" id="{48AD4DE7-6DBF-1F15-59B2-258741E88AC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1850" y="1439414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6" name="Google Shape;242;p65">
            <a:extLst>
              <a:ext uri="{FF2B5EF4-FFF2-40B4-BE49-F238E27FC236}">
                <a16:creationId xmlns:a16="http://schemas.microsoft.com/office/drawing/2014/main" id="{4FDA6316-9C7F-F4B8-5370-3CA9783F89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50" y="3558656"/>
            <a:ext cx="71691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None/>
              <a:tabLst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26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2" preserve="1" userDrawn="1">
  <p:cSld name="2_Divider2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B417B5-DC75-9F6B-262D-B10D9A5E4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5" name="Google Shape;225;p63"/>
          <p:cNvSpPr/>
          <p:nvPr/>
        </p:nvSpPr>
        <p:spPr>
          <a:xfrm>
            <a:off x="1" y="0"/>
            <a:ext cx="11911128" cy="6857999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0000">
                  <a:alpha val="0"/>
                </a:srgbClr>
              </a:gs>
              <a:gs pos="15000">
                <a:srgbClr val="000000">
                  <a:alpha val="0"/>
                </a:srgbClr>
              </a:gs>
              <a:gs pos="99000">
                <a:srgbClr val="000000">
                  <a:alpha val="84313"/>
                </a:srgbClr>
              </a:gs>
              <a:gs pos="100000">
                <a:srgbClr val="000000">
                  <a:alpha val="8431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4585" y="6120365"/>
            <a:ext cx="1297704" cy="547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41;p65">
            <a:extLst>
              <a:ext uri="{FF2B5EF4-FFF2-40B4-BE49-F238E27FC236}">
                <a16:creationId xmlns:a16="http://schemas.microsoft.com/office/drawing/2014/main" id="{F72D1ED8-ECF1-ACF1-6E63-06FABC00A4D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1850" y="1439414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6" name="Google Shape;242;p65">
            <a:extLst>
              <a:ext uri="{FF2B5EF4-FFF2-40B4-BE49-F238E27FC236}">
                <a16:creationId xmlns:a16="http://schemas.microsoft.com/office/drawing/2014/main" id="{8BF2CEF7-F3BD-5D84-8640-02D73D25BC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50" y="3558656"/>
            <a:ext cx="71691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None/>
              <a:tabLst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419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vider2" preserve="1" userDrawn="1">
  <p:cSld name="2_Divider2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4925A-588D-D365-833A-2E660D6FD0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6" y="0"/>
            <a:ext cx="12181184" cy="6858000"/>
          </a:xfrm>
          <a:prstGeom prst="rect">
            <a:avLst/>
          </a:prstGeom>
        </p:spPr>
      </p:pic>
      <p:sp>
        <p:nvSpPr>
          <p:cNvPr id="225" name="Google Shape;225;p63"/>
          <p:cNvSpPr/>
          <p:nvPr/>
        </p:nvSpPr>
        <p:spPr>
          <a:xfrm>
            <a:off x="1" y="0"/>
            <a:ext cx="11911128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0000">
                  <a:alpha val="0"/>
                </a:srgbClr>
              </a:gs>
              <a:gs pos="15000">
                <a:srgbClr val="000000">
                  <a:alpha val="0"/>
                </a:srgbClr>
              </a:gs>
              <a:gs pos="99000">
                <a:srgbClr val="000000">
                  <a:alpha val="84313"/>
                </a:srgbClr>
              </a:gs>
              <a:gs pos="100000">
                <a:srgbClr val="000000">
                  <a:alpha val="8431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4585" y="6120365"/>
            <a:ext cx="1297704" cy="5479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41;p65">
            <a:extLst>
              <a:ext uri="{FF2B5EF4-FFF2-40B4-BE49-F238E27FC236}">
                <a16:creationId xmlns:a16="http://schemas.microsoft.com/office/drawing/2014/main" id="{B62E361F-F492-7A41-D85C-F134CF7EB73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1850" y="1439414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8" name="Google Shape;242;p65">
            <a:extLst>
              <a:ext uri="{FF2B5EF4-FFF2-40B4-BE49-F238E27FC236}">
                <a16:creationId xmlns:a16="http://schemas.microsoft.com/office/drawing/2014/main" id="{3DE56642-05C4-1F6C-50B0-CF5E2B52E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50" y="3558656"/>
            <a:ext cx="71691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None/>
              <a:tabLst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949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4" preserve="1">
  <p:cSld name="1_Divider4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47031C-B524-5C74-9E43-0A9E0C7266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9" name="Google Shape;239;p65"/>
          <p:cNvSpPr/>
          <p:nvPr userDrawn="1"/>
        </p:nvSpPr>
        <p:spPr>
          <a:xfrm>
            <a:off x="-4" y="0"/>
            <a:ext cx="12192000" cy="6858000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100000">
                <a:srgbClr val="000000">
                  <a:alpha val="59562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65"/>
          <p:cNvSpPr/>
          <p:nvPr userDrawn="1"/>
        </p:nvSpPr>
        <p:spPr>
          <a:xfrm>
            <a:off x="0" y="2"/>
            <a:ext cx="11911128" cy="6857998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0000">
                  <a:alpha val="0"/>
                </a:srgbClr>
              </a:gs>
              <a:gs pos="15000">
                <a:srgbClr val="000000">
                  <a:alpha val="0"/>
                </a:srgbClr>
              </a:gs>
              <a:gs pos="99000">
                <a:srgbClr val="000000">
                  <a:alpha val="84313"/>
                </a:srgbClr>
              </a:gs>
              <a:gs pos="100000">
                <a:srgbClr val="000000">
                  <a:alpha val="8431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240;p65">
            <a:extLst>
              <a:ext uri="{FF2B5EF4-FFF2-40B4-BE49-F238E27FC236}">
                <a16:creationId xmlns:a16="http://schemas.microsoft.com/office/drawing/2014/main" id="{AB5810DA-CA88-96A8-6D56-8053FA9B3C97}"/>
              </a:ext>
            </a:extLst>
          </p:cNvPr>
          <p:cNvSpPr/>
          <p:nvPr userDrawn="1"/>
        </p:nvSpPr>
        <p:spPr>
          <a:xfrm rot="10800000">
            <a:off x="7160821" y="3978234"/>
            <a:ext cx="5031176" cy="2879764"/>
          </a:xfrm>
          <a:prstGeom prst="roundRect">
            <a:avLst>
              <a:gd name="adj" fmla="val 0"/>
            </a:avLst>
          </a:prstGeom>
          <a:gradFill>
            <a:gsLst>
              <a:gs pos="58000">
                <a:srgbClr val="000000">
                  <a:alpha val="0"/>
                </a:srgbClr>
              </a:gs>
              <a:gs pos="99000">
                <a:srgbClr val="000000">
                  <a:alpha val="84313"/>
                </a:srgbClr>
              </a:gs>
              <a:gs pos="100000">
                <a:srgbClr val="000000">
                  <a:alpha val="84313"/>
                </a:srgbClr>
              </a:gs>
            </a:gsLst>
            <a:lin ang="150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239;p65">
            <a:extLst>
              <a:ext uri="{FF2B5EF4-FFF2-40B4-BE49-F238E27FC236}">
                <a16:creationId xmlns:a16="http://schemas.microsoft.com/office/drawing/2014/main" id="{B6D57F1B-516A-8568-E877-FD6134EDBC70}"/>
              </a:ext>
            </a:extLst>
          </p:cNvPr>
          <p:cNvSpPr/>
          <p:nvPr userDrawn="1"/>
        </p:nvSpPr>
        <p:spPr>
          <a:xfrm flipH="1">
            <a:off x="4049485" y="4429496"/>
            <a:ext cx="8142511" cy="2428505"/>
          </a:xfrm>
          <a:prstGeom prst="rect">
            <a:avLst/>
          </a:prstGeom>
          <a:gradFill>
            <a:gsLst>
              <a:gs pos="58000">
                <a:srgbClr val="000000">
                  <a:alpha val="0"/>
                </a:srgbClr>
              </a:gs>
              <a:gs pos="99000">
                <a:srgbClr val="000000">
                  <a:alpha val="50956"/>
                </a:srgbClr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65"/>
          <p:cNvSpPr txBox="1">
            <a:spLocks noGrp="1"/>
          </p:cNvSpPr>
          <p:nvPr>
            <p:ph type="title" hasCustomPrompt="1"/>
          </p:nvPr>
        </p:nvSpPr>
        <p:spPr>
          <a:xfrm>
            <a:off x="831850" y="1439414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242" name="Google Shape;242;p65"/>
          <p:cNvSpPr txBox="1">
            <a:spLocks noGrp="1"/>
          </p:cNvSpPr>
          <p:nvPr>
            <p:ph type="body" idx="1"/>
          </p:nvPr>
        </p:nvSpPr>
        <p:spPr>
          <a:xfrm>
            <a:off x="831850" y="3558656"/>
            <a:ext cx="71691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None/>
              <a:tabLst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pic>
        <p:nvPicPr>
          <p:cNvPr id="244" name="Google Shape;244;p65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164585" y="6120365"/>
            <a:ext cx="1297704" cy="547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011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0693FA-BAB2-1BE6-87B1-BCAD0977C171}"/>
              </a:ext>
            </a:extLst>
          </p:cNvPr>
          <p:cNvSpPr/>
          <p:nvPr userDrawn="1"/>
        </p:nvSpPr>
        <p:spPr>
          <a:xfrm>
            <a:off x="0" y="2768048"/>
            <a:ext cx="12192000" cy="2302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61;p44">
            <a:extLst>
              <a:ext uri="{FF2B5EF4-FFF2-40B4-BE49-F238E27FC236}">
                <a16:creationId xmlns:a16="http://schemas.microsoft.com/office/drawing/2014/main" id="{FA343798-D87B-859F-2C10-B36718892B78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3"/>
            <a:ext cx="3982615" cy="91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6F34E-4ACD-BB78-1EF7-4E82B1EAA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10" name="Google Shape;188;p59">
            <a:extLst>
              <a:ext uri="{FF2B5EF4-FFF2-40B4-BE49-F238E27FC236}">
                <a16:creationId xmlns:a16="http://schemas.microsoft.com/office/drawing/2014/main" id="{CE89D0F8-FD01-802A-F837-9672F2C2EA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581" y="2000544"/>
            <a:ext cx="2355732" cy="45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1" i="0">
                <a:solidFill>
                  <a:schemeClr val="dk1">
                    <a:alpha val="6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95;p59">
            <a:extLst>
              <a:ext uri="{FF2B5EF4-FFF2-40B4-BE49-F238E27FC236}">
                <a16:creationId xmlns:a16="http://schemas.microsoft.com/office/drawing/2014/main" id="{B8920ADC-6750-9BDE-FFA8-E1A42F3952A3}"/>
              </a:ext>
            </a:extLst>
          </p:cNvPr>
          <p:cNvSpPr txBox="1">
            <a:spLocks noGrp="1"/>
          </p:cNvSpPr>
          <p:nvPr>
            <p:ph type="body" idx="8"/>
          </p:nvPr>
        </p:nvSpPr>
        <p:spPr>
          <a:xfrm>
            <a:off x="838581" y="3212983"/>
            <a:ext cx="2355732" cy="28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88;p59">
            <a:extLst>
              <a:ext uri="{FF2B5EF4-FFF2-40B4-BE49-F238E27FC236}">
                <a16:creationId xmlns:a16="http://schemas.microsoft.com/office/drawing/2014/main" id="{3CA1A0D8-E065-C6B5-DC26-1022ABAE886C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560238" y="2000544"/>
            <a:ext cx="2355732" cy="45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1" i="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95;p59">
            <a:extLst>
              <a:ext uri="{FF2B5EF4-FFF2-40B4-BE49-F238E27FC236}">
                <a16:creationId xmlns:a16="http://schemas.microsoft.com/office/drawing/2014/main" id="{601800FA-6EB2-F542-0E25-75B33D5D6337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3560238" y="3212983"/>
            <a:ext cx="2355732" cy="28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88;p59">
            <a:extLst>
              <a:ext uri="{FF2B5EF4-FFF2-40B4-BE49-F238E27FC236}">
                <a16:creationId xmlns:a16="http://schemas.microsoft.com/office/drawing/2014/main" id="{4E5DBDE4-6F54-095C-F5E8-0514C33F9713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8994317" y="2000544"/>
            <a:ext cx="2355731" cy="45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1" i="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95;p59">
            <a:extLst>
              <a:ext uri="{FF2B5EF4-FFF2-40B4-BE49-F238E27FC236}">
                <a16:creationId xmlns:a16="http://schemas.microsoft.com/office/drawing/2014/main" id="{09C67709-0260-06BB-C04C-92F99E822076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994317" y="3212983"/>
            <a:ext cx="2355731" cy="28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3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88;p59">
            <a:extLst>
              <a:ext uri="{FF2B5EF4-FFF2-40B4-BE49-F238E27FC236}">
                <a16:creationId xmlns:a16="http://schemas.microsoft.com/office/drawing/2014/main" id="{3956AA18-6FA3-20FF-9998-9D5A5D52E3DC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6281895" y="2000544"/>
            <a:ext cx="2355732" cy="45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 panose="020B0604020202020204" pitchFamily="34" charset="0"/>
              <a:buNone/>
              <a:tabLst/>
              <a:defRPr sz="18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95;p59">
            <a:extLst>
              <a:ext uri="{FF2B5EF4-FFF2-40B4-BE49-F238E27FC236}">
                <a16:creationId xmlns:a16="http://schemas.microsoft.com/office/drawing/2014/main" id="{6DBB0FFD-D8B8-1357-9414-81A47309352D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6281895" y="3212983"/>
            <a:ext cx="2355732" cy="283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SzPts val="1600"/>
              <a:buFont typeface="Arial"/>
              <a:buChar char="•"/>
              <a:tabLst/>
              <a:defRPr sz="16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CB8FB1-C1E4-E7DB-0969-6D244C7D1BD9}"/>
              </a:ext>
            </a:extLst>
          </p:cNvPr>
          <p:cNvGrpSpPr/>
          <p:nvPr userDrawn="1"/>
        </p:nvGrpSpPr>
        <p:grpSpPr>
          <a:xfrm>
            <a:off x="662791" y="2549236"/>
            <a:ext cx="2706550" cy="501279"/>
            <a:chOff x="662791" y="2385359"/>
            <a:chExt cx="2706550" cy="50127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E4122E-933C-38C5-51FB-D8A78160FE36}"/>
                </a:ext>
              </a:extLst>
            </p:cNvPr>
            <p:cNvSpPr/>
            <p:nvPr userDrawn="1"/>
          </p:nvSpPr>
          <p:spPr>
            <a:xfrm>
              <a:off x="662791" y="2604172"/>
              <a:ext cx="2706550" cy="230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Google Shape;280;p70">
              <a:extLst>
                <a:ext uri="{FF2B5EF4-FFF2-40B4-BE49-F238E27FC236}">
                  <a16:creationId xmlns:a16="http://schemas.microsoft.com/office/drawing/2014/main" id="{B18E7CE8-7245-0274-97FC-5832CE15C0A2}"/>
                </a:ext>
              </a:extLst>
            </p:cNvPr>
            <p:cNvSpPr/>
            <p:nvPr userDrawn="1"/>
          </p:nvSpPr>
          <p:spPr>
            <a:xfrm>
              <a:off x="1848714" y="2551932"/>
              <a:ext cx="334706" cy="334706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B25B3D9-869F-758D-1B0E-43727F53953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15000" y="2385359"/>
              <a:ext cx="0" cy="333925"/>
            </a:xfrm>
            <a:prstGeom prst="straightConnector1">
              <a:avLst/>
            </a:prstGeom>
            <a:ln w="25400"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0CDA27-FB24-73EF-64AF-8802F96109AF}"/>
              </a:ext>
            </a:extLst>
          </p:cNvPr>
          <p:cNvGrpSpPr/>
          <p:nvPr userDrawn="1"/>
        </p:nvGrpSpPr>
        <p:grpSpPr>
          <a:xfrm>
            <a:off x="3369341" y="2549236"/>
            <a:ext cx="2718705" cy="501279"/>
            <a:chOff x="650636" y="2385359"/>
            <a:chExt cx="2718705" cy="50127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7278BB-88C0-8821-D558-3931A25E22B0}"/>
                </a:ext>
              </a:extLst>
            </p:cNvPr>
            <p:cNvSpPr/>
            <p:nvPr userDrawn="1"/>
          </p:nvSpPr>
          <p:spPr>
            <a:xfrm>
              <a:off x="650636" y="2604172"/>
              <a:ext cx="2718705" cy="2302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Google Shape;280;p70">
              <a:extLst>
                <a:ext uri="{FF2B5EF4-FFF2-40B4-BE49-F238E27FC236}">
                  <a16:creationId xmlns:a16="http://schemas.microsoft.com/office/drawing/2014/main" id="{9AF52D52-7F2B-4CA6-998F-F0AD2B3B3539}"/>
                </a:ext>
              </a:extLst>
            </p:cNvPr>
            <p:cNvSpPr/>
            <p:nvPr userDrawn="1"/>
          </p:nvSpPr>
          <p:spPr>
            <a:xfrm>
              <a:off x="1848714" y="2551932"/>
              <a:ext cx="334706" cy="334706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45C93E5-433F-9B63-BE71-2F1DFA96EEA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15000" y="2385359"/>
              <a:ext cx="0" cy="333925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ACD43ED-9F81-CE64-7C4F-678647F99704}"/>
              </a:ext>
            </a:extLst>
          </p:cNvPr>
          <p:cNvGrpSpPr/>
          <p:nvPr userDrawn="1"/>
        </p:nvGrpSpPr>
        <p:grpSpPr>
          <a:xfrm>
            <a:off x="6088047" y="2549236"/>
            <a:ext cx="2718704" cy="501279"/>
            <a:chOff x="650637" y="2385359"/>
            <a:chExt cx="2718704" cy="50127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F9F867-380D-88A9-B94E-D9A1A87B3A76}"/>
                </a:ext>
              </a:extLst>
            </p:cNvPr>
            <p:cNvSpPr/>
            <p:nvPr userDrawn="1"/>
          </p:nvSpPr>
          <p:spPr>
            <a:xfrm>
              <a:off x="650637" y="2604172"/>
              <a:ext cx="2718704" cy="2302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Google Shape;280;p70">
              <a:extLst>
                <a:ext uri="{FF2B5EF4-FFF2-40B4-BE49-F238E27FC236}">
                  <a16:creationId xmlns:a16="http://schemas.microsoft.com/office/drawing/2014/main" id="{CAB8D657-3DC1-5B48-B2E1-44EC36765E06}"/>
                </a:ext>
              </a:extLst>
            </p:cNvPr>
            <p:cNvSpPr/>
            <p:nvPr userDrawn="1"/>
          </p:nvSpPr>
          <p:spPr>
            <a:xfrm>
              <a:off x="1848714" y="2551932"/>
              <a:ext cx="334706" cy="334706"/>
            </a:xfrm>
            <a:prstGeom prst="ellipse">
              <a:avLst/>
            </a:prstGeom>
            <a:solidFill>
              <a:schemeClr val="tx1"/>
            </a:solidFill>
            <a:ln w="254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F94AB81-35B4-0194-BB00-4347ED14C20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15000" y="2385359"/>
              <a:ext cx="0" cy="3339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32FA88-2690-1013-F62A-BDD1CAFFE43C}"/>
              </a:ext>
            </a:extLst>
          </p:cNvPr>
          <p:cNvGrpSpPr/>
          <p:nvPr userDrawn="1"/>
        </p:nvGrpSpPr>
        <p:grpSpPr>
          <a:xfrm>
            <a:off x="8806750" y="2549236"/>
            <a:ext cx="2718707" cy="501279"/>
            <a:chOff x="650634" y="2385359"/>
            <a:chExt cx="2718707" cy="50127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5678BD7-9336-3687-7B08-42BD1FE85AFA}"/>
                </a:ext>
              </a:extLst>
            </p:cNvPr>
            <p:cNvSpPr/>
            <p:nvPr userDrawn="1"/>
          </p:nvSpPr>
          <p:spPr>
            <a:xfrm>
              <a:off x="650634" y="2604172"/>
              <a:ext cx="2718707" cy="2302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Google Shape;280;p70">
              <a:extLst>
                <a:ext uri="{FF2B5EF4-FFF2-40B4-BE49-F238E27FC236}">
                  <a16:creationId xmlns:a16="http://schemas.microsoft.com/office/drawing/2014/main" id="{7CE178BE-B6C3-8CB2-4799-1C0468866306}"/>
                </a:ext>
              </a:extLst>
            </p:cNvPr>
            <p:cNvSpPr/>
            <p:nvPr userDrawn="1"/>
          </p:nvSpPr>
          <p:spPr>
            <a:xfrm>
              <a:off x="1848714" y="2551932"/>
              <a:ext cx="334706" cy="334706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bg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017E948-3618-C513-88DF-FF6278DEB57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015000" y="2385359"/>
              <a:ext cx="0" cy="333925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0344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Section Header" preserve="1">
  <p:cSld name="Section Header">
    <p:bg>
      <p:bgPr>
        <a:solidFill>
          <a:schemeClr val="tx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7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022846" y="-1"/>
            <a:ext cx="7169151" cy="5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75"/>
          <p:cNvSpPr txBox="1">
            <a:spLocks noGrp="1"/>
          </p:cNvSpPr>
          <p:nvPr>
            <p:ph type="title" hasCustomPrompt="1"/>
          </p:nvPr>
        </p:nvSpPr>
        <p:spPr>
          <a:xfrm>
            <a:off x="1358485" y="2383291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pic>
        <p:nvPicPr>
          <p:cNvPr id="337" name="Google Shape;337;p75" descr="A blue and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64585" y="6120365"/>
            <a:ext cx="1297704" cy="547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476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Section Header" preserve="1">
  <p:cSld name="8_Section Header">
    <p:bg>
      <p:bgPr>
        <a:solidFill>
          <a:schemeClr val="tx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background&#10;&#10;AI-generated content may be incorrect.">
            <a:extLst>
              <a:ext uri="{FF2B5EF4-FFF2-40B4-BE49-F238E27FC236}">
                <a16:creationId xmlns:a16="http://schemas.microsoft.com/office/drawing/2014/main" id="{68EAF9E5-15D7-D93A-958F-F6E7336A7D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77" r="29777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36" name="Google Shape;336;p7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022846" y="-1"/>
            <a:ext cx="7169151" cy="5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75"/>
          <p:cNvSpPr txBox="1">
            <a:spLocks noGrp="1"/>
          </p:cNvSpPr>
          <p:nvPr>
            <p:ph type="title" hasCustomPrompt="1"/>
          </p:nvPr>
        </p:nvSpPr>
        <p:spPr>
          <a:xfrm>
            <a:off x="1358485" y="2383291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pic>
        <p:nvPicPr>
          <p:cNvPr id="338" name="Google Shape;338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64585" y="6120365"/>
            <a:ext cx="1297704" cy="547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707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ection Header" preserve="1">
  <p:cSld name="8_Section Header">
    <p:bg>
      <p:bgPr>
        <a:solidFill>
          <a:schemeClr val="bg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7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022846" y="-1"/>
            <a:ext cx="7169151" cy="53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75"/>
          <p:cNvSpPr txBox="1">
            <a:spLocks noGrp="1"/>
          </p:cNvSpPr>
          <p:nvPr>
            <p:ph type="title" hasCustomPrompt="1"/>
          </p:nvPr>
        </p:nvSpPr>
        <p:spPr>
          <a:xfrm>
            <a:off x="1358485" y="2383291"/>
            <a:ext cx="7169150" cy="209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  <a:defRPr sz="5400">
                <a:solidFill>
                  <a:schemeClr val="tx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pic>
        <p:nvPicPr>
          <p:cNvPr id="337" name="Google Shape;337;p75" descr="A blue and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7BA2BD-372C-01DC-26C3-F889D67CF1C3}"/>
              </a:ext>
            </a:extLst>
          </p:cNvPr>
          <p:cNvSpPr/>
          <p:nvPr userDrawn="1"/>
        </p:nvSpPr>
        <p:spPr>
          <a:xfrm>
            <a:off x="743578" y="6390751"/>
            <a:ext cx="3014506" cy="29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83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n object&#10;&#10;Description automatically generated">
            <a:extLst>
              <a:ext uri="{FF2B5EF4-FFF2-40B4-BE49-F238E27FC236}">
                <a16:creationId xmlns:a16="http://schemas.microsoft.com/office/drawing/2014/main" id="{440D4FA1-DBE6-4A8C-BF86-904CCB068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37" y="6483507"/>
            <a:ext cx="365980" cy="307774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DAD78-621D-4355-AF51-72CCD116824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DDBAC-EB53-4D7C-B216-C34248419114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n object&#10;&#10;Description automatically generated">
            <a:extLst>
              <a:ext uri="{FF2B5EF4-FFF2-40B4-BE49-F238E27FC236}">
                <a16:creationId xmlns:a16="http://schemas.microsoft.com/office/drawing/2014/main" id="{440D4FA1-DBE6-4A8C-BF86-904CCB068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37" y="6483507"/>
            <a:ext cx="365980" cy="307774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DAD78-621D-4355-AF51-72CCD116824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DDBAC-EB53-4D7C-B216-C34248419114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OC" preserve="1" userDrawn="1">
  <p:cSld name="2_TOC">
    <p:bg>
      <p:bgPr>
        <a:solidFill>
          <a:schemeClr val="tx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3"/>
          <p:cNvSpPr>
            <a:spLocks noGrp="1"/>
          </p:cNvSpPr>
          <p:nvPr>
            <p:ph type="pic" idx="2"/>
          </p:nvPr>
        </p:nvSpPr>
        <p:spPr>
          <a:xfrm>
            <a:off x="6339992" y="0"/>
            <a:ext cx="5852007" cy="67436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8" name="Google Shape;48;p43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48975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eorgia"/>
              <a:buNone/>
              <a:defRPr sz="32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sp>
        <p:nvSpPr>
          <p:cNvPr id="54" name="Google Shape;54;p43"/>
          <p:cNvSpPr txBox="1"/>
          <p:nvPr/>
        </p:nvSpPr>
        <p:spPr>
          <a:xfrm>
            <a:off x="838200" y="1914814"/>
            <a:ext cx="8262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sz="32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43"/>
          <p:cNvSpPr txBox="1"/>
          <p:nvPr/>
        </p:nvSpPr>
        <p:spPr>
          <a:xfrm>
            <a:off x="838200" y="2758380"/>
            <a:ext cx="8262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sz="32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43"/>
          <p:cNvSpPr txBox="1"/>
          <p:nvPr/>
        </p:nvSpPr>
        <p:spPr>
          <a:xfrm>
            <a:off x="838200" y="3595507"/>
            <a:ext cx="8262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sz="32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43"/>
          <p:cNvSpPr txBox="1"/>
          <p:nvPr/>
        </p:nvSpPr>
        <p:spPr>
          <a:xfrm>
            <a:off x="838200" y="4432634"/>
            <a:ext cx="8262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sz="32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43"/>
          <p:cNvSpPr txBox="1"/>
          <p:nvPr/>
        </p:nvSpPr>
        <p:spPr>
          <a:xfrm>
            <a:off x="838200" y="5269761"/>
            <a:ext cx="8262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</a:t>
            </a:r>
            <a:endParaRPr sz="3200" b="1" i="0" u="none" strike="noStrike" cap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43" descr="A blue and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9;p43">
            <a:extLst>
              <a:ext uri="{FF2B5EF4-FFF2-40B4-BE49-F238E27FC236}">
                <a16:creationId xmlns:a16="http://schemas.microsoft.com/office/drawing/2014/main" id="{7CB2CC64-FD20-78F0-8097-76B89B5264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64494" y="3690072"/>
            <a:ext cx="407870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tabLst/>
              <a:defRPr sz="1600" b="0" i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50;p43">
            <a:extLst>
              <a:ext uri="{FF2B5EF4-FFF2-40B4-BE49-F238E27FC236}">
                <a16:creationId xmlns:a16="http://schemas.microsoft.com/office/drawing/2014/main" id="{260E2CCE-061A-3A1F-A3BF-255749B9607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664494" y="4527200"/>
            <a:ext cx="407870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tabLst/>
              <a:defRPr sz="1600" b="0" i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51;p43">
            <a:extLst>
              <a:ext uri="{FF2B5EF4-FFF2-40B4-BE49-F238E27FC236}">
                <a16:creationId xmlns:a16="http://schemas.microsoft.com/office/drawing/2014/main" id="{B8301647-71AB-6657-EA3F-236729504B44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1664494" y="5364327"/>
            <a:ext cx="4078709" cy="45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tabLst/>
              <a:defRPr sz="1600" b="0" i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" name="Google Shape;52;p43">
            <a:extLst>
              <a:ext uri="{FF2B5EF4-FFF2-40B4-BE49-F238E27FC236}">
                <a16:creationId xmlns:a16="http://schemas.microsoft.com/office/drawing/2014/main" id="{64F20E59-B1DC-31C8-29E5-964F22AABADE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1664494" y="2009379"/>
            <a:ext cx="407870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tabLst/>
              <a:defRPr sz="1600" b="0" i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53;p43">
            <a:extLst>
              <a:ext uri="{FF2B5EF4-FFF2-40B4-BE49-F238E27FC236}">
                <a16:creationId xmlns:a16="http://schemas.microsoft.com/office/drawing/2014/main" id="{C14910B1-71D4-4894-2F04-98F40B565D04}"/>
              </a:ext>
            </a:extLst>
          </p:cNvPr>
          <p:cNvSpPr txBox="1">
            <a:spLocks noGrp="1"/>
          </p:cNvSpPr>
          <p:nvPr>
            <p:ph type="body" idx="6"/>
          </p:nvPr>
        </p:nvSpPr>
        <p:spPr>
          <a:xfrm>
            <a:off x="1664494" y="2852945"/>
            <a:ext cx="407870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1113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tabLst/>
              <a:defRPr sz="1600" b="0" i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131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n object&#10;&#10;Description automatically generated">
            <a:extLst>
              <a:ext uri="{FF2B5EF4-FFF2-40B4-BE49-F238E27FC236}">
                <a16:creationId xmlns:a16="http://schemas.microsoft.com/office/drawing/2014/main" id="{440D4FA1-DBE6-4A8C-BF86-904CCB068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37" y="6483507"/>
            <a:ext cx="365980" cy="307774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DAD78-621D-4355-AF51-72CCD116824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DDBAC-EB53-4D7C-B216-C34248419114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2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close up of an object&#10;&#10;Description automatically generated">
            <a:extLst>
              <a:ext uri="{FF2B5EF4-FFF2-40B4-BE49-F238E27FC236}">
                <a16:creationId xmlns:a16="http://schemas.microsoft.com/office/drawing/2014/main" id="{87D85C84-1E21-4EF0-B6B7-B1C5A4259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C0B2D55-82D7-4441-B7D4-2C2D2ED7F645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B78BB6-C14F-482D-9E8F-45C1A69E04CC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14133"/>
            <a:ext cx="11472863" cy="67752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7A29F-643C-4190-A838-D065557C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079500"/>
            <a:ext cx="11472863" cy="5165725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B64BC0-C64C-4A17-A6A8-C82F3C4E80DE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D83DC-F8CA-42C7-B21F-4866D6F8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2034-3885-4E97-9345-92BF090A2844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82E0F-423E-495F-8566-40C481B632C1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n object&#10;&#10;Description automatically generated">
            <a:extLst>
              <a:ext uri="{FF2B5EF4-FFF2-40B4-BE49-F238E27FC236}">
                <a16:creationId xmlns:a16="http://schemas.microsoft.com/office/drawing/2014/main" id="{440D4FA1-DBE6-4A8C-BF86-904CCB068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37" y="6483507"/>
            <a:ext cx="365980" cy="307774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DAD78-621D-4355-AF51-72CCD116824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DDBAC-EB53-4D7C-B216-C34248419114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n object&#10;&#10;Description automatically generated">
            <a:extLst>
              <a:ext uri="{FF2B5EF4-FFF2-40B4-BE49-F238E27FC236}">
                <a16:creationId xmlns:a16="http://schemas.microsoft.com/office/drawing/2014/main" id="{440D4FA1-DBE6-4A8C-BF86-904CCB068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37" y="6483507"/>
            <a:ext cx="365980" cy="307774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DAD78-621D-4355-AF51-72CCD116824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DDBAC-EB53-4D7C-B216-C34248419114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n object&#10;&#10;Description automatically generated">
            <a:extLst>
              <a:ext uri="{FF2B5EF4-FFF2-40B4-BE49-F238E27FC236}">
                <a16:creationId xmlns:a16="http://schemas.microsoft.com/office/drawing/2014/main" id="{440D4FA1-DBE6-4A8C-BF86-904CCB068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37" y="6483507"/>
            <a:ext cx="365980" cy="307774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DAD78-621D-4355-AF51-72CCD116824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DDBAC-EB53-4D7C-B216-C34248419114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n object&#10;&#10;Description automatically generated">
            <a:extLst>
              <a:ext uri="{FF2B5EF4-FFF2-40B4-BE49-F238E27FC236}">
                <a16:creationId xmlns:a16="http://schemas.microsoft.com/office/drawing/2014/main" id="{440D4FA1-DBE6-4A8C-BF86-904CCB068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37" y="6483507"/>
            <a:ext cx="365980" cy="307774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DAD78-621D-4355-AF51-72CCD116824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DDBAC-EB53-4D7C-B216-C34248419114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zal-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316081" y="407155"/>
            <a:ext cx="10007899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3200" b="1" baseline="0">
                <a:solidFill>
                  <a:srgbClr val="BF17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6082" y="1552684"/>
            <a:ext cx="9364951" cy="42295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GB" noProof="0"/>
              <a:t>Click to add introduction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500" y="6462339"/>
            <a:ext cx="52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278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7388252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F019-F863-44AE-B94B-A2CDE426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FBA2-7410-4086-8E43-4DC1C0EF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3F7A0-71F0-446B-9DE8-6D75BE64E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C6B39-612B-4E29-BDFC-1129EF94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828799"/>
            <a:ext cx="1097280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BC0B0E-85B0-5647-8D1C-9EE40FB0FA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4404" y="6271847"/>
            <a:ext cx="5852160" cy="28135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2557"/>
                </a:solidFill>
              </a:defRPr>
            </a:lvl1pPr>
            <a:lvl2pPr>
              <a:defRPr sz="900">
                <a:solidFill>
                  <a:srgbClr val="002557"/>
                </a:solidFill>
              </a:defRPr>
            </a:lvl2pPr>
            <a:lvl3pPr>
              <a:defRPr sz="900">
                <a:solidFill>
                  <a:srgbClr val="002557"/>
                </a:solidFill>
              </a:defRPr>
            </a:lvl3pPr>
            <a:lvl4pPr>
              <a:defRPr sz="900">
                <a:solidFill>
                  <a:srgbClr val="002557"/>
                </a:solidFill>
              </a:defRPr>
            </a:lvl4pPr>
            <a:lvl5pPr>
              <a:defRPr sz="900">
                <a:solidFill>
                  <a:srgbClr val="002557"/>
                </a:solidFill>
              </a:defRPr>
            </a:lvl5pPr>
          </a:lstStyle>
          <a:p>
            <a:pPr lvl="0"/>
            <a:r>
              <a:rPr lang="en-US"/>
              <a:t>Insert 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209746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n object&#10;&#10;Description automatically generated">
            <a:extLst>
              <a:ext uri="{FF2B5EF4-FFF2-40B4-BE49-F238E27FC236}">
                <a16:creationId xmlns:a16="http://schemas.microsoft.com/office/drawing/2014/main" id="{440D4FA1-DBE6-4A8C-BF86-904CCB068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37" y="6483507"/>
            <a:ext cx="365980" cy="307774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DAD78-621D-4355-AF51-72CCD116824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DDBAC-EB53-4D7C-B216-C34248419114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9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5EB232-BE48-FB3C-47B0-289006DCC1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53489"/>
            <a:ext cx="10515600" cy="398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1" name="Google Shape;61;p44"/>
          <p:cNvPicPr preferRelativeResize="0"/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2"/>
            <a:ext cx="3982615" cy="913334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4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62428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n object&#10;&#10;Description automatically generated">
            <a:extLst>
              <a:ext uri="{FF2B5EF4-FFF2-40B4-BE49-F238E27FC236}">
                <a16:creationId xmlns:a16="http://schemas.microsoft.com/office/drawing/2014/main" id="{440D4FA1-DBE6-4A8C-BF86-904CCB068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37" y="6483507"/>
            <a:ext cx="365980" cy="307774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DAD78-621D-4355-AF51-72CCD116824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DDBAC-EB53-4D7C-B216-C34248419114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n object&#10;&#10;Description automatically generated">
            <a:extLst>
              <a:ext uri="{FF2B5EF4-FFF2-40B4-BE49-F238E27FC236}">
                <a16:creationId xmlns:a16="http://schemas.microsoft.com/office/drawing/2014/main" id="{440D4FA1-DBE6-4A8C-BF86-904CCB068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37" y="6483507"/>
            <a:ext cx="365980" cy="307774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DAD78-621D-4355-AF51-72CCD116824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DDBAC-EB53-4D7C-B216-C34248419114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4"/>
          <p:cNvPicPr preferRelativeResize="0"/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34023" y="-2575363"/>
            <a:ext cx="3982615" cy="91333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315E74-35DE-CD21-6980-3CED6819B721}"/>
              </a:ext>
            </a:extLst>
          </p:cNvPr>
          <p:cNvCxnSpPr>
            <a:cxnSpLocks/>
          </p:cNvCxnSpPr>
          <p:nvPr userDrawn="1"/>
        </p:nvCxnSpPr>
        <p:spPr>
          <a:xfrm>
            <a:off x="2268618" y="3087917"/>
            <a:ext cx="7654764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73D6D5B-C33B-B585-598C-E1A97039D781}"/>
              </a:ext>
            </a:extLst>
          </p:cNvPr>
          <p:cNvGrpSpPr/>
          <p:nvPr userDrawn="1"/>
        </p:nvGrpSpPr>
        <p:grpSpPr>
          <a:xfrm>
            <a:off x="1080463" y="1713402"/>
            <a:ext cx="10031074" cy="2749031"/>
            <a:chOff x="675465" y="1769852"/>
            <a:chExt cx="10031074" cy="27490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C6EF7C-6796-9816-9BF7-E35CFD8C57F2}"/>
                </a:ext>
              </a:extLst>
            </p:cNvPr>
            <p:cNvGrpSpPr/>
            <p:nvPr/>
          </p:nvGrpSpPr>
          <p:grpSpPr>
            <a:xfrm>
              <a:off x="7849526" y="1769852"/>
              <a:ext cx="2857013" cy="2749031"/>
              <a:chOff x="4886325" y="2263404"/>
              <a:chExt cx="2419349" cy="2327909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795EFDF1-CB93-7B90-5A52-4A340691479C}"/>
                  </a:ext>
                </a:extLst>
              </p:cNvPr>
              <p:cNvSpPr/>
              <p:nvPr/>
            </p:nvSpPr>
            <p:spPr>
              <a:xfrm>
                <a:off x="4930718" y="2263404"/>
                <a:ext cx="2327909" cy="2327909"/>
              </a:xfrm>
              <a:custGeom>
                <a:avLst/>
                <a:gdLst>
                  <a:gd name="connsiteX0" fmla="*/ 2327909 w 2327909"/>
                  <a:gd name="connsiteY0" fmla="*/ 1163955 h 2327909"/>
                  <a:gd name="connsiteX1" fmla="*/ 1163955 w 2327909"/>
                  <a:gd name="connsiteY1" fmla="*/ 2327909 h 2327909"/>
                  <a:gd name="connsiteX2" fmla="*/ 0 w 2327909"/>
                  <a:gd name="connsiteY2" fmla="*/ 1163955 h 2327909"/>
                  <a:gd name="connsiteX3" fmla="*/ 1163955 w 2327909"/>
                  <a:gd name="connsiteY3" fmla="*/ 0 h 2327909"/>
                  <a:gd name="connsiteX4" fmla="*/ 2327909 w 2327909"/>
                  <a:gd name="connsiteY4" fmla="*/ 1163955 h 23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909" h="2327909">
                    <a:moveTo>
                      <a:pt x="2327909" y="1163955"/>
                    </a:moveTo>
                    <a:cubicBezTo>
                      <a:pt x="2327909" y="1806789"/>
                      <a:pt x="1806789" y="2327909"/>
                      <a:pt x="1163955" y="2327909"/>
                    </a:cubicBezTo>
                    <a:cubicBezTo>
                      <a:pt x="521120" y="2327909"/>
                      <a:pt x="0" y="1806789"/>
                      <a:pt x="0" y="1163955"/>
                    </a:cubicBezTo>
                    <a:cubicBezTo>
                      <a:pt x="0" y="521120"/>
                      <a:pt x="521120" y="0"/>
                      <a:pt x="1163955" y="0"/>
                    </a:cubicBezTo>
                    <a:cubicBezTo>
                      <a:pt x="1806789" y="0"/>
                      <a:pt x="2327909" y="521120"/>
                      <a:pt x="2327909" y="11639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8CAE0779-AE44-C292-A3A5-6BCECD5E5184}"/>
                  </a:ext>
                </a:extLst>
              </p:cNvPr>
              <p:cNvSpPr/>
              <p:nvPr/>
            </p:nvSpPr>
            <p:spPr>
              <a:xfrm>
                <a:off x="4886325" y="2906765"/>
                <a:ext cx="196479" cy="1051824"/>
              </a:xfrm>
              <a:custGeom>
                <a:avLst/>
                <a:gdLst>
                  <a:gd name="connsiteX0" fmla="*/ 150495 w 196479"/>
                  <a:gd name="connsiteY0" fmla="*/ 1051825 h 1051824"/>
                  <a:gd name="connsiteX1" fmla="*/ 108585 w 196479"/>
                  <a:gd name="connsiteY1" fmla="*/ 1025155 h 1051824"/>
                  <a:gd name="connsiteX2" fmla="*/ 0 w 196479"/>
                  <a:gd name="connsiteY2" fmla="*/ 523187 h 1051824"/>
                  <a:gd name="connsiteX3" fmla="*/ 105728 w 196479"/>
                  <a:gd name="connsiteY3" fmla="*/ 26934 h 1051824"/>
                  <a:gd name="connsiteX4" fmla="*/ 166688 w 196479"/>
                  <a:gd name="connsiteY4" fmla="*/ 4074 h 1051824"/>
                  <a:gd name="connsiteX5" fmla="*/ 189548 w 196479"/>
                  <a:gd name="connsiteY5" fmla="*/ 65034 h 1051824"/>
                  <a:gd name="connsiteX6" fmla="*/ 91440 w 196479"/>
                  <a:gd name="connsiteY6" fmla="*/ 523187 h 1051824"/>
                  <a:gd name="connsiteX7" fmla="*/ 192405 w 196479"/>
                  <a:gd name="connsiteY7" fmla="*/ 987055 h 1051824"/>
                  <a:gd name="connsiteX8" fmla="*/ 169545 w 196479"/>
                  <a:gd name="connsiteY8" fmla="*/ 1048014 h 1051824"/>
                  <a:gd name="connsiteX9" fmla="*/ 150495 w 196479"/>
                  <a:gd name="connsiteY9" fmla="*/ 1051825 h 105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479" h="1051824">
                    <a:moveTo>
                      <a:pt x="150495" y="1051825"/>
                    </a:moveTo>
                    <a:cubicBezTo>
                      <a:pt x="133350" y="1051825"/>
                      <a:pt x="116205" y="1041347"/>
                      <a:pt x="108585" y="1025155"/>
                    </a:cubicBezTo>
                    <a:cubicBezTo>
                      <a:pt x="36195" y="867039"/>
                      <a:pt x="0" y="698447"/>
                      <a:pt x="0" y="523187"/>
                    </a:cubicBezTo>
                    <a:cubicBezTo>
                      <a:pt x="0" y="347927"/>
                      <a:pt x="35243" y="183145"/>
                      <a:pt x="105728" y="26934"/>
                    </a:cubicBezTo>
                    <a:cubicBezTo>
                      <a:pt x="116205" y="4074"/>
                      <a:pt x="143827" y="-6403"/>
                      <a:pt x="166688" y="4074"/>
                    </a:cubicBezTo>
                    <a:cubicBezTo>
                      <a:pt x="189548" y="14552"/>
                      <a:pt x="200025" y="42174"/>
                      <a:pt x="189548" y="65034"/>
                    </a:cubicBezTo>
                    <a:cubicBezTo>
                      <a:pt x="124778" y="209814"/>
                      <a:pt x="91440" y="363167"/>
                      <a:pt x="91440" y="523187"/>
                    </a:cubicBezTo>
                    <a:cubicBezTo>
                      <a:pt x="91440" y="683207"/>
                      <a:pt x="125730" y="841322"/>
                      <a:pt x="192405" y="987055"/>
                    </a:cubicBezTo>
                    <a:cubicBezTo>
                      <a:pt x="202883" y="1009914"/>
                      <a:pt x="192405" y="1037537"/>
                      <a:pt x="169545" y="1048014"/>
                    </a:cubicBezTo>
                    <a:cubicBezTo>
                      <a:pt x="162877" y="1050872"/>
                      <a:pt x="157163" y="1051825"/>
                      <a:pt x="150495" y="1051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C284B10-4DC9-BEC7-095C-BA754603A96F}"/>
                  </a:ext>
                </a:extLst>
              </p:cNvPr>
              <p:cNvSpPr/>
              <p:nvPr/>
            </p:nvSpPr>
            <p:spPr>
              <a:xfrm>
                <a:off x="7109195" y="2906765"/>
                <a:ext cx="196479" cy="1051824"/>
              </a:xfrm>
              <a:custGeom>
                <a:avLst/>
                <a:gdLst>
                  <a:gd name="connsiteX0" fmla="*/ 45984 w 196479"/>
                  <a:gd name="connsiteY0" fmla="*/ 1051825 h 1051824"/>
                  <a:gd name="connsiteX1" fmla="*/ 26934 w 196479"/>
                  <a:gd name="connsiteY1" fmla="*/ 1048014 h 1051824"/>
                  <a:gd name="connsiteX2" fmla="*/ 4075 w 196479"/>
                  <a:gd name="connsiteY2" fmla="*/ 987055 h 1051824"/>
                  <a:gd name="connsiteX3" fmla="*/ 105039 w 196479"/>
                  <a:gd name="connsiteY3" fmla="*/ 523187 h 1051824"/>
                  <a:gd name="connsiteX4" fmla="*/ 6932 w 196479"/>
                  <a:gd name="connsiteY4" fmla="*/ 65034 h 1051824"/>
                  <a:gd name="connsiteX5" fmla="*/ 29792 w 196479"/>
                  <a:gd name="connsiteY5" fmla="*/ 4074 h 1051824"/>
                  <a:gd name="connsiteX6" fmla="*/ 90752 w 196479"/>
                  <a:gd name="connsiteY6" fmla="*/ 26934 h 1051824"/>
                  <a:gd name="connsiteX7" fmla="*/ 196479 w 196479"/>
                  <a:gd name="connsiteY7" fmla="*/ 523187 h 1051824"/>
                  <a:gd name="connsiteX8" fmla="*/ 87895 w 196479"/>
                  <a:gd name="connsiteY8" fmla="*/ 1025155 h 1051824"/>
                  <a:gd name="connsiteX9" fmla="*/ 45984 w 196479"/>
                  <a:gd name="connsiteY9" fmla="*/ 1051825 h 105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479" h="1051824">
                    <a:moveTo>
                      <a:pt x="45984" y="1051825"/>
                    </a:moveTo>
                    <a:cubicBezTo>
                      <a:pt x="39317" y="1051825"/>
                      <a:pt x="32650" y="1050872"/>
                      <a:pt x="26934" y="1048014"/>
                    </a:cubicBezTo>
                    <a:cubicBezTo>
                      <a:pt x="4075" y="1037537"/>
                      <a:pt x="-6403" y="1009914"/>
                      <a:pt x="4075" y="987055"/>
                    </a:cubicBezTo>
                    <a:cubicBezTo>
                      <a:pt x="70749" y="841322"/>
                      <a:pt x="105039" y="685112"/>
                      <a:pt x="105039" y="523187"/>
                    </a:cubicBezTo>
                    <a:cubicBezTo>
                      <a:pt x="105039" y="361262"/>
                      <a:pt x="71702" y="209814"/>
                      <a:pt x="6932" y="65034"/>
                    </a:cubicBezTo>
                    <a:cubicBezTo>
                      <a:pt x="-3546" y="42174"/>
                      <a:pt x="6932" y="14552"/>
                      <a:pt x="29792" y="4074"/>
                    </a:cubicBezTo>
                    <a:cubicBezTo>
                      <a:pt x="52652" y="-6403"/>
                      <a:pt x="80274" y="4074"/>
                      <a:pt x="90752" y="26934"/>
                    </a:cubicBezTo>
                    <a:cubicBezTo>
                      <a:pt x="161237" y="183145"/>
                      <a:pt x="196479" y="349832"/>
                      <a:pt x="196479" y="523187"/>
                    </a:cubicBezTo>
                    <a:cubicBezTo>
                      <a:pt x="196479" y="696542"/>
                      <a:pt x="160285" y="867039"/>
                      <a:pt x="87895" y="1025155"/>
                    </a:cubicBezTo>
                    <a:cubicBezTo>
                      <a:pt x="80274" y="1042300"/>
                      <a:pt x="63129" y="1051825"/>
                      <a:pt x="45984" y="1051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365E1C1-0ED8-9E05-9340-F2B4F409D1DB}"/>
                </a:ext>
              </a:extLst>
            </p:cNvPr>
            <p:cNvGrpSpPr/>
            <p:nvPr/>
          </p:nvGrpSpPr>
          <p:grpSpPr>
            <a:xfrm>
              <a:off x="675465" y="1769852"/>
              <a:ext cx="2857013" cy="2749031"/>
              <a:chOff x="4886325" y="2263404"/>
              <a:chExt cx="2419349" cy="2327909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50882929-99A6-922B-569B-1A4C40C93E4B}"/>
                  </a:ext>
                </a:extLst>
              </p:cNvPr>
              <p:cNvSpPr/>
              <p:nvPr/>
            </p:nvSpPr>
            <p:spPr>
              <a:xfrm>
                <a:off x="4930718" y="2263404"/>
                <a:ext cx="2327909" cy="2327909"/>
              </a:xfrm>
              <a:custGeom>
                <a:avLst/>
                <a:gdLst>
                  <a:gd name="connsiteX0" fmla="*/ 2327909 w 2327909"/>
                  <a:gd name="connsiteY0" fmla="*/ 1163955 h 2327909"/>
                  <a:gd name="connsiteX1" fmla="*/ 1163955 w 2327909"/>
                  <a:gd name="connsiteY1" fmla="*/ 2327909 h 2327909"/>
                  <a:gd name="connsiteX2" fmla="*/ 0 w 2327909"/>
                  <a:gd name="connsiteY2" fmla="*/ 1163955 h 2327909"/>
                  <a:gd name="connsiteX3" fmla="*/ 1163955 w 2327909"/>
                  <a:gd name="connsiteY3" fmla="*/ 0 h 2327909"/>
                  <a:gd name="connsiteX4" fmla="*/ 2327909 w 2327909"/>
                  <a:gd name="connsiteY4" fmla="*/ 1163955 h 23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909" h="2327909">
                    <a:moveTo>
                      <a:pt x="2327909" y="1163955"/>
                    </a:moveTo>
                    <a:cubicBezTo>
                      <a:pt x="2327909" y="1806789"/>
                      <a:pt x="1806789" y="2327909"/>
                      <a:pt x="1163955" y="2327909"/>
                    </a:cubicBezTo>
                    <a:cubicBezTo>
                      <a:pt x="521120" y="2327909"/>
                      <a:pt x="0" y="1806789"/>
                      <a:pt x="0" y="1163955"/>
                    </a:cubicBezTo>
                    <a:cubicBezTo>
                      <a:pt x="0" y="521120"/>
                      <a:pt x="521120" y="0"/>
                      <a:pt x="1163955" y="0"/>
                    </a:cubicBezTo>
                    <a:cubicBezTo>
                      <a:pt x="1806789" y="0"/>
                      <a:pt x="2327909" y="521120"/>
                      <a:pt x="2327909" y="11639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D2928AC-FDD8-E979-C6B0-43E71A3B0627}"/>
                  </a:ext>
                </a:extLst>
              </p:cNvPr>
              <p:cNvSpPr/>
              <p:nvPr/>
            </p:nvSpPr>
            <p:spPr>
              <a:xfrm>
                <a:off x="4886325" y="2906765"/>
                <a:ext cx="196479" cy="1051824"/>
              </a:xfrm>
              <a:custGeom>
                <a:avLst/>
                <a:gdLst>
                  <a:gd name="connsiteX0" fmla="*/ 150495 w 196479"/>
                  <a:gd name="connsiteY0" fmla="*/ 1051825 h 1051824"/>
                  <a:gd name="connsiteX1" fmla="*/ 108585 w 196479"/>
                  <a:gd name="connsiteY1" fmla="*/ 1025155 h 1051824"/>
                  <a:gd name="connsiteX2" fmla="*/ 0 w 196479"/>
                  <a:gd name="connsiteY2" fmla="*/ 523187 h 1051824"/>
                  <a:gd name="connsiteX3" fmla="*/ 105728 w 196479"/>
                  <a:gd name="connsiteY3" fmla="*/ 26934 h 1051824"/>
                  <a:gd name="connsiteX4" fmla="*/ 166688 w 196479"/>
                  <a:gd name="connsiteY4" fmla="*/ 4074 h 1051824"/>
                  <a:gd name="connsiteX5" fmla="*/ 189548 w 196479"/>
                  <a:gd name="connsiteY5" fmla="*/ 65034 h 1051824"/>
                  <a:gd name="connsiteX6" fmla="*/ 91440 w 196479"/>
                  <a:gd name="connsiteY6" fmla="*/ 523187 h 1051824"/>
                  <a:gd name="connsiteX7" fmla="*/ 192405 w 196479"/>
                  <a:gd name="connsiteY7" fmla="*/ 987055 h 1051824"/>
                  <a:gd name="connsiteX8" fmla="*/ 169545 w 196479"/>
                  <a:gd name="connsiteY8" fmla="*/ 1048014 h 1051824"/>
                  <a:gd name="connsiteX9" fmla="*/ 150495 w 196479"/>
                  <a:gd name="connsiteY9" fmla="*/ 1051825 h 105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479" h="1051824">
                    <a:moveTo>
                      <a:pt x="150495" y="1051825"/>
                    </a:moveTo>
                    <a:cubicBezTo>
                      <a:pt x="133350" y="1051825"/>
                      <a:pt x="116205" y="1041347"/>
                      <a:pt x="108585" y="1025155"/>
                    </a:cubicBezTo>
                    <a:cubicBezTo>
                      <a:pt x="36195" y="867039"/>
                      <a:pt x="0" y="698447"/>
                      <a:pt x="0" y="523187"/>
                    </a:cubicBezTo>
                    <a:cubicBezTo>
                      <a:pt x="0" y="347927"/>
                      <a:pt x="35243" y="183145"/>
                      <a:pt x="105728" y="26934"/>
                    </a:cubicBezTo>
                    <a:cubicBezTo>
                      <a:pt x="116205" y="4074"/>
                      <a:pt x="143827" y="-6403"/>
                      <a:pt x="166688" y="4074"/>
                    </a:cubicBezTo>
                    <a:cubicBezTo>
                      <a:pt x="189548" y="14552"/>
                      <a:pt x="200025" y="42174"/>
                      <a:pt x="189548" y="65034"/>
                    </a:cubicBezTo>
                    <a:cubicBezTo>
                      <a:pt x="124778" y="209814"/>
                      <a:pt x="91440" y="363167"/>
                      <a:pt x="91440" y="523187"/>
                    </a:cubicBezTo>
                    <a:cubicBezTo>
                      <a:pt x="91440" y="683207"/>
                      <a:pt x="125730" y="841322"/>
                      <a:pt x="192405" y="987055"/>
                    </a:cubicBezTo>
                    <a:cubicBezTo>
                      <a:pt x="202883" y="1009914"/>
                      <a:pt x="192405" y="1037537"/>
                      <a:pt x="169545" y="1048014"/>
                    </a:cubicBezTo>
                    <a:cubicBezTo>
                      <a:pt x="162877" y="1050872"/>
                      <a:pt x="157163" y="1051825"/>
                      <a:pt x="150495" y="1051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96306C1D-511D-42ED-E0C8-C1177950BC89}"/>
                  </a:ext>
                </a:extLst>
              </p:cNvPr>
              <p:cNvSpPr/>
              <p:nvPr/>
            </p:nvSpPr>
            <p:spPr>
              <a:xfrm>
                <a:off x="7109195" y="2906765"/>
                <a:ext cx="196479" cy="1051824"/>
              </a:xfrm>
              <a:custGeom>
                <a:avLst/>
                <a:gdLst>
                  <a:gd name="connsiteX0" fmla="*/ 45984 w 196479"/>
                  <a:gd name="connsiteY0" fmla="*/ 1051825 h 1051824"/>
                  <a:gd name="connsiteX1" fmla="*/ 26934 w 196479"/>
                  <a:gd name="connsiteY1" fmla="*/ 1048014 h 1051824"/>
                  <a:gd name="connsiteX2" fmla="*/ 4075 w 196479"/>
                  <a:gd name="connsiteY2" fmla="*/ 987055 h 1051824"/>
                  <a:gd name="connsiteX3" fmla="*/ 105039 w 196479"/>
                  <a:gd name="connsiteY3" fmla="*/ 523187 h 1051824"/>
                  <a:gd name="connsiteX4" fmla="*/ 6932 w 196479"/>
                  <a:gd name="connsiteY4" fmla="*/ 65034 h 1051824"/>
                  <a:gd name="connsiteX5" fmla="*/ 29792 w 196479"/>
                  <a:gd name="connsiteY5" fmla="*/ 4074 h 1051824"/>
                  <a:gd name="connsiteX6" fmla="*/ 90752 w 196479"/>
                  <a:gd name="connsiteY6" fmla="*/ 26934 h 1051824"/>
                  <a:gd name="connsiteX7" fmla="*/ 196479 w 196479"/>
                  <a:gd name="connsiteY7" fmla="*/ 523187 h 1051824"/>
                  <a:gd name="connsiteX8" fmla="*/ 87895 w 196479"/>
                  <a:gd name="connsiteY8" fmla="*/ 1025155 h 1051824"/>
                  <a:gd name="connsiteX9" fmla="*/ 45984 w 196479"/>
                  <a:gd name="connsiteY9" fmla="*/ 1051825 h 105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479" h="1051824">
                    <a:moveTo>
                      <a:pt x="45984" y="1051825"/>
                    </a:moveTo>
                    <a:cubicBezTo>
                      <a:pt x="39317" y="1051825"/>
                      <a:pt x="32650" y="1050872"/>
                      <a:pt x="26934" y="1048014"/>
                    </a:cubicBezTo>
                    <a:cubicBezTo>
                      <a:pt x="4075" y="1037537"/>
                      <a:pt x="-6403" y="1009914"/>
                      <a:pt x="4075" y="987055"/>
                    </a:cubicBezTo>
                    <a:cubicBezTo>
                      <a:pt x="70749" y="841322"/>
                      <a:pt x="105039" y="685112"/>
                      <a:pt x="105039" y="523187"/>
                    </a:cubicBezTo>
                    <a:cubicBezTo>
                      <a:pt x="105039" y="361262"/>
                      <a:pt x="71702" y="209814"/>
                      <a:pt x="6932" y="65034"/>
                    </a:cubicBezTo>
                    <a:cubicBezTo>
                      <a:pt x="-3546" y="42174"/>
                      <a:pt x="6932" y="14552"/>
                      <a:pt x="29792" y="4074"/>
                    </a:cubicBezTo>
                    <a:cubicBezTo>
                      <a:pt x="52652" y="-6403"/>
                      <a:pt x="80274" y="4074"/>
                      <a:pt x="90752" y="26934"/>
                    </a:cubicBezTo>
                    <a:cubicBezTo>
                      <a:pt x="161237" y="183145"/>
                      <a:pt x="196479" y="349832"/>
                      <a:pt x="196479" y="523187"/>
                    </a:cubicBezTo>
                    <a:cubicBezTo>
                      <a:pt x="196479" y="696542"/>
                      <a:pt x="160285" y="867039"/>
                      <a:pt x="87895" y="1025155"/>
                    </a:cubicBezTo>
                    <a:cubicBezTo>
                      <a:pt x="80274" y="1042300"/>
                      <a:pt x="63129" y="1051825"/>
                      <a:pt x="45984" y="1051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164F08E-EA0A-3FAE-BB65-24CD0717CE07}"/>
                </a:ext>
              </a:extLst>
            </p:cNvPr>
            <p:cNvGrpSpPr/>
            <p:nvPr/>
          </p:nvGrpSpPr>
          <p:grpSpPr>
            <a:xfrm>
              <a:off x="4262495" y="1769852"/>
              <a:ext cx="2857013" cy="2749031"/>
              <a:chOff x="4886325" y="2263404"/>
              <a:chExt cx="2419349" cy="2327909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517D5A3-4B1C-C789-1B09-596F4D9ABC3D}"/>
                  </a:ext>
                </a:extLst>
              </p:cNvPr>
              <p:cNvSpPr/>
              <p:nvPr/>
            </p:nvSpPr>
            <p:spPr>
              <a:xfrm>
                <a:off x="4930718" y="2263404"/>
                <a:ext cx="2327909" cy="2327909"/>
              </a:xfrm>
              <a:custGeom>
                <a:avLst/>
                <a:gdLst>
                  <a:gd name="connsiteX0" fmla="*/ 2327909 w 2327909"/>
                  <a:gd name="connsiteY0" fmla="*/ 1163955 h 2327909"/>
                  <a:gd name="connsiteX1" fmla="*/ 1163955 w 2327909"/>
                  <a:gd name="connsiteY1" fmla="*/ 2327909 h 2327909"/>
                  <a:gd name="connsiteX2" fmla="*/ 0 w 2327909"/>
                  <a:gd name="connsiteY2" fmla="*/ 1163955 h 2327909"/>
                  <a:gd name="connsiteX3" fmla="*/ 1163955 w 2327909"/>
                  <a:gd name="connsiteY3" fmla="*/ 0 h 2327909"/>
                  <a:gd name="connsiteX4" fmla="*/ 2327909 w 2327909"/>
                  <a:gd name="connsiteY4" fmla="*/ 1163955 h 232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909" h="2327909">
                    <a:moveTo>
                      <a:pt x="2327909" y="1163955"/>
                    </a:moveTo>
                    <a:cubicBezTo>
                      <a:pt x="2327909" y="1806789"/>
                      <a:pt x="1806789" y="2327909"/>
                      <a:pt x="1163955" y="2327909"/>
                    </a:cubicBezTo>
                    <a:cubicBezTo>
                      <a:pt x="521120" y="2327909"/>
                      <a:pt x="0" y="1806789"/>
                      <a:pt x="0" y="1163955"/>
                    </a:cubicBezTo>
                    <a:cubicBezTo>
                      <a:pt x="0" y="521120"/>
                      <a:pt x="521120" y="0"/>
                      <a:pt x="1163955" y="0"/>
                    </a:cubicBezTo>
                    <a:cubicBezTo>
                      <a:pt x="1806789" y="0"/>
                      <a:pt x="2327909" y="521120"/>
                      <a:pt x="2327909" y="116395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0465817E-D774-5644-6D8B-C55947EC05E7}"/>
                  </a:ext>
                </a:extLst>
              </p:cNvPr>
              <p:cNvSpPr/>
              <p:nvPr/>
            </p:nvSpPr>
            <p:spPr>
              <a:xfrm>
                <a:off x="4886325" y="2906765"/>
                <a:ext cx="196479" cy="1051824"/>
              </a:xfrm>
              <a:custGeom>
                <a:avLst/>
                <a:gdLst>
                  <a:gd name="connsiteX0" fmla="*/ 150495 w 196479"/>
                  <a:gd name="connsiteY0" fmla="*/ 1051825 h 1051824"/>
                  <a:gd name="connsiteX1" fmla="*/ 108585 w 196479"/>
                  <a:gd name="connsiteY1" fmla="*/ 1025155 h 1051824"/>
                  <a:gd name="connsiteX2" fmla="*/ 0 w 196479"/>
                  <a:gd name="connsiteY2" fmla="*/ 523187 h 1051824"/>
                  <a:gd name="connsiteX3" fmla="*/ 105728 w 196479"/>
                  <a:gd name="connsiteY3" fmla="*/ 26934 h 1051824"/>
                  <a:gd name="connsiteX4" fmla="*/ 166688 w 196479"/>
                  <a:gd name="connsiteY4" fmla="*/ 4074 h 1051824"/>
                  <a:gd name="connsiteX5" fmla="*/ 189548 w 196479"/>
                  <a:gd name="connsiteY5" fmla="*/ 65034 h 1051824"/>
                  <a:gd name="connsiteX6" fmla="*/ 91440 w 196479"/>
                  <a:gd name="connsiteY6" fmla="*/ 523187 h 1051824"/>
                  <a:gd name="connsiteX7" fmla="*/ 192405 w 196479"/>
                  <a:gd name="connsiteY7" fmla="*/ 987055 h 1051824"/>
                  <a:gd name="connsiteX8" fmla="*/ 169545 w 196479"/>
                  <a:gd name="connsiteY8" fmla="*/ 1048014 h 1051824"/>
                  <a:gd name="connsiteX9" fmla="*/ 150495 w 196479"/>
                  <a:gd name="connsiteY9" fmla="*/ 1051825 h 105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479" h="1051824">
                    <a:moveTo>
                      <a:pt x="150495" y="1051825"/>
                    </a:moveTo>
                    <a:cubicBezTo>
                      <a:pt x="133350" y="1051825"/>
                      <a:pt x="116205" y="1041347"/>
                      <a:pt x="108585" y="1025155"/>
                    </a:cubicBezTo>
                    <a:cubicBezTo>
                      <a:pt x="36195" y="867039"/>
                      <a:pt x="0" y="698447"/>
                      <a:pt x="0" y="523187"/>
                    </a:cubicBezTo>
                    <a:cubicBezTo>
                      <a:pt x="0" y="347927"/>
                      <a:pt x="35243" y="183145"/>
                      <a:pt x="105728" y="26934"/>
                    </a:cubicBezTo>
                    <a:cubicBezTo>
                      <a:pt x="116205" y="4074"/>
                      <a:pt x="143827" y="-6403"/>
                      <a:pt x="166688" y="4074"/>
                    </a:cubicBezTo>
                    <a:cubicBezTo>
                      <a:pt x="189548" y="14552"/>
                      <a:pt x="200025" y="42174"/>
                      <a:pt x="189548" y="65034"/>
                    </a:cubicBezTo>
                    <a:cubicBezTo>
                      <a:pt x="124778" y="209814"/>
                      <a:pt x="91440" y="363167"/>
                      <a:pt x="91440" y="523187"/>
                    </a:cubicBezTo>
                    <a:cubicBezTo>
                      <a:pt x="91440" y="683207"/>
                      <a:pt x="125730" y="841322"/>
                      <a:pt x="192405" y="987055"/>
                    </a:cubicBezTo>
                    <a:cubicBezTo>
                      <a:pt x="202883" y="1009914"/>
                      <a:pt x="192405" y="1037537"/>
                      <a:pt x="169545" y="1048014"/>
                    </a:cubicBezTo>
                    <a:cubicBezTo>
                      <a:pt x="162877" y="1050872"/>
                      <a:pt x="157163" y="1051825"/>
                      <a:pt x="150495" y="1051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1E6100A7-80D1-CC7B-8D32-525F5627C306}"/>
                  </a:ext>
                </a:extLst>
              </p:cNvPr>
              <p:cNvSpPr/>
              <p:nvPr/>
            </p:nvSpPr>
            <p:spPr>
              <a:xfrm>
                <a:off x="7109195" y="2906765"/>
                <a:ext cx="196479" cy="1051824"/>
              </a:xfrm>
              <a:custGeom>
                <a:avLst/>
                <a:gdLst>
                  <a:gd name="connsiteX0" fmla="*/ 45984 w 196479"/>
                  <a:gd name="connsiteY0" fmla="*/ 1051825 h 1051824"/>
                  <a:gd name="connsiteX1" fmla="*/ 26934 w 196479"/>
                  <a:gd name="connsiteY1" fmla="*/ 1048014 h 1051824"/>
                  <a:gd name="connsiteX2" fmla="*/ 4075 w 196479"/>
                  <a:gd name="connsiteY2" fmla="*/ 987055 h 1051824"/>
                  <a:gd name="connsiteX3" fmla="*/ 105039 w 196479"/>
                  <a:gd name="connsiteY3" fmla="*/ 523187 h 1051824"/>
                  <a:gd name="connsiteX4" fmla="*/ 6932 w 196479"/>
                  <a:gd name="connsiteY4" fmla="*/ 65034 h 1051824"/>
                  <a:gd name="connsiteX5" fmla="*/ 29792 w 196479"/>
                  <a:gd name="connsiteY5" fmla="*/ 4074 h 1051824"/>
                  <a:gd name="connsiteX6" fmla="*/ 90752 w 196479"/>
                  <a:gd name="connsiteY6" fmla="*/ 26934 h 1051824"/>
                  <a:gd name="connsiteX7" fmla="*/ 196479 w 196479"/>
                  <a:gd name="connsiteY7" fmla="*/ 523187 h 1051824"/>
                  <a:gd name="connsiteX8" fmla="*/ 87895 w 196479"/>
                  <a:gd name="connsiteY8" fmla="*/ 1025155 h 1051824"/>
                  <a:gd name="connsiteX9" fmla="*/ 45984 w 196479"/>
                  <a:gd name="connsiteY9" fmla="*/ 1051825 h 105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479" h="1051824">
                    <a:moveTo>
                      <a:pt x="45984" y="1051825"/>
                    </a:moveTo>
                    <a:cubicBezTo>
                      <a:pt x="39317" y="1051825"/>
                      <a:pt x="32650" y="1050872"/>
                      <a:pt x="26934" y="1048014"/>
                    </a:cubicBezTo>
                    <a:cubicBezTo>
                      <a:pt x="4075" y="1037537"/>
                      <a:pt x="-6403" y="1009914"/>
                      <a:pt x="4075" y="987055"/>
                    </a:cubicBezTo>
                    <a:cubicBezTo>
                      <a:pt x="70749" y="841322"/>
                      <a:pt x="105039" y="685112"/>
                      <a:pt x="105039" y="523187"/>
                    </a:cubicBezTo>
                    <a:cubicBezTo>
                      <a:pt x="105039" y="361262"/>
                      <a:pt x="71702" y="209814"/>
                      <a:pt x="6932" y="65034"/>
                    </a:cubicBezTo>
                    <a:cubicBezTo>
                      <a:pt x="-3546" y="42174"/>
                      <a:pt x="6932" y="14552"/>
                      <a:pt x="29792" y="4074"/>
                    </a:cubicBezTo>
                    <a:cubicBezTo>
                      <a:pt x="52652" y="-6403"/>
                      <a:pt x="80274" y="4074"/>
                      <a:pt x="90752" y="26934"/>
                    </a:cubicBezTo>
                    <a:cubicBezTo>
                      <a:pt x="161237" y="183145"/>
                      <a:pt x="196479" y="349832"/>
                      <a:pt x="196479" y="523187"/>
                    </a:cubicBezTo>
                    <a:cubicBezTo>
                      <a:pt x="196479" y="696542"/>
                      <a:pt x="160285" y="867039"/>
                      <a:pt x="87895" y="1025155"/>
                    </a:cubicBezTo>
                    <a:cubicBezTo>
                      <a:pt x="80274" y="1042300"/>
                      <a:pt x="63129" y="1051825"/>
                      <a:pt x="45984" y="1051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0" name="object 17">
            <a:extLst>
              <a:ext uri="{FF2B5EF4-FFF2-40B4-BE49-F238E27FC236}">
                <a16:creationId xmlns:a16="http://schemas.microsoft.com/office/drawing/2014/main" id="{5839D2E1-9158-9329-04A4-9EBF4D50A2E4}"/>
              </a:ext>
            </a:extLst>
          </p:cNvPr>
          <p:cNvSpPr txBox="1"/>
          <p:nvPr userDrawn="1"/>
        </p:nvSpPr>
        <p:spPr>
          <a:xfrm>
            <a:off x="5066311" y="2612438"/>
            <a:ext cx="2038699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spcBef>
                <a:spcPts val="105"/>
              </a:spcBef>
            </a:pPr>
            <a:r>
              <a:rPr sz="2000" b="1" kern="0" spc="-25">
                <a:solidFill>
                  <a:schemeClr val="bg1"/>
                </a:solidFill>
                <a:latin typeface="Century Gothic"/>
                <a:cs typeface="Century Gothic"/>
              </a:rPr>
              <a:t>We </a:t>
            </a:r>
            <a:r>
              <a:rPr lang="en-US" sz="2000" b="1" kern="0" spc="-1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2000" b="1" kern="0" spc="-10">
                <a:solidFill>
                  <a:schemeClr val="bg1"/>
                </a:solidFill>
                <a:latin typeface="Century Gothic"/>
                <a:cs typeface="Century Gothic"/>
              </a:rPr>
              <a:t>mprove </a:t>
            </a:r>
            <a:r>
              <a:rPr lang="en-US" sz="2000" b="1" kern="0" spc="-1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2000" b="1" kern="0">
                <a:solidFill>
                  <a:schemeClr val="bg1"/>
                </a:solidFill>
                <a:latin typeface="Century Gothic"/>
                <a:cs typeface="Century Gothic"/>
              </a:rPr>
              <a:t>ives</a:t>
            </a:r>
            <a:r>
              <a:rPr sz="2000" b="1" kern="0" spc="-35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000" b="1" kern="0" spc="-25">
                <a:solidFill>
                  <a:schemeClr val="bg1"/>
                </a:solidFill>
                <a:latin typeface="Century Gothic"/>
                <a:cs typeface="Century Gothic"/>
              </a:rPr>
              <a:t>and </a:t>
            </a:r>
            <a:r>
              <a:rPr lang="en-US" sz="2000" b="1" kern="0" spc="-10">
                <a:solidFill>
                  <a:schemeClr val="bg1"/>
                </a:solidFill>
                <a:latin typeface="Century Gothic"/>
                <a:cs typeface="Century Gothic"/>
              </a:rPr>
              <a:t>p</a:t>
            </a:r>
            <a:r>
              <a:rPr sz="2000" b="1" kern="0" spc="-10">
                <a:solidFill>
                  <a:schemeClr val="bg1"/>
                </a:solidFill>
                <a:latin typeface="Century Gothic"/>
                <a:cs typeface="Century Gothic"/>
              </a:rPr>
              <a:t>rovide </a:t>
            </a:r>
            <a:r>
              <a:rPr lang="en-US" sz="2000" b="1" kern="0" spc="-20">
                <a:solidFill>
                  <a:schemeClr val="bg1"/>
                </a:solidFill>
                <a:latin typeface="Century Gothic"/>
                <a:cs typeface="Century Gothic"/>
              </a:rPr>
              <a:t>h</a:t>
            </a:r>
            <a:r>
              <a:rPr sz="2000" b="1" kern="0" spc="-20">
                <a:solidFill>
                  <a:schemeClr val="bg1"/>
                </a:solidFill>
                <a:latin typeface="Century Gothic"/>
                <a:cs typeface="Century Gothic"/>
              </a:rPr>
              <a:t>ope</a:t>
            </a:r>
            <a:endParaRPr sz="2000" ker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0851D107-022D-7390-8E43-A5C69CD3C75E}"/>
              </a:ext>
            </a:extLst>
          </p:cNvPr>
          <p:cNvSpPr txBox="1"/>
          <p:nvPr userDrawn="1"/>
        </p:nvSpPr>
        <p:spPr>
          <a:xfrm>
            <a:off x="1583694" y="2612438"/>
            <a:ext cx="1806139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spcBef>
                <a:spcPts val="105"/>
              </a:spcBef>
            </a:pPr>
            <a:r>
              <a:rPr lang="en-US" sz="2000" b="1" kern="0" spc="-25">
                <a:solidFill>
                  <a:schemeClr val="accent6"/>
                </a:solidFill>
                <a:latin typeface="Century Gothic"/>
                <a:cs typeface="Century Gothic"/>
              </a:rPr>
              <a:t>Our patients, families and communities</a:t>
            </a: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BB74DEE1-92D9-D5E1-2522-9BF453962F78}"/>
              </a:ext>
            </a:extLst>
          </p:cNvPr>
          <p:cNvSpPr txBox="1"/>
          <p:nvPr userDrawn="1"/>
        </p:nvSpPr>
        <p:spPr>
          <a:xfrm>
            <a:off x="8779961" y="2920214"/>
            <a:ext cx="180613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spcBef>
                <a:spcPts val="105"/>
              </a:spcBef>
            </a:pPr>
            <a:r>
              <a:rPr lang="en-US" sz="2000" b="1" kern="0" spc="-25">
                <a:latin typeface="Century Gothic"/>
                <a:cs typeface="Century Gothic"/>
              </a:rPr>
              <a:t>Our people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94C4EB-E206-B8D9-8BE1-7475E20E9FAE}"/>
              </a:ext>
            </a:extLst>
          </p:cNvPr>
          <p:cNvGrpSpPr/>
          <p:nvPr userDrawn="1"/>
        </p:nvGrpSpPr>
        <p:grpSpPr>
          <a:xfrm>
            <a:off x="2229035" y="4804559"/>
            <a:ext cx="7733930" cy="1229940"/>
            <a:chOff x="2217593" y="4686781"/>
            <a:chExt cx="7733930" cy="1229940"/>
          </a:xfrm>
        </p:grpSpPr>
        <p:pic>
          <p:nvPicPr>
            <p:cNvPr id="24" name="Picture 23" descr="A green circle with arrows pointing to the center&#10;&#10;AI-generated content may be incorrect.">
              <a:extLst>
                <a:ext uri="{FF2B5EF4-FFF2-40B4-BE49-F238E27FC236}">
                  <a16:creationId xmlns:a16="http://schemas.microsoft.com/office/drawing/2014/main" id="{214B28C6-B251-795E-687A-A2148A901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4748" y="4686781"/>
              <a:ext cx="914400" cy="9144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C38F3BB-8F99-BD6C-CC24-04156B71E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642195" y="4686781"/>
              <a:ext cx="914400" cy="9144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7634352-4572-E0AD-BA4E-04FCDE60D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789642" y="4686781"/>
              <a:ext cx="914400" cy="9144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69BF02F-83FD-F176-E18F-EFC2CB59B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937090" y="4686781"/>
              <a:ext cx="914400" cy="914400"/>
            </a:xfrm>
            <a:prstGeom prst="rect">
              <a:avLst/>
            </a:prstGeom>
          </p:spPr>
        </p:pic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0AB706B2-94F9-4765-CF20-A14800EC0BCE}"/>
                </a:ext>
              </a:extLst>
            </p:cNvPr>
            <p:cNvSpPr txBox="1">
              <a:spLocks/>
            </p:cNvSpPr>
            <p:nvPr/>
          </p:nvSpPr>
          <p:spPr>
            <a:xfrm>
              <a:off x="2217593" y="5630529"/>
              <a:ext cx="1468710" cy="286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sp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  <a:defRPr sz="32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  <a:lvl2pPr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2pPr>
              <a:lvl3pPr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3pPr>
              <a:lvl4pPr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4pPr>
              <a:lvl5pPr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5pPr>
              <a:lvl6pPr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6pPr>
              <a:lvl7pPr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7pPr>
              <a:lvl8pPr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8pPr>
              <a:lvl9pPr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9pPr>
            </a:lstStyle>
            <a:p>
              <a:pPr algn="ctr"/>
              <a:r>
                <a:rPr lang="en-US" sz="1400" b="0">
                  <a:latin typeface="Century Gothic" panose="020B0502020202020204" pitchFamily="34" charset="0"/>
                </a:rPr>
                <a:t>One Emory</a:t>
              </a:r>
            </a:p>
          </p:txBody>
        </p:sp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3209ACD3-320D-762E-3E17-5333CFB7E178}"/>
                </a:ext>
              </a:extLst>
            </p:cNvPr>
            <p:cNvSpPr txBox="1">
              <a:spLocks/>
            </p:cNvSpPr>
            <p:nvPr/>
          </p:nvSpPr>
          <p:spPr>
            <a:xfrm>
              <a:off x="3953642" y="5630529"/>
              <a:ext cx="2291506" cy="286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sp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  <a:defRPr sz="32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  <a:lvl2pPr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2pPr>
              <a:lvl3pPr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3pPr>
              <a:lvl4pPr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4pPr>
              <a:lvl5pPr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5pPr>
              <a:lvl6pPr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6pPr>
              <a:lvl7pPr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7pPr>
              <a:lvl8pPr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8pPr>
              <a:lvl9pPr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9pPr>
            </a:lstStyle>
            <a:p>
              <a:pPr algn="ctr"/>
              <a:r>
                <a:rPr lang="en-US" sz="1400" b="0">
                  <a:latin typeface="Century Gothic" panose="020B0502020202020204" pitchFamily="34" charset="0"/>
                </a:rPr>
                <a:t>People Centered</a:t>
              </a:r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14AD39AC-1E2D-7899-5AEE-4171E507BFC2}"/>
                </a:ext>
              </a:extLst>
            </p:cNvPr>
            <p:cNvSpPr txBox="1">
              <a:spLocks/>
            </p:cNvSpPr>
            <p:nvPr/>
          </p:nvSpPr>
          <p:spPr>
            <a:xfrm>
              <a:off x="6342891" y="5630529"/>
              <a:ext cx="1828801" cy="286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sp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  <a:defRPr sz="32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  <a:lvl2pPr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2pPr>
              <a:lvl3pPr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3pPr>
              <a:lvl4pPr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4pPr>
              <a:lvl5pPr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5pPr>
              <a:lvl6pPr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6pPr>
              <a:lvl7pPr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7pPr>
              <a:lvl8pPr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8pPr>
              <a:lvl9pPr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9pPr>
            </a:lstStyle>
            <a:p>
              <a:pPr algn="ctr"/>
              <a:r>
                <a:rPr lang="en-US" sz="1400" b="0">
                  <a:latin typeface="Century Gothic" panose="020B0502020202020204" pitchFamily="34" charset="0"/>
                </a:rPr>
                <a:t>Lead Change</a:t>
              </a:r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1F00BE45-AC09-4570-DDF6-66BC4470C704}"/>
                </a:ext>
              </a:extLst>
            </p:cNvPr>
            <p:cNvSpPr txBox="1">
              <a:spLocks/>
            </p:cNvSpPr>
            <p:nvPr/>
          </p:nvSpPr>
          <p:spPr>
            <a:xfrm>
              <a:off x="8837059" y="5630529"/>
              <a:ext cx="1114464" cy="286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spAutoFit/>
            </a:bodyPr>
            <a:lstStyle>
              <a:lvl1pPr lvl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  <a:defRPr sz="3200" b="1" kern="1200">
                  <a:solidFill>
                    <a:schemeClr val="tx1"/>
                  </a:solidFill>
                  <a:latin typeface="Georgia" panose="02040502050405020303" pitchFamily="18" charset="0"/>
                  <a:ea typeface="+mj-ea"/>
                  <a:cs typeface="+mj-cs"/>
                </a:defRPr>
              </a:lvl1pPr>
              <a:lvl2pPr lvl="1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2pPr>
              <a:lvl3pPr lvl="2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3pPr>
              <a:lvl4pPr lvl="3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4pPr>
              <a:lvl5pPr lvl="4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5pPr>
              <a:lvl6pPr lvl="5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6pPr>
              <a:lvl7pPr lvl="6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7pPr>
              <a:lvl8pPr lvl="7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8pPr>
              <a:lvl9pPr lvl="8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  <a:defRPr/>
              </a:lvl9pPr>
            </a:lstStyle>
            <a:p>
              <a:pPr algn="ctr"/>
              <a:r>
                <a:rPr lang="en-US" sz="1400" b="0">
                  <a:latin typeface="Century Gothic" panose="020B0502020202020204" pitchFamily="34" charset="0"/>
                </a:rPr>
                <a:t>Own It</a:t>
              </a:r>
            </a:p>
          </p:txBody>
        </p:sp>
      </p:grpSp>
      <p:sp>
        <p:nvSpPr>
          <p:cNvPr id="62" name="Google Shape;62;p44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331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Title and Content, Grey Background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5"/>
          <p:cNvSpPr/>
          <p:nvPr/>
        </p:nvSpPr>
        <p:spPr>
          <a:xfrm>
            <a:off x="0" y="1719010"/>
            <a:ext cx="12192000" cy="5138990"/>
          </a:xfrm>
          <a:prstGeom prst="round1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45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pic>
        <p:nvPicPr>
          <p:cNvPr id="68" name="Google Shape;68;p45" descr="A blue and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743128F-0D43-D95C-C102-C0BB6D404D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5103" y="6204389"/>
            <a:ext cx="1106630" cy="3820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EEF00-627A-6CB0-D635-6EEC2D2F38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53489"/>
            <a:ext cx="10515600" cy="398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66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5"/>
          <p:cNvSpPr/>
          <p:nvPr/>
        </p:nvSpPr>
        <p:spPr>
          <a:xfrm>
            <a:off x="0" y="1719009"/>
            <a:ext cx="12192000" cy="5138991"/>
          </a:xfrm>
          <a:prstGeom prst="round1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45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add title</a:t>
            </a:r>
            <a:endParaRPr/>
          </a:p>
        </p:txBody>
      </p:sp>
      <p:pic>
        <p:nvPicPr>
          <p:cNvPr id="68" name="Google Shape;68;p45" descr="A blue and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30A9BBA-2C07-571A-223B-01B6C74714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65103" y="6204389"/>
            <a:ext cx="1106630" cy="38209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1F9A18-4E2B-9F6C-19D2-CD7C404CBF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53489"/>
            <a:ext cx="10515600" cy="398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8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1351DB-6F80-DA2B-F653-DD8713AD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C486F-D536-6F1E-6CDE-3237B2C4A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Google Shape;14;p40" descr="A blue and black background&#10;&#10;Description automatically generated">
            <a:extLst>
              <a:ext uri="{FF2B5EF4-FFF2-40B4-BE49-F238E27FC236}">
                <a16:creationId xmlns:a16="http://schemas.microsoft.com/office/drawing/2014/main" id="{1A72F3A5-4E0D-4CA2-FCBC-998077038775}"/>
              </a:ext>
            </a:extLst>
          </p:cNvPr>
          <p:cNvPicPr preferRelativeResize="0"/>
          <p:nvPr userDrawn="1"/>
        </p:nvPicPr>
        <p:blipFill rotWithShape="1">
          <a:blip r:embed="rId63">
            <a:alphaModFix/>
          </a:blip>
          <a:srcRect l="88493" t="7481" r="5700" b="50297"/>
          <a:stretch/>
        </p:blipFill>
        <p:spPr>
          <a:xfrm rot="-5400000">
            <a:off x="6038851" y="704848"/>
            <a:ext cx="114299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AD9FD40-DEA8-A99C-932E-95ADE6C00238}"/>
              </a:ext>
            </a:extLst>
          </p:cNvPr>
          <p:cNvPicPr>
            <a:picLocks noChangeAspect="1"/>
          </p:cNvPicPr>
          <p:nvPr userDrawn="1"/>
        </p:nvPicPr>
        <p:blipFill>
          <a:blip r:embed="rId64"/>
          <a:stretch>
            <a:fillRect/>
          </a:stretch>
        </p:blipFill>
        <p:spPr>
          <a:xfrm>
            <a:off x="10265103" y="6204389"/>
            <a:ext cx="1106630" cy="3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3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37" r:id="rId2"/>
    <p:sldLayoutId id="2147483700" r:id="rId3"/>
    <p:sldLayoutId id="2147483660" r:id="rId4"/>
    <p:sldLayoutId id="2147483697" r:id="rId5"/>
    <p:sldLayoutId id="2147483661" r:id="rId6"/>
    <p:sldLayoutId id="2147483751" r:id="rId7"/>
    <p:sldLayoutId id="2147483662" r:id="rId8"/>
    <p:sldLayoutId id="2147483704" r:id="rId9"/>
    <p:sldLayoutId id="2147483663" r:id="rId10"/>
    <p:sldLayoutId id="2147483664" r:id="rId11"/>
    <p:sldLayoutId id="2147483706" r:id="rId12"/>
    <p:sldLayoutId id="2147483667" r:id="rId13"/>
    <p:sldLayoutId id="2147483694" r:id="rId14"/>
    <p:sldLayoutId id="2147483710" r:id="rId15"/>
    <p:sldLayoutId id="2147483668" r:id="rId16"/>
    <p:sldLayoutId id="2147483695" r:id="rId17"/>
    <p:sldLayoutId id="2147483712" r:id="rId18"/>
    <p:sldLayoutId id="2147483669" r:id="rId19"/>
    <p:sldLayoutId id="2147483713" r:id="rId20"/>
    <p:sldLayoutId id="2147483670" r:id="rId21"/>
    <p:sldLayoutId id="2147483714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722" r:id="rId31"/>
    <p:sldLayoutId id="2147483696" r:id="rId32"/>
    <p:sldLayoutId id="2147483738" r:id="rId33"/>
    <p:sldLayoutId id="2147483723" r:id="rId34"/>
    <p:sldLayoutId id="2147483679" r:id="rId35"/>
    <p:sldLayoutId id="2147483739" r:id="rId36"/>
    <p:sldLayoutId id="2147483724" r:id="rId37"/>
    <p:sldLayoutId id="2147483683" r:id="rId38"/>
    <p:sldLayoutId id="2147483686" r:id="rId39"/>
    <p:sldLayoutId id="2147483748" r:id="rId40"/>
    <p:sldLayoutId id="2147483749" r:id="rId41"/>
    <p:sldLayoutId id="2147483750" r:id="rId42"/>
    <p:sldLayoutId id="2147483741" r:id="rId43"/>
    <p:sldLayoutId id="2147483688" r:id="rId44"/>
    <p:sldLayoutId id="2147483692" r:id="rId45"/>
    <p:sldLayoutId id="2147483740" r:id="rId46"/>
    <p:sldLayoutId id="2147483736" r:id="rId47"/>
    <p:sldLayoutId id="2147483752" r:id="rId48"/>
    <p:sldLayoutId id="2147483753" r:id="rId49"/>
    <p:sldLayoutId id="2147483754" r:id="rId50"/>
    <p:sldLayoutId id="2147483755" r:id="rId51"/>
    <p:sldLayoutId id="2147483756" r:id="rId52"/>
    <p:sldLayoutId id="2147483757" r:id="rId53"/>
    <p:sldLayoutId id="2147483758" r:id="rId54"/>
    <p:sldLayoutId id="2147483759" r:id="rId55"/>
    <p:sldLayoutId id="2147483760" r:id="rId56"/>
    <p:sldLayoutId id="2147483761" r:id="rId57"/>
    <p:sldLayoutId id="2147483762" r:id="rId58"/>
    <p:sldLayoutId id="2147483763" r:id="rId59"/>
    <p:sldLayoutId id="2147483764" r:id="rId60"/>
    <p:sldLayoutId id="2147483765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stem Font Regular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stem Font Regular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1.wdp"/><Relationship Id="rId5" Type="http://schemas.openxmlformats.org/officeDocument/2006/relationships/image" Target="../media/image32.png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C3E5BB-ADDA-849D-2E9F-26A3EA7C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39414"/>
            <a:ext cx="7169150" cy="2091418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Year in Review: Advances in EGFR</a:t>
            </a:r>
            <a:r>
              <a:rPr lang="en-US" baseline="30000" dirty="0"/>
              <a:t>MT</a:t>
            </a:r>
            <a:r>
              <a:rPr lang="en-US" dirty="0"/>
              <a:t> NSCLC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2EDCD6-F0C8-CC4C-0994-136144585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72610"/>
            <a:ext cx="7169150" cy="1500187"/>
          </a:xfrm>
        </p:spPr>
        <p:txBody>
          <a:bodyPr wrap="square" anchor="t">
            <a:normAutofit/>
          </a:bodyPr>
          <a:lstStyle/>
          <a:p>
            <a:r>
              <a:rPr lang="en-US" sz="2200"/>
              <a:t>Suresh S. Ramalingam, MD, FASCO</a:t>
            </a:r>
          </a:p>
          <a:p>
            <a:r>
              <a:rPr lang="en-US" sz="2200"/>
              <a:t>Executive Director, Emory Winship Cancer Institute</a:t>
            </a:r>
          </a:p>
          <a:p>
            <a:r>
              <a:rPr lang="en-US" sz="2200"/>
              <a:t>Professor of Hematology and Medical Oncology</a:t>
            </a:r>
          </a:p>
        </p:txBody>
      </p:sp>
    </p:spTree>
    <p:extLst>
      <p:ext uri="{BB962C8B-B14F-4D97-AF65-F5344CB8AC3E}">
        <p14:creationId xmlns:p14="http://schemas.microsoft.com/office/powerpoint/2010/main" val="21685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2007-350A-8880-4F5F-90649CE940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6"/>
            <a:ext cx="12192000" cy="71452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LAURA: Results by MRD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EC13A-AC26-5C10-F457-53AB1918D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398" y="1334036"/>
            <a:ext cx="11407203" cy="44754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06FB98-BD6B-5512-4DDD-C091CA1DF216}"/>
              </a:ext>
            </a:extLst>
          </p:cNvPr>
          <p:cNvSpPr txBox="1"/>
          <p:nvPr/>
        </p:nvSpPr>
        <p:spPr>
          <a:xfrm>
            <a:off x="7782713" y="6063916"/>
            <a:ext cx="2128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Arriola L et al, ESMO 2025.</a:t>
            </a:r>
          </a:p>
        </p:txBody>
      </p:sp>
    </p:spTree>
    <p:extLst>
      <p:ext uri="{BB962C8B-B14F-4D97-AF65-F5344CB8AC3E}">
        <p14:creationId xmlns:p14="http://schemas.microsoft.com/office/powerpoint/2010/main" val="350932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D8AA-33F4-75E9-5674-769E738B1E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12087225" cy="677862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cs typeface="Calibri" panose="020F0502020204030204" pitchFamily="34" charset="0"/>
              </a:rPr>
              <a:t>Current approaches for Treatment of acquired resistance in EGFR</a:t>
            </a:r>
            <a:r>
              <a:rPr lang="en-US" sz="2400" baseline="30000" dirty="0">
                <a:cs typeface="Calibri" panose="020F0502020204030204" pitchFamily="34" charset="0"/>
              </a:rPr>
              <a:t>MT </a:t>
            </a:r>
            <a:r>
              <a:rPr lang="en-US" sz="2400" dirty="0">
                <a:cs typeface="Calibri" panose="020F0502020204030204" pitchFamily="34" charset="0"/>
              </a:rPr>
              <a:t>NSCLC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C1095A1-85E9-27CA-7998-143F0E17DBE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33629082"/>
              </p:ext>
            </p:extLst>
          </p:nvPr>
        </p:nvGraphicFramePr>
        <p:xfrm>
          <a:off x="795737" y="991580"/>
          <a:ext cx="10383837" cy="372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FAE07E-289C-6D32-D5D7-18E3753A18A2}"/>
              </a:ext>
            </a:extLst>
          </p:cNvPr>
          <p:cNvSpPr txBox="1"/>
          <p:nvPr/>
        </p:nvSpPr>
        <p:spPr>
          <a:xfrm>
            <a:off x="795737" y="4712680"/>
            <a:ext cx="10756417" cy="95410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2"/>
                </a:solidFill>
                <a:latin typeface="Georgia" panose="02040502050405020303" pitchFamily="18" charset="0"/>
              </a:rPr>
              <a:t>Regardless of the strategy, median PFS is relatively modest</a:t>
            </a:r>
          </a:p>
          <a:p>
            <a:pPr marL="285750" indent="-285750" algn="l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2"/>
                </a:solidFill>
                <a:latin typeface="Georgia" panose="02040502050405020303" pitchFamily="18" charset="0"/>
              </a:rPr>
              <a:t>Relative merits of incremental efficacy versus toxicity should be contextualized to </a:t>
            </a:r>
          </a:p>
          <a:p>
            <a:pPr marL="285750" indent="-285750" algn="l">
              <a:buClr>
                <a:schemeClr val="bg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2"/>
                </a:solidFill>
                <a:latin typeface="Georgia" panose="02040502050405020303" pitchFamily="18" charset="0"/>
              </a:rPr>
              <a:t>    individual patients</a:t>
            </a:r>
          </a:p>
        </p:txBody>
      </p:sp>
    </p:spTree>
    <p:extLst>
      <p:ext uri="{BB962C8B-B14F-4D97-AF65-F5344CB8AC3E}">
        <p14:creationId xmlns:p14="http://schemas.microsoft.com/office/powerpoint/2010/main" val="27904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C7028D-D769-B29C-53FC-02385401A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98" y="1188622"/>
            <a:ext cx="10785604" cy="4480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B5BF09-9D58-AFF5-725D-152AB8EB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HARMONi</a:t>
            </a:r>
            <a:r>
              <a:rPr lang="en-US" dirty="0"/>
              <a:t> Phase 3 Trial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4D6764-1F8B-2EE4-B23F-C2233360F921}"/>
              </a:ext>
            </a:extLst>
          </p:cNvPr>
          <p:cNvSpPr txBox="1"/>
          <p:nvPr/>
        </p:nvSpPr>
        <p:spPr>
          <a:xfrm>
            <a:off x="3965944" y="6049926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Goldman J et al, WCLC 2025.</a:t>
            </a:r>
          </a:p>
        </p:txBody>
      </p:sp>
    </p:spTree>
    <p:extLst>
      <p:ext uri="{BB962C8B-B14F-4D97-AF65-F5344CB8AC3E}">
        <p14:creationId xmlns:p14="http://schemas.microsoft.com/office/powerpoint/2010/main" val="4065224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A801-CEA7-A2FA-7B53-4CEFC278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HARMONi</a:t>
            </a:r>
            <a:r>
              <a:rPr lang="en-US" dirty="0"/>
              <a:t>: PFS &amp; 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407CD-C4A7-1A87-9E56-7A82FA199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0" y="2440499"/>
            <a:ext cx="6028360" cy="2419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99E9EE-BC57-C218-D82A-12ED26850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264" y="2440500"/>
            <a:ext cx="5880591" cy="24199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CCAAC1-0344-BF80-8BE9-2A981671542D}"/>
              </a:ext>
            </a:extLst>
          </p:cNvPr>
          <p:cNvSpPr txBox="1"/>
          <p:nvPr/>
        </p:nvSpPr>
        <p:spPr>
          <a:xfrm>
            <a:off x="3965944" y="6049926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Goldman J et al, WCLC 2025.</a:t>
            </a:r>
          </a:p>
        </p:txBody>
      </p:sp>
    </p:spTree>
    <p:extLst>
      <p:ext uri="{BB962C8B-B14F-4D97-AF65-F5344CB8AC3E}">
        <p14:creationId xmlns:p14="http://schemas.microsoft.com/office/powerpoint/2010/main" val="316201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EAC2B0-4966-55C7-EE12-57730DBBA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996" y="374650"/>
            <a:ext cx="10142007" cy="5167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95EDE7-01FA-9E04-20D1-5E9980DCB5D8}"/>
              </a:ext>
            </a:extLst>
          </p:cNvPr>
          <p:cNvSpPr txBox="1"/>
          <p:nvPr/>
        </p:nvSpPr>
        <p:spPr>
          <a:xfrm>
            <a:off x="5766563" y="6175573"/>
            <a:ext cx="3861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Fang W et al, NEJM, 2025; Zhang et al. ASCO 2025.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D9950-630E-2D1D-17B8-6430691028AB}"/>
              </a:ext>
            </a:extLst>
          </p:cNvPr>
          <p:cNvSpPr txBox="1"/>
          <p:nvPr/>
        </p:nvSpPr>
        <p:spPr>
          <a:xfrm>
            <a:off x="2468192" y="5788908"/>
            <a:ext cx="2652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Limited to patients of age &lt; 75 yrs</a:t>
            </a:r>
          </a:p>
        </p:txBody>
      </p:sp>
    </p:spTree>
    <p:extLst>
      <p:ext uri="{BB962C8B-B14F-4D97-AF65-F5344CB8AC3E}">
        <p14:creationId xmlns:p14="http://schemas.microsoft.com/office/powerpoint/2010/main" val="3944555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20D4-01E4-92B2-236D-C8755E61F7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5593"/>
            <a:ext cx="12192000" cy="834308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Optitrop-Lung04 trial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F79059-FF03-473B-08D7-68001539C5C6}"/>
              </a:ext>
            </a:extLst>
          </p:cNvPr>
          <p:cNvSpPr txBox="1"/>
          <p:nvPr/>
        </p:nvSpPr>
        <p:spPr>
          <a:xfrm>
            <a:off x="4875124" y="6232018"/>
            <a:ext cx="2081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Fang W et al, NEJM, 2025.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6163A-5FB3-C496-B418-460C11E15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403" y="1135068"/>
            <a:ext cx="5332513" cy="32473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5B802-AC25-C0D1-AA28-DF2C71CAB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4476" y="1126712"/>
            <a:ext cx="5402166" cy="3301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470339-E257-A5B0-4E30-2A66A4EA299B}"/>
              </a:ext>
            </a:extLst>
          </p:cNvPr>
          <p:cNvSpPr txBox="1"/>
          <p:nvPr/>
        </p:nvSpPr>
        <p:spPr>
          <a:xfrm>
            <a:off x="8505623" y="4604847"/>
            <a:ext cx="169552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HR: 0.6; NE vs 17.4m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9B5BA-9DEC-9F4B-175B-807D87B32B79}"/>
              </a:ext>
            </a:extLst>
          </p:cNvPr>
          <p:cNvSpPr txBox="1"/>
          <p:nvPr/>
        </p:nvSpPr>
        <p:spPr>
          <a:xfrm>
            <a:off x="2524064" y="4559243"/>
            <a:ext cx="190712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HR: 0.49; 8.3m vs. 4.3m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8F048-38EB-0B93-7DD2-3DAF58DE379A}"/>
              </a:ext>
            </a:extLst>
          </p:cNvPr>
          <p:cNvSpPr txBox="1"/>
          <p:nvPr/>
        </p:nvSpPr>
        <p:spPr>
          <a:xfrm>
            <a:off x="3556617" y="5351045"/>
            <a:ext cx="414498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Salient AE with Sac-TMT: </a:t>
            </a:r>
          </a:p>
          <a:p>
            <a:pPr algn="ctr">
              <a:buClr>
                <a:schemeClr val="accent3"/>
              </a:buClr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Stomatitis; 64% (Gr 1 22%, Gr 2 37% &amp; Gr 3 5%)</a:t>
            </a:r>
          </a:p>
        </p:txBody>
      </p:sp>
    </p:spTree>
    <p:extLst>
      <p:ext uri="{BB962C8B-B14F-4D97-AF65-F5344CB8AC3E}">
        <p14:creationId xmlns:p14="http://schemas.microsoft.com/office/powerpoint/2010/main" val="212983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6F23F6-4BA1-D25D-F1EE-11D5D61F5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Chemotherapy with </a:t>
            </a:r>
            <a:r>
              <a:rPr lang="en-US" sz="2000" dirty="0" err="1"/>
              <a:t>amivantamab</a:t>
            </a:r>
            <a:r>
              <a:rPr lang="en-US" sz="2000" dirty="0"/>
              <a:t> improves PFS</a:t>
            </a:r>
          </a:p>
          <a:p>
            <a:r>
              <a:rPr lang="en-US" sz="2000" dirty="0"/>
              <a:t>Median PFS improved from 6.7 m to 11.4 m </a:t>
            </a:r>
          </a:p>
          <a:p>
            <a:r>
              <a:rPr lang="en-US" sz="2000" dirty="0"/>
              <a:t>Approved by FDA for 1</a:t>
            </a:r>
            <a:r>
              <a:rPr lang="en-US" sz="2000" baseline="30000" dirty="0"/>
              <a:t>st</a:t>
            </a:r>
            <a:r>
              <a:rPr lang="en-US" sz="2000" dirty="0"/>
              <a:t> line therapy</a:t>
            </a:r>
          </a:p>
          <a:p>
            <a:r>
              <a:rPr lang="en-US" sz="2000" dirty="0"/>
              <a:t>Report on patient reported outcomes by Paz-Ares L et al, Lung Cancer, 2025.</a:t>
            </a:r>
          </a:p>
          <a:p>
            <a:pPr lvl="1"/>
            <a:r>
              <a:rPr lang="en-US" sz="2000" dirty="0"/>
              <a:t>Physical functioning and global health status were maintained in both arms</a:t>
            </a:r>
          </a:p>
          <a:p>
            <a:pPr lvl="1"/>
            <a:r>
              <a:rPr lang="en-US" sz="2000" dirty="0"/>
              <a:t>77% of patients remained free of symptomatic progression with chemo-Ami compared at 60% with chemo at 12 months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DFD043-3F28-E397-66A2-E7F285F2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EGFR Exon 20 Insertion Mutation: PAPILLON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0C091-6B2C-7F14-A8AC-8620A1225E47}"/>
              </a:ext>
            </a:extLst>
          </p:cNvPr>
          <p:cNvSpPr txBox="1"/>
          <p:nvPr/>
        </p:nvSpPr>
        <p:spPr>
          <a:xfrm>
            <a:off x="2041451" y="5936105"/>
            <a:ext cx="697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Zhou C et al, NEJM, 2023; Paz-Ares L et al, Lung Cancer, 2025.</a:t>
            </a:r>
          </a:p>
        </p:txBody>
      </p:sp>
    </p:spTree>
    <p:extLst>
      <p:ext uri="{BB962C8B-B14F-4D97-AF65-F5344CB8AC3E}">
        <p14:creationId xmlns:p14="http://schemas.microsoft.com/office/powerpoint/2010/main" val="25239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977348FF-B4E5-3AD7-C8DF-1B657A407199}"/>
              </a:ext>
            </a:extLst>
          </p:cNvPr>
          <p:cNvSpPr txBox="1">
            <a:spLocks/>
          </p:cNvSpPr>
          <p:nvPr/>
        </p:nvSpPr>
        <p:spPr>
          <a:xfrm>
            <a:off x="337258" y="981630"/>
            <a:ext cx="11268619" cy="17732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2828" indent="-232828" defTabSz="60958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Arial"/>
                <a:ea typeface="宋体" panose="02010600030101010101" pitchFamily="2" charset="-122"/>
              </a:rPr>
              <a:t>Sunvozertinib</a:t>
            </a:r>
            <a:r>
              <a:rPr lang="en-US" sz="1600" b="1" dirty="0">
                <a:solidFill>
                  <a:prstClr val="black"/>
                </a:solidFill>
                <a:latin typeface="Arial"/>
                <a:ea typeface="宋体" panose="02010600030101010101" pitchFamily="2" charset="-122"/>
              </a:rPr>
              <a:t> (</a:t>
            </a:r>
            <a:r>
              <a:rPr lang="en-US" sz="1600" dirty="0">
                <a:solidFill>
                  <a:prstClr val="black"/>
                </a:solidFill>
                <a:latin typeface="Arial"/>
                <a:ea typeface="宋体" panose="02010600030101010101" pitchFamily="2" charset="-122"/>
              </a:rPr>
              <a:t>DZD9008) is a rationally designed, potent, selective and irreversible EGFR inhibitor targeting EGFR exon 20 insertion mutations (exon20ins). 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C7371227-9E1B-73E4-A5D0-69766DD93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27998"/>
              </p:ext>
            </p:extLst>
          </p:nvPr>
        </p:nvGraphicFramePr>
        <p:xfrm>
          <a:off x="692131" y="2089660"/>
          <a:ext cx="2802215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215">
                  <a:extLst>
                    <a:ext uri="{9D8B030D-6E8A-4147-A177-3AD203B41FA5}">
                      <a16:colId xmlns:a16="http://schemas.microsoft.com/office/drawing/2014/main" val="370799817"/>
                    </a:ext>
                  </a:extLst>
                </a:gridCol>
              </a:tblGrid>
              <a:tr h="2956560">
                <a:tc>
                  <a:txBody>
                    <a:bodyPr/>
                    <a:lstStyle/>
                    <a:p>
                      <a:pPr marL="114300" indent="-1143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Locally advanced or metastatic NSCLC</a:t>
                      </a:r>
                    </a:p>
                    <a:p>
                      <a:pPr marL="114300" indent="-1143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Confirmed EGFR exon20ins </a:t>
                      </a:r>
                    </a:p>
                    <a:p>
                      <a:pPr marL="114300" indent="-11430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ECOG PS of 0 or 1</a:t>
                      </a:r>
                    </a:p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Prior treated with platinum-based chemotherapy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213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90B4B2-B92A-7A9E-28E8-3236BF533D0A}"/>
              </a:ext>
            </a:extLst>
          </p:cNvPr>
          <p:cNvSpPr txBox="1"/>
          <p:nvPr/>
        </p:nvSpPr>
        <p:spPr>
          <a:xfrm>
            <a:off x="4750884" y="2495017"/>
            <a:ext cx="15349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600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Cohort 1: </a:t>
            </a:r>
          </a:p>
          <a:p>
            <a:pPr algn="ctr" defTabSz="609585"/>
            <a:r>
              <a:rPr lang="en-US" sz="1600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200 mg, QD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1DBC4-CFB8-B910-9992-2B3BB89475C7}"/>
              </a:ext>
            </a:extLst>
          </p:cNvPr>
          <p:cNvSpPr txBox="1"/>
          <p:nvPr/>
        </p:nvSpPr>
        <p:spPr>
          <a:xfrm>
            <a:off x="4763354" y="3874705"/>
            <a:ext cx="1565379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600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Cohort 2: </a:t>
            </a:r>
          </a:p>
          <a:p>
            <a:pPr algn="ctr" defTabSz="609585"/>
            <a:r>
              <a:rPr lang="en-US" sz="1600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300 mg, QD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C46F5-28B6-AAFB-FC9B-CA8BBF8C83C1}"/>
              </a:ext>
            </a:extLst>
          </p:cNvPr>
          <p:cNvSpPr txBox="1"/>
          <p:nvPr/>
        </p:nvSpPr>
        <p:spPr>
          <a:xfrm>
            <a:off x="6854015" y="2994695"/>
            <a:ext cx="2045951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defTabSz="609585"/>
            <a:r>
              <a:rPr lang="en-US" sz="1600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Continuous dosing until discontinuation criteria were met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93E4CA-EB94-235B-8E56-8ACDBA1C8957}"/>
              </a:ext>
            </a:extLst>
          </p:cNvPr>
          <p:cNvCxnSpPr/>
          <p:nvPr/>
        </p:nvCxnSpPr>
        <p:spPr>
          <a:xfrm>
            <a:off x="3495825" y="3532117"/>
            <a:ext cx="627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5E3745-B1F6-50C8-5E32-93FE455E76D3}"/>
              </a:ext>
            </a:extLst>
          </p:cNvPr>
          <p:cNvCxnSpPr>
            <a:cxnSpLocks/>
          </p:cNvCxnSpPr>
          <p:nvPr/>
        </p:nvCxnSpPr>
        <p:spPr>
          <a:xfrm>
            <a:off x="4141283" y="2813544"/>
            <a:ext cx="0" cy="13689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7E8C5E-53FF-628B-16B5-EDF29DE47889}"/>
              </a:ext>
            </a:extLst>
          </p:cNvPr>
          <p:cNvCxnSpPr>
            <a:cxnSpLocks/>
          </p:cNvCxnSpPr>
          <p:nvPr/>
        </p:nvCxnSpPr>
        <p:spPr>
          <a:xfrm>
            <a:off x="4122913" y="2813544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E3F382-0F2A-B26C-F49C-BF34440ECACA}"/>
              </a:ext>
            </a:extLst>
          </p:cNvPr>
          <p:cNvCxnSpPr>
            <a:cxnSpLocks/>
          </p:cNvCxnSpPr>
          <p:nvPr/>
        </p:nvCxnSpPr>
        <p:spPr>
          <a:xfrm>
            <a:off x="4118967" y="418248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DF0F3DE-7A38-678C-FA5C-1F69EF0EE1ED}"/>
              </a:ext>
            </a:extLst>
          </p:cNvPr>
          <p:cNvSpPr/>
          <p:nvPr/>
        </p:nvSpPr>
        <p:spPr>
          <a:xfrm>
            <a:off x="6191906" y="3273323"/>
            <a:ext cx="546597" cy="269351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D16E8C-93B6-9507-F365-27A29CF09D62}"/>
              </a:ext>
            </a:extLst>
          </p:cNvPr>
          <p:cNvSpPr txBox="1"/>
          <p:nvPr/>
        </p:nvSpPr>
        <p:spPr>
          <a:xfrm>
            <a:off x="3426362" y="3198778"/>
            <a:ext cx="910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600" b="1" dirty="0">
                <a:solidFill>
                  <a:prstClr val="black"/>
                </a:solidFill>
                <a:latin typeface="Arial"/>
              </a:rPr>
              <a:t>R 1:1*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49D52F2-EA34-6799-76B8-48129F5D261C}"/>
              </a:ext>
            </a:extLst>
          </p:cNvPr>
          <p:cNvSpPr txBox="1">
            <a:spLocks/>
          </p:cNvSpPr>
          <p:nvPr/>
        </p:nvSpPr>
        <p:spPr>
          <a:xfrm>
            <a:off x="1578344" y="6290095"/>
            <a:ext cx="10613656" cy="73875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0"/>
              </a:spcBef>
              <a:buClr>
                <a:prstClr val="white"/>
              </a:buClr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Yang J et al, ASCO 2025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8865F6-7E26-184B-214F-8D066E243EA0}"/>
              </a:ext>
            </a:extLst>
          </p:cNvPr>
          <p:cNvSpPr txBox="1"/>
          <p:nvPr/>
        </p:nvSpPr>
        <p:spPr>
          <a:xfrm>
            <a:off x="399402" y="166095"/>
            <a:ext cx="9499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Bef>
                <a:spcPct val="0"/>
              </a:spcBef>
            </a:pPr>
            <a:r>
              <a:rPr lang="en-US" sz="2400" b="1" dirty="0" err="1">
                <a:solidFill>
                  <a:srgbClr val="00206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Sunvozertinib</a:t>
            </a:r>
            <a:r>
              <a:rPr lang="en-US" sz="2400" b="1" dirty="0">
                <a:solidFill>
                  <a:srgbClr val="00206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 for EGFR Exon 20 Mutant NSCLC: WU-KONG1B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FD1A15-1543-5D42-F5CB-D055D8B2E578}"/>
              </a:ext>
            </a:extLst>
          </p:cNvPr>
          <p:cNvSpPr txBox="1"/>
          <p:nvPr/>
        </p:nvSpPr>
        <p:spPr>
          <a:xfrm>
            <a:off x="9613371" y="3092400"/>
            <a:ext cx="1435681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defTabSz="609585"/>
            <a:r>
              <a:rPr lang="en-US" sz="1600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Survival follow-up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6C6100-CE0A-5B7C-7FB6-B3ACC9209CED}"/>
              </a:ext>
            </a:extLst>
          </p:cNvPr>
          <p:cNvSpPr/>
          <p:nvPr/>
        </p:nvSpPr>
        <p:spPr>
          <a:xfrm>
            <a:off x="8983369" y="3233542"/>
            <a:ext cx="546597" cy="269351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60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41" name="Table 16">
            <a:extLst>
              <a:ext uri="{FF2B5EF4-FFF2-40B4-BE49-F238E27FC236}">
                <a16:creationId xmlns:a16="http://schemas.microsoft.com/office/drawing/2014/main" id="{44B81864-E1C2-709A-17D8-097594BE9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288147"/>
              </p:ext>
            </p:extLst>
          </p:nvPr>
        </p:nvGraphicFramePr>
        <p:xfrm>
          <a:off x="6868980" y="4103163"/>
          <a:ext cx="4446076" cy="76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076">
                  <a:extLst>
                    <a:ext uri="{9D8B030D-6E8A-4147-A177-3AD203B41FA5}">
                      <a16:colId xmlns:a16="http://schemas.microsoft.com/office/drawing/2014/main" val="2981817583"/>
                    </a:ext>
                  </a:extLst>
                </a:gridCol>
              </a:tblGrid>
              <a:tr h="76090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Primary Endpoint: ORR assessed by BICR#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Key Secondary Endpoint: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DoR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by BICR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14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8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A8D9EB-318F-A00F-4EE6-CA48872314EF}"/>
              </a:ext>
            </a:extLst>
          </p:cNvPr>
          <p:cNvSpPr txBox="1"/>
          <p:nvPr/>
        </p:nvSpPr>
        <p:spPr>
          <a:xfrm>
            <a:off x="1599184" y="233333"/>
            <a:ext cx="899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ct val="0"/>
              </a:spcBef>
            </a:pPr>
            <a:r>
              <a:rPr lang="en-US" sz="2400" b="1" dirty="0" err="1">
                <a:solidFill>
                  <a:srgbClr val="00206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Sunvozertinib</a:t>
            </a:r>
            <a:r>
              <a:rPr lang="en-US" sz="2400" b="1" dirty="0">
                <a:solidFill>
                  <a:srgbClr val="002060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: Summary of Anti-tumor Efficacy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C485BA-AE4C-CDA8-32F2-642FB20BF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19126"/>
              </p:ext>
            </p:extLst>
          </p:nvPr>
        </p:nvGraphicFramePr>
        <p:xfrm>
          <a:off x="1141398" y="1112559"/>
          <a:ext cx="10104954" cy="354549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56503">
                  <a:extLst>
                    <a:ext uri="{9D8B030D-6E8A-4147-A177-3AD203B41FA5}">
                      <a16:colId xmlns:a16="http://schemas.microsoft.com/office/drawing/2014/main" val="2893231894"/>
                    </a:ext>
                  </a:extLst>
                </a:gridCol>
                <a:gridCol w="1846417">
                  <a:extLst>
                    <a:ext uri="{9D8B030D-6E8A-4147-A177-3AD203B41FA5}">
                      <a16:colId xmlns:a16="http://schemas.microsoft.com/office/drawing/2014/main" val="296898185"/>
                    </a:ext>
                  </a:extLst>
                </a:gridCol>
                <a:gridCol w="2751017">
                  <a:extLst>
                    <a:ext uri="{9D8B030D-6E8A-4147-A177-3AD203B41FA5}">
                      <a16:colId xmlns:a16="http://schemas.microsoft.com/office/drawing/2014/main" val="250124483"/>
                    </a:ext>
                  </a:extLst>
                </a:gridCol>
                <a:gridCol w="2751017">
                  <a:extLst>
                    <a:ext uri="{9D8B030D-6E8A-4147-A177-3AD203B41FA5}">
                      <a16:colId xmlns:a16="http://schemas.microsoft.com/office/drawing/2014/main" val="2246789975"/>
                    </a:ext>
                  </a:extLst>
                </a:gridCol>
              </a:tblGrid>
              <a:tr h="609320">
                <a:tc gridSpan="2">
                  <a:txBody>
                    <a:bodyPr/>
                    <a:lstStyle/>
                    <a:p>
                      <a:pPr marL="91440" marR="0" lvl="2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Tumor R</a:t>
                      </a:r>
                      <a:r>
                        <a:rPr lang="en-US" altLang="zh-CN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esponse Per BICR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200 mg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(N = 85)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639" marR="121639" marT="60820" marB="608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300 mg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(N = 89)</a:t>
                      </a:r>
                    </a:p>
                  </a:txBody>
                  <a:tcPr marL="121639" marR="121639" marT="60820" marB="6082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56247"/>
                  </a:ext>
                </a:extLst>
              </a:tr>
              <a:tr h="281733">
                <a:tc gridSpan="2">
                  <a:txBody>
                    <a:bodyPr/>
                    <a:lstStyle/>
                    <a:p>
                      <a:pPr marL="90488" marR="0" lvl="0" indent="-333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Confirmed ORR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488" marR="0" lvl="0" indent="-3333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064323"/>
                  </a:ext>
                </a:extLst>
              </a:tr>
              <a:tr h="281733">
                <a:tc gridSpan="2">
                  <a:txBody>
                    <a:bodyPr/>
                    <a:lstStyle/>
                    <a:p>
                      <a:pPr marL="571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Disease Control Rate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490567"/>
                  </a:ext>
                </a:extLst>
              </a:tr>
              <a:tr h="296588">
                <a:tc gridSpan="2">
                  <a:txBody>
                    <a:bodyPr/>
                    <a:lstStyle/>
                    <a:p>
                      <a:pPr marL="182563" marR="0" indent="-125413" algn="l" defTabSz="914400" rtl="0" eaLnBrk="1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DoR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indent="-125413" algn="ctr" defTabSz="914400" rtl="0" eaLnBrk="1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 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873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13.8 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597218"/>
                  </a:ext>
                </a:extLst>
              </a:tr>
              <a:tr h="296588">
                <a:tc gridSpan="2">
                  <a:txBody>
                    <a:bodyPr/>
                    <a:lstStyle/>
                    <a:p>
                      <a:pPr marL="182563" marR="0" indent="-125413" algn="l" defTabSz="914400" rtl="0" eaLnBrk="1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PFS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indent="-125413" algn="ctr" defTabSz="914400" rtl="0" eaLnBrk="1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8.4 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873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 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708420"/>
                  </a:ext>
                </a:extLst>
              </a:tr>
              <a:tr h="296588">
                <a:tc gridSpan="2">
                  <a:txBody>
                    <a:bodyPr/>
                    <a:lstStyle/>
                    <a:p>
                      <a:pPr marL="182563" marR="0" indent="-125413" algn="l" defTabSz="914400" rtl="0" eaLnBrk="1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indent="-125413" algn="ctr" defTabSz="914400" rtl="0" eaLnBrk="1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873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706719"/>
                  </a:ext>
                </a:extLst>
              </a:tr>
              <a:tr h="296588">
                <a:tc gridSpan="4">
                  <a:txBody>
                    <a:bodyPr/>
                    <a:lstStyle/>
                    <a:p>
                      <a:pPr marL="182563" marR="0" lvl="0" indent="-122238" algn="l" defTabSz="914400" rtl="0" eaLnBrk="1" fontAlgn="auto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Subgroup Analysis of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Confirmed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2873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942011"/>
                  </a:ext>
                </a:extLst>
              </a:tr>
              <a:tr h="296588">
                <a:tc rowSpan="2">
                  <a:txBody>
                    <a:bodyPr/>
                    <a:lstStyle/>
                    <a:p>
                      <a:pPr marL="182563" marR="0" lvl="0" indent="44450" algn="l" defTabSz="914400" rtl="0" eaLnBrk="1" fontAlgn="auto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Amivantamab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82563" marR="0" lvl="0" indent="44450" algn="l" defTabSz="914400" rtl="0" eaLnBrk="1" fontAlgn="auto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68263" algn="l" defTabSz="914400" rtl="0" eaLnBrk="1" fontAlgn="auto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68263" algn="ctr" defTabSz="914400" rtl="0" eaLnBrk="1" fontAlgn="auto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873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07195"/>
                  </a:ext>
                </a:extLst>
              </a:tr>
              <a:tr h="296588">
                <a:tc vMerge="1">
                  <a:txBody>
                    <a:bodyPr/>
                    <a:lstStyle/>
                    <a:p>
                      <a:pPr marL="182563" marR="0" lvl="0" indent="44450" algn="l" defTabSz="914400" rtl="0" eaLnBrk="1" fontAlgn="auto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lvl="0" indent="-68263" algn="l" defTabSz="914400" rtl="0" eaLnBrk="1" fontAlgn="auto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68263" algn="ctr" defTabSz="914400" rtl="0" eaLnBrk="1" fontAlgn="auto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873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628498"/>
                  </a:ext>
                </a:extLst>
              </a:tr>
              <a:tr h="296588">
                <a:tc rowSpan="2">
                  <a:txBody>
                    <a:bodyPr/>
                    <a:lstStyle/>
                    <a:p>
                      <a:pPr marL="182563" marR="0" lvl="0" indent="44450" algn="l" defTabSz="914400" rtl="0" eaLnBrk="1" fontAlgn="auto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Brain Metastasis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68263" algn="l" defTabSz="914400" rtl="0" eaLnBrk="1" fontAlgn="auto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68263" algn="ctr" defTabSz="914400" rtl="0" eaLnBrk="1" fontAlgn="auto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873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174127"/>
                  </a:ext>
                </a:extLst>
              </a:tr>
              <a:tr h="296588">
                <a:tc vMerge="1">
                  <a:txBody>
                    <a:bodyPr/>
                    <a:lstStyle/>
                    <a:p>
                      <a:pPr marL="182563" marR="0" lvl="0" indent="44450" algn="l" defTabSz="914400" rtl="0" eaLnBrk="1" fontAlgn="auto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lvl="0" indent="-68263" algn="l" defTabSz="914400" rtl="0" eaLnBrk="1" fontAlgn="auto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68263" algn="ctr" defTabSz="914400" rtl="0" eaLnBrk="1" fontAlgn="auto" latinLnBrk="0" hangingPunct="1">
                        <a:lnSpc>
                          <a:spcPct val="9801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8731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4906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15CDD3-A88F-950C-EA19-1740E94A9927}"/>
              </a:ext>
            </a:extLst>
          </p:cNvPr>
          <p:cNvSpPr txBox="1"/>
          <p:nvPr/>
        </p:nvSpPr>
        <p:spPr>
          <a:xfrm>
            <a:off x="1141398" y="4949204"/>
            <a:ext cx="9552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The most common TRAEs with grade ≥3 included </a:t>
            </a:r>
            <a:r>
              <a:rPr lang="en-US" b="1" dirty="0">
                <a:cs typeface="Times New Roman" panose="02020603050405020304" pitchFamily="18" charset="0"/>
              </a:rPr>
              <a:t>diarrhea, blood CPK increase </a:t>
            </a:r>
          </a:p>
          <a:p>
            <a:r>
              <a:rPr lang="en-US" dirty="0">
                <a:cs typeface="Times New Roman" panose="02020603050405020304" pitchFamily="18" charset="0"/>
              </a:rPr>
              <a:t>and </a:t>
            </a:r>
            <a:r>
              <a:rPr lang="en-US" b="1" dirty="0">
                <a:cs typeface="Times New Roman" panose="02020603050405020304" pitchFamily="18" charset="0"/>
              </a:rPr>
              <a:t>anemia</a:t>
            </a:r>
            <a:r>
              <a:rPr lang="en-US" dirty="0">
                <a:cs typeface="Times New Roman" panose="02020603050405020304" pitchFamily="18" charset="0"/>
              </a:rPr>
              <a:t>, generally d</a:t>
            </a:r>
            <a:r>
              <a:rPr lang="en-US" altLang="zh-CN" dirty="0">
                <a:cs typeface="Times New Roman" panose="02020603050405020304" pitchFamily="18" charset="0"/>
              </a:rPr>
              <a:t>id</a:t>
            </a:r>
            <a:r>
              <a:rPr lang="en-US" dirty="0">
                <a:cs typeface="Times New Roman" panose="02020603050405020304" pitchFamily="18" charset="0"/>
              </a:rPr>
              <a:t> not lead to treatment discontinuation or dose reduction.</a:t>
            </a:r>
          </a:p>
          <a:p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866EF00-5AEF-4038-B73D-2AA5584D7117}"/>
              </a:ext>
            </a:extLst>
          </p:cNvPr>
          <p:cNvSpPr txBox="1">
            <a:spLocks/>
          </p:cNvSpPr>
          <p:nvPr/>
        </p:nvSpPr>
        <p:spPr>
          <a:xfrm>
            <a:off x="1578344" y="6290095"/>
            <a:ext cx="10613656" cy="73875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0"/>
              </a:spcBef>
              <a:buClr>
                <a:prstClr val="white"/>
              </a:buClr>
              <a:buNone/>
            </a:pPr>
            <a:r>
              <a:rPr lang="en-US" sz="1200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Yang J et al, </a:t>
            </a:r>
            <a:r>
              <a:rPr lang="en-US" sz="120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ASCO 2024; Yang J et al, JCO 2025</a:t>
            </a:r>
            <a:endParaRPr lang="en-US" sz="1200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53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CD73-FD04-E072-052E-5364A78E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5124"/>
            <a:ext cx="10972800" cy="916829"/>
          </a:xfrm>
        </p:spPr>
        <p:txBody>
          <a:bodyPr/>
          <a:lstStyle/>
          <a:p>
            <a:pPr algn="ctr"/>
            <a:r>
              <a:rPr lang="en-US" dirty="0" err="1"/>
              <a:t>Zipalertinib</a:t>
            </a:r>
            <a:r>
              <a:rPr lang="en-US" dirty="0"/>
              <a:t>: REZILIENT1 Phase 2b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2C5510-5C28-FC0D-1D40-8D6DCBF79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3F7A0-71F0-446B-9DE8-6D75BE64EE0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2EBD5-F3DB-9DB5-1896-4AD1534119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1362456"/>
            <a:ext cx="10972800" cy="656949"/>
          </a:xfrm>
        </p:spPr>
        <p:txBody>
          <a:bodyPr>
            <a:normAutofit/>
          </a:bodyPr>
          <a:lstStyle/>
          <a:p>
            <a:r>
              <a:rPr lang="en-US" sz="1800"/>
              <a:t>REZILIENT1 is a phase 1/2, open-label, multicenter trial (NCT04036682)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136EE-73C8-CF1E-30A3-D574563B2A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Yu H et al, ASCO 2025.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BBAC8C19-EBCF-56C2-B2EF-6BDB42A0F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39" y="2109264"/>
            <a:ext cx="2154700" cy="2014270"/>
          </a:xfrm>
          <a:prstGeom prst="rect">
            <a:avLst/>
          </a:prstGeom>
          <a:solidFill>
            <a:srgbClr val="2988B6"/>
          </a:solidFill>
          <a:ln w="3175" algn="ctr">
            <a:noFill/>
            <a:round/>
            <a:headEnd/>
            <a:tailEnd/>
          </a:ln>
        </p:spPr>
        <p:txBody>
          <a:bodyPr lIns="91440" tIns="45720" rIns="91440" bIns="45720" anchor="ctr"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/>
                <a:cs typeface="Verdana"/>
              </a:rPr>
              <a:t>Key eligibility criteria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Verdana"/>
              <a:cs typeface="Verdana"/>
            </a:endParaRPr>
          </a:p>
          <a:p>
            <a:pPr marL="114300" marR="0" lvl="0" indent="-114300" algn="l" defTabSz="9142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/>
                <a:cs typeface="Times New Roman"/>
              </a:rPr>
              <a:t>Age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/>
                <a:cs typeface="Times New Roman" panose="02020603050405020304" pitchFamily="18" charset="0"/>
              </a:rPr>
              <a:t>≥18 years</a:t>
            </a:r>
          </a:p>
          <a:p>
            <a:pPr marL="114300" marR="0" lvl="0" indent="-114300" algn="l" defTabSz="9142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/>
                <a:cs typeface="Times New Roman"/>
              </a:rPr>
              <a:t>Locally advanced or metastatic NSCLC</a:t>
            </a:r>
            <a:endParaRPr kumimoji="0" lang="en-US" sz="11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Verdana"/>
              <a:cs typeface="Verdana"/>
            </a:endParaRPr>
          </a:p>
          <a:p>
            <a:pPr marL="114300" marR="0" lvl="0" indent="-114300" algn="l" defTabSz="9142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/>
                <a:cs typeface="Verdana"/>
              </a:rPr>
              <a:t>Documented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/>
                <a:cs typeface="Verdana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/>
                <a:cs typeface="Verdana"/>
              </a:rPr>
              <a:t>EGFR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/>
                <a:cs typeface="Verdana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/>
                <a:cs typeface="Verdana"/>
              </a:rPr>
              <a:t>exon 20 insertion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Verdana"/>
              <a:cs typeface="Verdana"/>
            </a:endParaRPr>
          </a:p>
          <a:p>
            <a:pPr marL="114300" marR="0" lvl="0" indent="-114300" algn="l" defTabSz="9142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/>
                <a:cs typeface="Verdana"/>
              </a:rPr>
              <a:t>ECOG PS 0 or 1</a:t>
            </a:r>
          </a:p>
          <a:p>
            <a:pPr marL="114300" marR="0" lvl="0" indent="-114300" algn="l" defTabSz="9142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/>
                <a:cs typeface="Verdana"/>
              </a:rPr>
              <a:t>Stable/asymptomatic CNS metastases allowed</a:t>
            </a:r>
            <a:endParaRPr kumimoji="0" lang="en-US" sz="1100" b="0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Verdana"/>
              <a:cs typeface="Verdan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282E90-14D8-8B68-F8B7-DAFFCCCC4402}"/>
              </a:ext>
            </a:extLst>
          </p:cNvPr>
          <p:cNvSpPr txBox="1"/>
          <p:nvPr/>
        </p:nvSpPr>
        <p:spPr>
          <a:xfrm>
            <a:off x="4769101" y="2422308"/>
            <a:ext cx="3749040" cy="476661"/>
          </a:xfrm>
          <a:prstGeom prst="homePlate">
            <a:avLst/>
          </a:prstGeom>
          <a:solidFill>
            <a:srgbClr val="002557"/>
          </a:solidFill>
          <a:ln w="38100">
            <a:noFill/>
          </a:ln>
          <a:effectLst/>
        </p:spPr>
        <p:txBody>
          <a:bodyPr wrap="square" lIns="0" tIns="45720" rIns="0" bIns="4572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Prior platinum-based chemotherapy without prior ex20ins-targeted therapy</a:t>
            </a:r>
            <a:endParaRPr kumimoji="0" lang="en-US" sz="1100" b="0" i="0" u="none" strike="noStrike" kern="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9C3B9A-24FA-FC2D-DAC5-BA1A070B7CD7}"/>
              </a:ext>
            </a:extLst>
          </p:cNvPr>
          <p:cNvSpPr txBox="1"/>
          <p:nvPr/>
        </p:nvSpPr>
        <p:spPr>
          <a:xfrm>
            <a:off x="4769101" y="3353416"/>
            <a:ext cx="3749040" cy="508157"/>
          </a:xfrm>
          <a:prstGeom prst="homePlate">
            <a:avLst/>
          </a:prstGeom>
          <a:solidFill>
            <a:srgbClr val="008764"/>
          </a:solidFill>
          <a:ln w="38100">
            <a:noFill/>
          </a:ln>
          <a:effectLst/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Prior platinum-based chemotherapy with prior amivantamab ± other ex20ins-targeted therapy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392CD79B-5643-22DB-4244-E6C63DCAF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480" y="1799663"/>
            <a:ext cx="2716412" cy="2633472"/>
          </a:xfrm>
          <a:prstGeom prst="rect">
            <a:avLst/>
          </a:prstGeom>
          <a:solidFill>
            <a:srgbClr val="F2F2F2"/>
          </a:solidFill>
          <a:ln w="3175" algn="ctr">
            <a:noFill/>
            <a:round/>
            <a:headEnd/>
            <a:tailEnd/>
          </a:ln>
        </p:spPr>
        <p:txBody>
          <a:bodyPr lIns="91440" tIns="45720" rIns="91440" bIns="45720" anchor="ctr"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Primary endpoint:</a:t>
            </a:r>
          </a:p>
          <a:p>
            <a:pPr marL="171450" marR="0" lvl="0" indent="-17145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ORR and DOR as assessed by blinded ICR per RECIST v1.1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Secondary endpoints: 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ORR and DOR by investigator</a:t>
            </a:r>
          </a:p>
          <a:p>
            <a:pPr marL="171450" marR="0" lvl="0" indent="-17145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DCR</a:t>
            </a:r>
          </a:p>
          <a:p>
            <a:pPr marL="171450" marR="0" lvl="0" indent="-17145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CBR</a:t>
            </a:r>
          </a:p>
          <a:p>
            <a:pPr marL="171450" marR="0" lvl="0" indent="-17145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PFS by ICR and investigator</a:t>
            </a:r>
          </a:p>
          <a:p>
            <a:pPr marL="171450" marR="0" lvl="0" indent="-17145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OS</a:t>
            </a:r>
          </a:p>
          <a:p>
            <a:pPr marL="171450" marR="0" lvl="0" indent="-17145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Antitumor activity in patients with CNS disease</a:t>
            </a:r>
          </a:p>
          <a:p>
            <a:pPr marL="171450" marR="0" lvl="0" indent="-17145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Safety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510D39B-56DF-7281-8C90-86ED54C09277}"/>
              </a:ext>
            </a:extLst>
          </p:cNvPr>
          <p:cNvSpPr txBox="1">
            <a:spLocks/>
          </p:cNvSpPr>
          <p:nvPr/>
        </p:nvSpPr>
        <p:spPr>
          <a:xfrm>
            <a:off x="548640" y="4587922"/>
            <a:ext cx="10779252" cy="1263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Courier New" panose="02070309020205020404" pitchFamily="49" charset="0"/>
              <a:buChar char="o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8764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rgbClr val="0025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Safety analysis population: all patients who received ≥1 dose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zipalertinib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100 mg BID (N=244)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efficacy population: all patients who received ≥1 dose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zipalertinib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100 mg BID with ~8 months of minimum follow-up before data cutoff (December 10, 2024) (N=176)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7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were assigned to a cohort based on previous therapy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platinum-based chemotherapy only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amivantamab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F030E7-B9DE-F878-033D-F27ABD870E6F}"/>
              </a:ext>
            </a:extLst>
          </p:cNvPr>
          <p:cNvSpPr txBox="1"/>
          <p:nvPr/>
        </p:nvSpPr>
        <p:spPr>
          <a:xfrm>
            <a:off x="556180" y="5910534"/>
            <a:ext cx="107362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BID, twice daily; CBR, clinical benefit rate; CNS, central nervous system; DCR, disease control rate; DOR, duration of response; ECOG PS, Eastern Cooperative Oncology Group performance status; EGFR, epidermal growth factor receptor; ex20ins, exon 20 insertions; ICR, independent central review; NSCLC, non-small cell lung cancer; ORR, objective response rate; OS, overall survival; PFS, progression-free survival; PO, orally; RECIST, Response Evaluation Criteria in Solid Tumors.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5E20-DAEB-C0AE-F36A-42C9F2DF98FC}"/>
              </a:ext>
            </a:extLst>
          </p:cNvPr>
          <p:cNvSpPr txBox="1"/>
          <p:nvPr/>
        </p:nvSpPr>
        <p:spPr>
          <a:xfrm>
            <a:off x="3200855" y="2845285"/>
            <a:ext cx="1492716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Zipalertinib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 mg PO BID</a:t>
            </a:r>
          </a:p>
        </p:txBody>
      </p:sp>
    </p:spTree>
    <p:extLst>
      <p:ext uri="{BB962C8B-B14F-4D97-AF65-F5344CB8AC3E}">
        <p14:creationId xmlns:p14="http://schemas.microsoft.com/office/powerpoint/2010/main" val="120841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A881C7-C743-D734-650F-127B1809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EGFR TKI therapy for early stage NSCLC</a:t>
            </a:r>
          </a:p>
          <a:p>
            <a:r>
              <a:rPr lang="en-US" sz="2800" dirty="0">
                <a:latin typeface="Georgia" panose="02040502050405020303" pitchFamily="18" charset="0"/>
              </a:rPr>
              <a:t>Novel options to overcome acquired resistance to TKI</a:t>
            </a:r>
          </a:p>
          <a:p>
            <a:r>
              <a:rPr lang="en-US" sz="2800" dirty="0">
                <a:latin typeface="Georgia" panose="02040502050405020303" pitchFamily="18" charset="0"/>
              </a:rPr>
              <a:t>Emerging approaches for EGFR exon 20 mutation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87B7A0-32F1-DB67-2C4C-D79FEE72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73818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BB680-008D-FABE-5082-D503236D5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521A-2766-7EB8-CD1B-C33262BD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799"/>
            <a:ext cx="10972800" cy="886968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Zipalertinib</a:t>
            </a:r>
            <a:r>
              <a:rPr lang="en-US" dirty="0"/>
              <a:t> Efficacy</a:t>
            </a:r>
            <a:br>
              <a:rPr lang="en-US" dirty="0"/>
            </a:br>
            <a:endParaRPr lang="en-US" sz="2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CEF1D8-7636-43E5-D4C2-2246C5F9F9A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16260729"/>
              </p:ext>
            </p:extLst>
          </p:nvPr>
        </p:nvGraphicFramePr>
        <p:xfrm>
          <a:off x="609600" y="1191767"/>
          <a:ext cx="10972801" cy="220615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36814">
                  <a:extLst>
                    <a:ext uri="{9D8B030D-6E8A-4147-A177-3AD203B41FA5}">
                      <a16:colId xmlns:a16="http://schemas.microsoft.com/office/drawing/2014/main" val="3909649303"/>
                    </a:ext>
                  </a:extLst>
                </a:gridCol>
                <a:gridCol w="2545329">
                  <a:extLst>
                    <a:ext uri="{9D8B030D-6E8A-4147-A177-3AD203B41FA5}">
                      <a16:colId xmlns:a16="http://schemas.microsoft.com/office/drawing/2014/main" val="3309369111"/>
                    </a:ext>
                  </a:extLst>
                </a:gridCol>
                <a:gridCol w="2545329">
                  <a:extLst>
                    <a:ext uri="{9D8B030D-6E8A-4147-A177-3AD203B41FA5}">
                      <a16:colId xmlns:a16="http://schemas.microsoft.com/office/drawing/2014/main" val="3041119748"/>
                    </a:ext>
                  </a:extLst>
                </a:gridCol>
                <a:gridCol w="2545329">
                  <a:extLst>
                    <a:ext uri="{9D8B030D-6E8A-4147-A177-3AD203B41FA5}">
                      <a16:colId xmlns:a16="http://schemas.microsoft.com/office/drawing/2014/main" val="2978563818"/>
                    </a:ext>
                  </a:extLst>
                </a:gridCol>
              </a:tblGrid>
              <a:tr h="140466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Outcome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Primary efficacy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population</a:t>
                      </a:r>
                      <a:br>
                        <a:rPr lang="en-US" sz="18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(N=176)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Platinum-based chemotherapy without ex20ins-targeted therapy (n=125)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Prior amivantamab ± other ex20ins-target therapy</a:t>
                      </a:r>
                      <a:br>
                        <a:rPr lang="en-US" sz="1800" baseline="3000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(n=51)</a:t>
                      </a:r>
                      <a:r>
                        <a:rPr lang="en-US" sz="1800" baseline="3000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15449672"/>
                  </a:ext>
                </a:extLst>
              </a:tr>
              <a:tr h="371556">
                <a:tc>
                  <a:txBody>
                    <a:bodyPr/>
                    <a:lstStyle/>
                    <a:p>
                      <a:r>
                        <a:rPr lang="en-US" sz="1800" dirty="0"/>
                        <a:t>Confirmed ORR</a:t>
                      </a:r>
                      <a:endParaRPr lang="en-US" sz="1800" baseline="30000" dirty="0"/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35%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40%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24%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888857682"/>
                  </a:ext>
                </a:extLst>
              </a:tr>
              <a:tr h="371556">
                <a:tc>
                  <a:txBody>
                    <a:bodyPr/>
                    <a:lstStyle/>
                    <a:p>
                      <a:r>
                        <a:rPr lang="en-US" sz="1800" dirty="0"/>
                        <a:t>Median DOR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8.8 m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8.8 m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8.5 m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28261332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33D6D3-E08D-B2F8-6C41-2F4D15A98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26341"/>
              </p:ext>
            </p:extLst>
          </p:nvPr>
        </p:nvGraphicFramePr>
        <p:xfrm>
          <a:off x="1633503" y="3563867"/>
          <a:ext cx="7543061" cy="254203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170491">
                  <a:extLst>
                    <a:ext uri="{9D8B030D-6E8A-4147-A177-3AD203B41FA5}">
                      <a16:colId xmlns:a16="http://schemas.microsoft.com/office/drawing/2014/main" val="1977699027"/>
                    </a:ext>
                  </a:extLst>
                </a:gridCol>
                <a:gridCol w="2186285">
                  <a:extLst>
                    <a:ext uri="{9D8B030D-6E8A-4147-A177-3AD203B41FA5}">
                      <a16:colId xmlns:a16="http://schemas.microsoft.com/office/drawing/2014/main" val="533210896"/>
                    </a:ext>
                  </a:extLst>
                </a:gridCol>
                <a:gridCol w="2186285">
                  <a:extLst>
                    <a:ext uri="{9D8B030D-6E8A-4147-A177-3AD203B41FA5}">
                      <a16:colId xmlns:a16="http://schemas.microsoft.com/office/drawing/2014/main" val="871817057"/>
                    </a:ext>
                  </a:extLst>
                </a:gridCol>
              </a:tblGrid>
              <a:tr h="570803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Any-grade TRAEs reported in ≥10% of patients, No. (%)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Any 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Grade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5465789"/>
                  </a:ext>
                </a:extLst>
              </a:tr>
              <a:tr h="275328">
                <a:tc>
                  <a:txBody>
                    <a:bodyPr/>
                    <a:lstStyle/>
                    <a:p>
                      <a:r>
                        <a:rPr lang="en-US" sz="1600"/>
                        <a:t>Paronychia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94 (38.5)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537955823"/>
                  </a:ext>
                </a:extLst>
              </a:tr>
              <a:tr h="275328">
                <a:tc>
                  <a:txBody>
                    <a:bodyPr/>
                    <a:lstStyle/>
                    <a:p>
                      <a:r>
                        <a:rPr lang="en-US" sz="1600"/>
                        <a:t>Rash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74 (30.3)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 (2.5)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791498205"/>
                  </a:ext>
                </a:extLst>
              </a:tr>
              <a:tr h="275328">
                <a:tc>
                  <a:txBody>
                    <a:bodyPr/>
                    <a:lstStyle/>
                    <a:p>
                      <a:r>
                        <a:rPr lang="en-US" sz="1600"/>
                        <a:t>Dermatitis acneiform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60 (24.6)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 (0.4)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511909015"/>
                  </a:ext>
                </a:extLst>
              </a:tr>
              <a:tr h="275328">
                <a:tc>
                  <a:txBody>
                    <a:bodyPr/>
                    <a:lstStyle/>
                    <a:p>
                      <a:r>
                        <a:rPr lang="en-US" sz="1600"/>
                        <a:t>Dry skin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60 (24.6)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2304698958"/>
                  </a:ext>
                </a:extLst>
              </a:tr>
              <a:tr h="275328">
                <a:tc>
                  <a:txBody>
                    <a:bodyPr/>
                    <a:lstStyle/>
                    <a:p>
                      <a:r>
                        <a:rPr lang="en-US" sz="1600"/>
                        <a:t>Diarrhea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53 (21.7)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 (2.0)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713924045"/>
                  </a:ext>
                </a:extLst>
              </a:tr>
              <a:tr h="275328">
                <a:tc>
                  <a:txBody>
                    <a:bodyPr/>
                    <a:lstStyle/>
                    <a:p>
                      <a:r>
                        <a:rPr lang="en-US" sz="1600"/>
                        <a:t>Stomatitis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49 (20.1)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 (1.6)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1291055200"/>
                  </a:ext>
                </a:extLst>
              </a:tr>
              <a:tr h="275328">
                <a:tc>
                  <a:txBody>
                    <a:bodyPr/>
                    <a:lstStyle/>
                    <a:p>
                      <a:r>
                        <a:rPr lang="en-US" sz="1600"/>
                        <a:t>Anemia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48 (19.7)</a:t>
                      </a: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 (7.0)</a:t>
                      </a: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val="3097031579"/>
                  </a:ext>
                </a:extLst>
              </a:tr>
            </a:tbl>
          </a:graphicData>
        </a:graphic>
      </p:graphicFrame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75E9297-4C23-994C-C0B8-9C4E67CF81C2}"/>
              </a:ext>
            </a:extLst>
          </p:cNvPr>
          <p:cNvSpPr txBox="1">
            <a:spLocks/>
          </p:cNvSpPr>
          <p:nvPr/>
        </p:nvSpPr>
        <p:spPr>
          <a:xfrm>
            <a:off x="3476804" y="6424247"/>
            <a:ext cx="5852160" cy="2813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000" kern="120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–"/>
              <a:defRPr sz="900" kern="120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System Font Regular"/>
              <a:buChar char="–"/>
              <a:defRPr sz="900" kern="120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900" kern="1200">
                <a:solidFill>
                  <a:srgbClr val="0025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Yu H et al, ASCO 2025.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3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30842-2C6E-533B-4274-08393F811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62D2D98-A53B-23E6-2385-D34D379026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939088" y="6226388"/>
            <a:ext cx="5853112" cy="2809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Chaft J et al, ASCO 2025.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50AFB2-713C-D1C5-DEEC-5BD74CE6FBBE}"/>
              </a:ext>
            </a:extLst>
          </p:cNvPr>
          <p:cNvSpPr txBox="1"/>
          <p:nvPr/>
        </p:nvSpPr>
        <p:spPr>
          <a:xfrm>
            <a:off x="639764" y="4734702"/>
            <a:ext cx="10815880" cy="984885"/>
          </a:xfrm>
          <a:prstGeom prst="rect">
            <a:avLst/>
          </a:prstGeom>
          <a:noFill/>
          <a:ln w="28575">
            <a:solidFill>
              <a:srgbClr val="0087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Endpoints:</a:t>
            </a:r>
          </a:p>
          <a:p>
            <a:pPr marL="285750" lvl="0" indent="-285750">
              <a:spcAft>
                <a:spcPts val="600"/>
              </a:spcAft>
              <a:buClr>
                <a:srgbClr val="008764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Primary: 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pathological response (MPR; by blinded central pathology review)</a:t>
            </a:r>
            <a:endParaRPr lang="en-GB" sz="1600" baseline="30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8764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Secondary: event-free survival</a:t>
            </a:r>
            <a:r>
              <a:rPr lang="en-GB" sz="1600" kern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pathological complete response,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nodal downstaging and safety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874710-BE9E-6FB7-5B4B-4938DD27AA7B}"/>
              </a:ext>
            </a:extLst>
          </p:cNvPr>
          <p:cNvGrpSpPr/>
          <p:nvPr/>
        </p:nvGrpSpPr>
        <p:grpSpPr>
          <a:xfrm>
            <a:off x="529595" y="1258642"/>
            <a:ext cx="11403322" cy="2969259"/>
            <a:chOff x="639764" y="1162779"/>
            <a:chExt cx="10886515" cy="283469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C442826-F386-B89B-41F5-55B917A7129F}"/>
                </a:ext>
              </a:extLst>
            </p:cNvPr>
            <p:cNvGrpSpPr/>
            <p:nvPr/>
          </p:nvGrpSpPr>
          <p:grpSpPr>
            <a:xfrm>
              <a:off x="639764" y="1162779"/>
              <a:ext cx="10815880" cy="2834690"/>
              <a:chOff x="639764" y="1315942"/>
              <a:chExt cx="10815880" cy="28346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617073E-CEEB-B270-256B-931EB2A2A6AD}"/>
                  </a:ext>
                </a:extLst>
              </p:cNvPr>
              <p:cNvGrpSpPr/>
              <p:nvPr/>
            </p:nvGrpSpPr>
            <p:grpSpPr>
              <a:xfrm>
                <a:off x="4259598" y="1758832"/>
                <a:ext cx="1164890" cy="2003683"/>
                <a:chOff x="2682605" y="1869826"/>
                <a:chExt cx="4167947" cy="2397138"/>
              </a:xfrm>
            </p:grpSpPr>
            <p:cxnSp>
              <p:nvCxnSpPr>
                <p:cNvPr id="38" name="Connector: Elbow 37">
                  <a:extLst>
                    <a:ext uri="{FF2B5EF4-FFF2-40B4-BE49-F238E27FC236}">
                      <a16:creationId xmlns:a16="http://schemas.microsoft.com/office/drawing/2014/main" id="{4A322148-3820-C0BF-F8CF-ADC28365F9DD}"/>
                    </a:ext>
                  </a:extLst>
                </p:cNvPr>
                <p:cNvCxnSpPr>
                  <a:cxnSpLocks/>
                  <a:endCxn id="26" idx="1"/>
                </p:cNvCxnSpPr>
                <p:nvPr/>
              </p:nvCxnSpPr>
              <p:spPr>
                <a:xfrm rot="5400000" flipH="1" flipV="1">
                  <a:off x="5303790" y="1825348"/>
                  <a:ext cx="1184402" cy="1273358"/>
                </a:xfrm>
                <a:prstGeom prst="bentConnector2">
                  <a:avLst/>
                </a:prstGeom>
                <a:noFill/>
                <a:ln w="19050" cap="rnd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" name="Connector: Elbow 45">
                  <a:extLst>
                    <a:ext uri="{FF2B5EF4-FFF2-40B4-BE49-F238E27FC236}">
                      <a16:creationId xmlns:a16="http://schemas.microsoft.com/office/drawing/2014/main" id="{A2DC3918-83F6-6637-257C-B0A01FDCBC89}"/>
                    </a:ext>
                  </a:extLst>
                </p:cNvPr>
                <p:cNvCxnSpPr>
                  <a:cxnSpLocks/>
                  <a:endCxn id="28" idx="1"/>
                </p:cNvCxnSpPr>
                <p:nvPr/>
              </p:nvCxnSpPr>
              <p:spPr>
                <a:xfrm rot="16200000" flipH="1">
                  <a:off x="5282252" y="3016545"/>
                  <a:ext cx="1227472" cy="1273365"/>
                </a:xfrm>
                <a:prstGeom prst="bentConnector2">
                  <a:avLst/>
                </a:prstGeom>
                <a:noFill/>
                <a:ln w="19050" cap="rnd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F78B078-D89B-80CF-5CF2-990BB114BC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2605" y="3010770"/>
                  <a:ext cx="4167947" cy="0"/>
                </a:xfrm>
                <a:prstGeom prst="line">
                  <a:avLst/>
                </a:prstGeom>
                <a:noFill/>
                <a:ln w="19050" cap="rnd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F2588CC-86EB-A049-B99C-4C9CED052A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69386" y="2722576"/>
                <a:ext cx="648000" cy="1"/>
              </a:xfrm>
              <a:prstGeom prst="line">
                <a:avLst/>
              </a:prstGeom>
              <a:noFill/>
              <a:ln w="19050" cap="rnd" cmpd="sng" algn="ctr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" name="Connector: Elbow 39">
                <a:extLst>
                  <a:ext uri="{FF2B5EF4-FFF2-40B4-BE49-F238E27FC236}">
                    <a16:creationId xmlns:a16="http://schemas.microsoft.com/office/drawing/2014/main" id="{6A16CE3C-9E90-4EE5-8436-2520F33D3F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8044643" y="2071735"/>
                <a:ext cx="990000" cy="288000"/>
              </a:xfrm>
              <a:prstGeom prst="bentConnector2">
                <a:avLst/>
              </a:prstGeom>
              <a:noFill/>
              <a:ln w="19050" cap="rnd" cmpd="sng" algn="ctr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" name="Connector: Elbow 40">
                <a:extLst>
                  <a:ext uri="{FF2B5EF4-FFF2-40B4-BE49-F238E27FC236}">
                    <a16:creationId xmlns:a16="http://schemas.microsoft.com/office/drawing/2014/main" id="{8E4DFC32-891A-D5A4-305F-0002C73CBD8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029257" y="3084125"/>
                <a:ext cx="1026000" cy="282772"/>
              </a:xfrm>
              <a:prstGeom prst="bentConnector2">
                <a:avLst/>
              </a:prstGeom>
              <a:noFill/>
              <a:ln w="19050" cap="rnd" cmpd="sng" algn="ctr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C6B9968-C3EB-48B9-8176-0B803753CE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42029" y="2712511"/>
                <a:ext cx="540034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B08C9DF-ECE5-F565-63E2-CD32A64F3D2D}"/>
                  </a:ext>
                </a:extLst>
              </p:cNvPr>
              <p:cNvGrpSpPr/>
              <p:nvPr/>
            </p:nvGrpSpPr>
            <p:grpSpPr>
              <a:xfrm>
                <a:off x="639764" y="1315943"/>
                <a:ext cx="2630746" cy="2834688"/>
                <a:chOff x="-160883" y="1214699"/>
                <a:chExt cx="3177207" cy="1816841"/>
              </a:xfrm>
            </p:grpSpPr>
            <p:sp>
              <p:nvSpPr>
                <p:cNvPr id="4" name="Rounded Rectangle 3">
                  <a:extLst>
                    <a:ext uri="{FF2B5EF4-FFF2-40B4-BE49-F238E27FC236}">
                      <a16:creationId xmlns:a16="http://schemas.microsoft.com/office/drawing/2014/main" id="{3046ADD7-504F-29FD-F6AB-AC6D39E94CF1}"/>
                    </a:ext>
                  </a:extLst>
                </p:cNvPr>
                <p:cNvSpPr/>
                <p:nvPr/>
              </p:nvSpPr>
              <p:spPr>
                <a:xfrm>
                  <a:off x="-160883" y="1795394"/>
                  <a:ext cx="3177207" cy="123614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  <a:alpha val="20000"/>
                  </a:schemeClr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72000" tIns="36000" rIns="36000" bIns="0" rtlCol="0" anchor="ctr"/>
                <a:lstStyle/>
                <a:p>
                  <a:pPr marL="0" marR="0" lvl="0" indent="0" algn="ctr" defTabSz="91427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Key inclusion criteria:</a:t>
                  </a:r>
                </a:p>
                <a:p>
                  <a:pPr marL="172800" marR="0" lvl="0" indent="-172800" algn="l" defTabSz="91427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Aged ≥18 years</a:t>
                  </a:r>
                  <a:endParaRPr kumimoji="0" lang="en-GB" sz="1200" b="0" i="0" u="none" strike="noStrike" kern="0" cap="none" spc="0" normalizeH="0" baseline="3000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172800" marR="0" lvl="0" indent="-172800" algn="l" defTabSz="91427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Histologically / cytologically confirmed non-squamous NSCLC</a:t>
                  </a:r>
                </a:p>
                <a:p>
                  <a:pPr marL="172800" indent="-172800" defTabSz="914273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Ex19del / L858R</a:t>
                  </a:r>
                  <a:r>
                    <a:rPr kumimoji="0" lang="en-GB" sz="12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†</a:t>
                  </a:r>
                </a:p>
                <a:p>
                  <a:pPr marL="172800" marR="0" lvl="0" indent="-172800" algn="l" defTabSz="91427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en-GB" sz="1200" kern="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WHO</a:t>
                  </a: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 PS 0 / 1</a:t>
                  </a:r>
                </a:p>
              </p:txBody>
            </p:sp>
            <p:sp>
              <p:nvSpPr>
                <p:cNvPr id="5" name="Round Same-side Corner of Rectangle 9">
                  <a:extLst>
                    <a:ext uri="{FF2B5EF4-FFF2-40B4-BE49-F238E27FC236}">
                      <a16:creationId xmlns:a16="http://schemas.microsoft.com/office/drawing/2014/main" id="{C9036A2D-8024-927D-66BA-AB8447321C00}"/>
                    </a:ext>
                  </a:extLst>
                </p:cNvPr>
                <p:cNvSpPr/>
                <p:nvPr/>
              </p:nvSpPr>
              <p:spPr>
                <a:xfrm>
                  <a:off x="-160883" y="1214699"/>
                  <a:ext cx="3177207" cy="58548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12700" cap="flat" cmpd="sng" algn="ctr">
                  <a:solidFill>
                    <a:schemeClr val="accent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7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Patients with completely resectable EGFRm</a:t>
                  </a:r>
                  <a:b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kumimoji="0" lang="en-GB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stage II–IIIB NSCLC*</a:t>
                  </a:r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D6A522-778D-0EE9-71B1-FA045F5EC7F0}"/>
                  </a:ext>
                </a:extLst>
              </p:cNvPr>
              <p:cNvSpPr/>
              <p:nvPr/>
            </p:nvSpPr>
            <p:spPr>
              <a:xfrm>
                <a:off x="3269386" y="3003948"/>
                <a:ext cx="1723021" cy="990970"/>
              </a:xfrm>
              <a:prstGeom prst="rect">
                <a:avLst/>
              </a:prstGeom>
              <a:noFill/>
            </p:spPr>
            <p:txBody>
              <a:bodyPr wrap="none" lIns="72000" tIns="72000" rIns="36000" bIns="72000" anchor="ctr" anchorCtr="0"/>
              <a:lstStyle/>
              <a:p>
                <a:pPr marR="0" lvl="0" algn="ctr" defTabSz="9142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99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Stratification by:</a:t>
                </a:r>
              </a:p>
              <a:p>
                <a:pPr marR="0" lvl="0" algn="ctr" defTabSz="9142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Stage II / III</a:t>
                </a:r>
              </a:p>
              <a:p>
                <a:pPr algn="ctr" defTabSz="914273">
                  <a:spcAft>
                    <a:spcPts val="400"/>
                  </a:spcAft>
                  <a:defRPr/>
                </a:pPr>
                <a:r>
                  <a: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Chinese</a:t>
                </a:r>
                <a:r>
                  <a:rPr kumimoji="0" lang="en-GB" sz="1050" b="0" i="0" u="none" strike="noStrike" kern="0" cap="none" spc="0" normalizeH="0" baseline="3000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‡</a:t>
                </a:r>
                <a:r>
                  <a:rPr lang="en-GB" sz="1050" kern="0" noProof="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/ other Asian</a:t>
                </a:r>
                <a:r>
                  <a:rPr lang="en-GB" sz="1050" kern="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lvl="0" algn="ctr" defTabSz="914273">
                  <a:spcAft>
                    <a:spcPts val="400"/>
                  </a:spcAft>
                  <a:defRPr/>
                </a:pPr>
                <a:r>
                  <a:rPr lang="en-GB" sz="1050" kern="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 non-Asian</a:t>
                </a:r>
                <a:endPara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R="0" lvl="0" algn="ctr" defTabSz="9142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Ex19del / L858R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A7C4666-5961-1BAC-18DB-C057DE30915E}"/>
                  </a:ext>
                </a:extLst>
              </p:cNvPr>
              <p:cNvSpPr txBox="1"/>
              <p:nvPr/>
            </p:nvSpPr>
            <p:spPr>
              <a:xfrm>
                <a:off x="5335644" y="1315942"/>
                <a:ext cx="3060000" cy="830997"/>
              </a:xfrm>
              <a:prstGeom prst="rect">
                <a:avLst/>
              </a:prstGeom>
              <a:solidFill>
                <a:srgbClr val="253C7A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Osi 80 mg QD (≥9 weeks)</a:t>
                </a:r>
                <a:r>
                  <a:rPr lang="en-GB" sz="1200" baseline="30000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§¶ </a:t>
                </a:r>
                <a:r>
                  <a:rPr kumimoji="0" lang="en-GB" sz="12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+ </a:t>
                </a:r>
                <a:br>
                  <a:rPr kumimoji="0" lang="en-GB" sz="12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carboplatin AUC5 or cisplatin 75 mg/m</a:t>
                </a:r>
                <a:r>
                  <a:rPr kumimoji="0" lang="en-US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+ pemetrexed 500 mg/m</a:t>
                </a:r>
                <a:r>
                  <a:rPr kumimoji="0" lang="en-US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(Q3W for 3 cycles)</a:t>
                </a:r>
                <a:endPara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E380B6-9056-F88B-1AF3-43369B1E10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5644" y="2482662"/>
                <a:ext cx="3060000" cy="461665"/>
              </a:xfrm>
              <a:prstGeom prst="rect">
                <a:avLst/>
              </a:prstGeom>
              <a:solidFill>
                <a:srgbClr val="2F93FB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Osi mono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80 mg QD (≥9 weeks)</a:t>
                </a:r>
                <a:r>
                  <a:rPr lang="en-GB" sz="1200" baseline="30000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¶</a:t>
                </a:r>
                <a:r>
                  <a:rPr kumimoji="0" lang="en-GB" sz="1200" b="0" i="0" u="none" strike="noStrike" kern="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#</a:t>
                </a:r>
                <a:endParaRPr kumimoji="0" lang="en-US" sz="12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DB8E6B-DA70-8BCE-827E-323D22887ECE}"/>
                  </a:ext>
                </a:extLst>
              </p:cNvPr>
              <p:cNvSpPr txBox="1"/>
              <p:nvPr/>
            </p:nvSpPr>
            <p:spPr>
              <a:xfrm>
                <a:off x="5335644" y="3319635"/>
                <a:ext cx="3060000" cy="830997"/>
              </a:xfrm>
              <a:prstGeom prst="rect">
                <a:avLst/>
              </a:prstGeom>
              <a:solidFill>
                <a:srgbClr val="C32B42"/>
              </a:solidFill>
            </p:spPr>
            <p:txBody>
              <a:bodyPr wrap="square" rtlCol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PBO QD (≥9 weeks)</a:t>
                </a:r>
                <a:r>
                  <a:rPr lang="en-GB" sz="1200" baseline="30000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§¶</a:t>
                </a:r>
                <a:r>
                  <a:rPr lang="en-GB" sz="120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12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+ </a:t>
                </a:r>
                <a:b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carboplatin AUC5 or cisplatin 75 mg/m</a:t>
                </a:r>
                <a:r>
                  <a:rPr kumimoji="0" lang="en-US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+ pemetrexed 500 mg/m</a:t>
                </a:r>
                <a:r>
                  <a:rPr kumimoji="0" lang="en-US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(Q3W for 3 cycles)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DDA3DFB-5B17-A866-4781-D972BC3AA4D9}"/>
                  </a:ext>
                </a:extLst>
              </p:cNvPr>
              <p:cNvSpPr/>
              <p:nvPr/>
            </p:nvSpPr>
            <p:spPr>
              <a:xfrm>
                <a:off x="3735072" y="2057491"/>
                <a:ext cx="809937" cy="400256"/>
              </a:xfrm>
              <a:prstGeom prst="rect">
                <a:avLst/>
              </a:prstGeom>
              <a:noFill/>
            </p:spPr>
            <p:txBody>
              <a:bodyPr lIns="72000" tIns="0" rIns="72000" bIns="0" anchor="ctr" anchorCtr="0"/>
              <a:lstStyle/>
              <a:p>
                <a:pPr marL="0" marR="0" lvl="0" indent="0" algn="ctr" defTabSz="9142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N=</a:t>
                </a:r>
                <a:r>
                  <a:rPr lang="en-GB" sz="1050" kern="0" dirty="0">
                    <a:solidFill>
                      <a:schemeClr val="bg2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358</a:t>
                </a:r>
                <a:endPara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C74A699-347E-83ED-E904-29CFCEFF7BF1}"/>
                  </a:ext>
                </a:extLst>
              </p:cNvPr>
              <p:cNvSpPr/>
              <p:nvPr/>
            </p:nvSpPr>
            <p:spPr>
              <a:xfrm>
                <a:off x="3877149" y="2459685"/>
                <a:ext cx="525782" cy="52578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CCB26D-39C0-59B3-E9D2-BAFBDF11BBC2}"/>
                  </a:ext>
                </a:extLst>
              </p:cNvPr>
              <p:cNvSpPr txBox="1"/>
              <p:nvPr/>
            </p:nvSpPr>
            <p:spPr>
              <a:xfrm>
                <a:off x="3735072" y="2507133"/>
                <a:ext cx="8099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b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1:1:1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6538F07-9D1D-D3BF-7843-D89804F637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92992" y="2723208"/>
                <a:ext cx="221677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sp>
            <p:nvSpPr>
              <p:cNvPr id="45" name="Round Same-side Corner of Rectangle 9">
                <a:extLst>
                  <a:ext uri="{FF2B5EF4-FFF2-40B4-BE49-F238E27FC236}">
                    <a16:creationId xmlns:a16="http://schemas.microsoft.com/office/drawing/2014/main" id="{C640A036-6CBB-465B-A252-F0A25ECF75F1}"/>
                  </a:ext>
                </a:extLst>
              </p:cNvPr>
              <p:cNvSpPr/>
              <p:nvPr/>
            </p:nvSpPr>
            <p:spPr>
              <a:xfrm>
                <a:off x="8838418" y="1730776"/>
                <a:ext cx="433949" cy="19836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algn="ctr" defTabSz="914273"/>
                <a:r>
                  <a:rPr lang="en-GB" sz="1200" kern="0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Surgery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A38890C-8656-C562-29F7-897FDA4177A4}"/>
                  </a:ext>
                </a:extLst>
              </p:cNvPr>
              <p:cNvGrpSpPr/>
              <p:nvPr/>
            </p:nvGrpSpPr>
            <p:grpSpPr>
              <a:xfrm>
                <a:off x="9413638" y="2299243"/>
                <a:ext cx="2042006" cy="894180"/>
                <a:chOff x="9413638" y="3163572"/>
                <a:chExt cx="2042006" cy="894180"/>
              </a:xfrm>
            </p:grpSpPr>
            <p:sp>
              <p:nvSpPr>
                <p:cNvPr id="30" name="Round Same-side Corner of Rectangle 9">
                  <a:extLst>
                    <a:ext uri="{FF2B5EF4-FFF2-40B4-BE49-F238E27FC236}">
                      <a16:creationId xmlns:a16="http://schemas.microsoft.com/office/drawing/2014/main" id="{7F49CAC3-EBC0-1FA1-FB05-7AAC763F6F1C}"/>
                    </a:ext>
                  </a:extLst>
                </p:cNvPr>
                <p:cNvSpPr/>
                <p:nvPr/>
              </p:nvSpPr>
              <p:spPr>
                <a:xfrm>
                  <a:off x="9413638" y="3597822"/>
                  <a:ext cx="2042006" cy="459930"/>
                </a:xfrm>
                <a:prstGeom prst="rect">
                  <a:avLst/>
                </a:prstGeom>
                <a:solidFill>
                  <a:srgbClr val="EFF1F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27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Post-surgery</a:t>
                  </a:r>
                  <a:b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</a:b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follow-up visits</a:t>
                  </a:r>
                  <a:r>
                    <a:rPr lang="en-GB" sz="1200" kern="0" dirty="0">
                      <a:solidFill>
                        <a:schemeClr val="bg2">
                          <a:lumMod val="2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**</a:t>
                  </a:r>
                  <a:endPara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Round Same-side Corner of Rectangle 9">
                  <a:extLst>
                    <a:ext uri="{FF2B5EF4-FFF2-40B4-BE49-F238E27FC236}">
                      <a16:creationId xmlns:a16="http://schemas.microsoft.com/office/drawing/2014/main" id="{4769C52A-3F13-54C1-E165-7789CAE62E68}"/>
                    </a:ext>
                  </a:extLst>
                </p:cNvPr>
                <p:cNvSpPr/>
                <p:nvPr/>
              </p:nvSpPr>
              <p:spPr>
                <a:xfrm>
                  <a:off x="9413639" y="3163572"/>
                  <a:ext cx="2042005" cy="426203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lvl="0" algn="ctr" defTabSz="914273"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rPr>
                    <a:t>Investigator choice of adjuvant treatment</a:t>
                  </a:r>
                  <a:endParaRPr kumimoji="0" lang="en-GB" sz="1200" b="0" i="0" u="none" strike="noStrike" kern="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780284-306D-39E7-F716-1D1410EFA135}"/>
                </a:ext>
              </a:extLst>
            </p:cNvPr>
            <p:cNvSpPr txBox="1">
              <a:spLocks/>
            </p:cNvSpPr>
            <p:nvPr/>
          </p:nvSpPr>
          <p:spPr>
            <a:xfrm>
              <a:off x="9343002" y="3072348"/>
              <a:ext cx="2183277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en-GB" sz="1200" kern="0" dirty="0">
                  <a:solidFill>
                    <a:srgbClr val="0087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Sponsor-supplied adjuvant osi was available for eligible patients who completed surgery in all arms</a:t>
              </a:r>
              <a:r>
                <a:rPr lang="en-GB" sz="1200" kern="0" baseline="30000" dirty="0">
                  <a:solidFill>
                    <a:srgbClr val="0087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††</a:t>
              </a:r>
              <a:endParaRPr kumimoji="0" lang="en-US" sz="1200" i="0" u="none" strike="noStrike" kern="1200" cap="none" spc="0" normalizeH="0" baseline="30000" noProof="0" dirty="0">
                <a:ln>
                  <a:noFill/>
                </a:ln>
                <a:solidFill>
                  <a:srgbClr val="00876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DDE5527-AF65-49C4-7CB4-2CFA2A13497B}"/>
              </a:ext>
            </a:extLst>
          </p:cNvPr>
          <p:cNvSpPr txBox="1">
            <a:spLocks/>
          </p:cNvSpPr>
          <p:nvPr/>
        </p:nvSpPr>
        <p:spPr>
          <a:xfrm>
            <a:off x="7898673" y="115861"/>
            <a:ext cx="174172" cy="269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2800" strike="sngStrike" dirty="0">
              <a:solidFill>
                <a:srgbClr val="0087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6F0E9C-F6C6-B132-A0FC-AEF6921D2A13}"/>
              </a:ext>
            </a:extLst>
          </p:cNvPr>
          <p:cNvSpPr txBox="1">
            <a:spLocks/>
          </p:cNvSpPr>
          <p:nvPr/>
        </p:nvSpPr>
        <p:spPr>
          <a:xfrm>
            <a:off x="776374" y="175731"/>
            <a:ext cx="10972800" cy="836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NeoADAURA</a:t>
            </a:r>
            <a:endParaRPr lang="en-GB" sz="2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5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F2CB9CD-18F7-29AB-6E77-D9A98E356DBC}"/>
              </a:ext>
            </a:extLst>
          </p:cNvPr>
          <p:cNvSpPr txBox="1"/>
          <p:nvPr/>
        </p:nvSpPr>
        <p:spPr>
          <a:xfrm>
            <a:off x="640079" y="973554"/>
            <a:ext cx="10998423" cy="462747"/>
          </a:xfrm>
          <a:prstGeom prst="rect">
            <a:avLst/>
          </a:prstGeom>
          <a:noFill/>
          <a:ln w="38100">
            <a:solidFill>
              <a:srgbClr val="008764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bg1"/>
                </a:solidFill>
                <a:latin typeface="Arial" panose="020B0604020202020204"/>
              </a:defRPr>
            </a:lvl1pPr>
          </a:lstStyle>
          <a:p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MPR rate was statistically significantly higher with both osi-containing regimens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70CD7-E1F5-1D9A-F452-149BCC80E9C0}"/>
              </a:ext>
            </a:extLst>
          </p:cNvPr>
          <p:cNvSpPr txBox="1"/>
          <p:nvPr/>
        </p:nvSpPr>
        <p:spPr>
          <a:xfrm>
            <a:off x="6460905" y="6399870"/>
            <a:ext cx="373878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CI, confidence interval; CTx, chemotherapy; EGFR, epidermal growth factor</a:t>
            </a:r>
            <a:r>
              <a:rPr lang="en-US" sz="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receptor;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  <a:sym typeface="Arial Narrow"/>
              </a:rPr>
              <a:t>Ex19del, Exon 19 deletion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 IASLC, International Association for the Study of Lung Cancer; mono, monotherapy; MPR, major pathological response; OR, odds ratio</a:t>
            </a:r>
            <a:r>
              <a:rPr lang="en-US" sz="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osi, osimertinib; PBO, placebo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BA9799A-7153-DF68-3914-5999E60265D5}"/>
              </a:ext>
            </a:extLst>
          </p:cNvPr>
          <p:cNvGraphicFramePr/>
          <p:nvPr/>
        </p:nvGraphicFramePr>
        <p:xfrm>
          <a:off x="2548982" y="1673421"/>
          <a:ext cx="7551948" cy="418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47BF966-60E4-7553-E797-0C4E0C57B555}"/>
              </a:ext>
            </a:extLst>
          </p:cNvPr>
          <p:cNvSpPr txBox="1"/>
          <p:nvPr/>
        </p:nvSpPr>
        <p:spPr>
          <a:xfrm>
            <a:off x="4670799" y="1737877"/>
            <a:ext cx="3498177" cy="542062"/>
          </a:xfrm>
          <a:prstGeom prst="rect">
            <a:avLst/>
          </a:prstGeom>
          <a:noFill/>
        </p:spPr>
        <p:txBody>
          <a:bodyPr wrap="square" lIns="0" tIns="0" rIns="0" bIns="72000" rtlCol="0" anchor="ctr">
            <a:spAutoFit/>
          </a:bodyPr>
          <a:lstStyle/>
          <a:p>
            <a:pPr algn="ctr" defTabSz="914400">
              <a:spcAft>
                <a:spcPts val="300"/>
              </a:spcAft>
              <a:defRPr/>
            </a:pPr>
            <a:r>
              <a:rPr lang="en-GB" sz="1400" b="1" dirty="0">
                <a:solidFill>
                  <a:srgbClr val="253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Difference, 24% </a:t>
            </a:r>
            <a:r>
              <a:rPr lang="it-IT" sz="1400" dirty="0">
                <a:solidFill>
                  <a:srgbClr val="253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(95% CI 15, 32);</a:t>
            </a:r>
          </a:p>
          <a:p>
            <a:pPr algn="ctr" defTabSz="914400">
              <a:spcAft>
                <a:spcPts val="300"/>
              </a:spcAft>
              <a:defRPr/>
            </a:pPr>
            <a:r>
              <a:rPr lang="it-IT" sz="1400" b="1" dirty="0">
                <a:solidFill>
                  <a:srgbClr val="253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OR, 19.8 </a:t>
            </a:r>
            <a:r>
              <a:rPr lang="it-IT" sz="1400" dirty="0">
                <a:solidFill>
                  <a:srgbClr val="253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1400" dirty="0">
                <a:solidFill>
                  <a:srgbClr val="253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95.002% CI 4.6</a:t>
            </a:r>
            <a:r>
              <a:rPr lang="en-GB" sz="1400" dirty="0">
                <a:solidFill>
                  <a:srgbClr val="253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l-PL" sz="1400" dirty="0">
                <a:solidFill>
                  <a:srgbClr val="253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85.3</a:t>
            </a:r>
            <a:r>
              <a:rPr lang="en-GB" sz="1400" dirty="0">
                <a:solidFill>
                  <a:srgbClr val="253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r>
              <a:rPr lang="it-IT" sz="1400" dirty="0">
                <a:solidFill>
                  <a:srgbClr val="253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rgbClr val="253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p&lt;0.0001</a:t>
            </a:r>
            <a:endParaRPr lang="en-GB" sz="1400" b="1" dirty="0">
              <a:solidFill>
                <a:srgbClr val="253C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B87EFB-608F-05B7-580C-7CD1B21217CC}"/>
              </a:ext>
            </a:extLst>
          </p:cNvPr>
          <p:cNvSpPr/>
          <p:nvPr/>
        </p:nvSpPr>
        <p:spPr>
          <a:xfrm rot="16200000">
            <a:off x="2003325" y="3282705"/>
            <a:ext cx="1103069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9DB0AC">
                    <a:lumMod val="1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MPR rate, %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A2EBB9-B7DD-B4BB-C903-DDF78F6EA2DD}"/>
              </a:ext>
            </a:extLst>
          </p:cNvPr>
          <p:cNvSpPr txBox="1"/>
          <p:nvPr/>
        </p:nvSpPr>
        <p:spPr>
          <a:xfrm>
            <a:off x="5890163" y="2423260"/>
            <a:ext cx="3397197" cy="503590"/>
          </a:xfrm>
          <a:prstGeom prst="rect">
            <a:avLst/>
          </a:prstGeom>
          <a:noFill/>
        </p:spPr>
        <p:txBody>
          <a:bodyPr wrap="square" lIns="0" tIns="0" rIns="0" bIns="72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2F93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Difference, 23% </a:t>
            </a:r>
            <a:r>
              <a:rPr lang="it-IT" sz="1400" dirty="0">
                <a:solidFill>
                  <a:srgbClr val="2F93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(95% CI 15, 32);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F93F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F93F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OR, </a:t>
            </a:r>
            <a:r>
              <a:rPr lang="en-GB" sz="1400" b="1" dirty="0">
                <a:solidFill>
                  <a:srgbClr val="2F93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19.3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F93F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(99.9% CI </a:t>
            </a:r>
            <a:r>
              <a:rPr lang="it-IT" sz="1400" dirty="0">
                <a:solidFill>
                  <a:srgbClr val="2F93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1.7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F93F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dirty="0">
                <a:solidFill>
                  <a:srgbClr val="2F93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217.4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F93F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2F93FB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p&lt;0.0001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F93F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4E913CC1-0C7C-8BB7-CD6C-6889E9895F71}"/>
              </a:ext>
            </a:extLst>
          </p:cNvPr>
          <p:cNvSpPr/>
          <p:nvPr/>
        </p:nvSpPr>
        <p:spPr>
          <a:xfrm rot="16200000">
            <a:off x="7536769" y="1829272"/>
            <a:ext cx="103987" cy="2337749"/>
          </a:xfrm>
          <a:prstGeom prst="rightBracket">
            <a:avLst>
              <a:gd name="adj" fmla="val 0"/>
            </a:avLst>
          </a:prstGeom>
          <a:ln w="19050">
            <a:solidFill>
              <a:srgbClr val="2F93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5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E8BCDC7D-4BDE-2A15-FC7E-5CD9C1E606D5}"/>
              </a:ext>
            </a:extLst>
          </p:cNvPr>
          <p:cNvSpPr/>
          <p:nvPr/>
        </p:nvSpPr>
        <p:spPr>
          <a:xfrm rot="16200000">
            <a:off x="6425869" y="68902"/>
            <a:ext cx="103004" cy="4560531"/>
          </a:xfrm>
          <a:prstGeom prst="rightBracket">
            <a:avLst>
              <a:gd name="adj" fmla="val 0"/>
            </a:avLst>
          </a:prstGeom>
          <a:ln w="19050">
            <a:solidFill>
              <a:srgbClr val="253C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C09168-B4A3-3284-3636-1FA61B1CAD2F}"/>
              </a:ext>
            </a:extLst>
          </p:cNvPr>
          <p:cNvGrpSpPr/>
          <p:nvPr/>
        </p:nvGrpSpPr>
        <p:grpSpPr>
          <a:xfrm>
            <a:off x="11420662" y="201880"/>
            <a:ext cx="514065" cy="698352"/>
            <a:chOff x="1476305" y="3300069"/>
            <a:chExt cx="270696" cy="367738"/>
          </a:xfrm>
          <a:solidFill>
            <a:schemeClr val="bg1"/>
          </a:solidFill>
        </p:grpSpPr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332B501F-98EE-72C2-C9F4-BC089F50E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305" y="3300069"/>
              <a:ext cx="270696" cy="367738"/>
            </a:xfrm>
            <a:custGeom>
              <a:avLst/>
              <a:gdLst>
                <a:gd name="T0" fmla="*/ 19 w 45"/>
                <a:gd name="T1" fmla="*/ 41 h 61"/>
                <a:gd name="T2" fmla="*/ 19 w 45"/>
                <a:gd name="T3" fmla="*/ 44 h 61"/>
                <a:gd name="T4" fmla="*/ 29 w 45"/>
                <a:gd name="T5" fmla="*/ 45 h 61"/>
                <a:gd name="T6" fmla="*/ 9 w 45"/>
                <a:gd name="T7" fmla="*/ 44 h 61"/>
                <a:gd name="T8" fmla="*/ 9 w 45"/>
                <a:gd name="T9" fmla="*/ 23 h 61"/>
                <a:gd name="T10" fmla="*/ 19 w 45"/>
                <a:gd name="T11" fmla="*/ 21 h 61"/>
                <a:gd name="T12" fmla="*/ 21 w 45"/>
                <a:gd name="T13" fmla="*/ 21 h 61"/>
                <a:gd name="T14" fmla="*/ 23 w 45"/>
                <a:gd name="T15" fmla="*/ 25 h 61"/>
                <a:gd name="T16" fmla="*/ 22 w 45"/>
                <a:gd name="T17" fmla="*/ 27 h 61"/>
                <a:gd name="T18" fmla="*/ 23 w 45"/>
                <a:gd name="T19" fmla="*/ 29 h 61"/>
                <a:gd name="T20" fmla="*/ 31 w 45"/>
                <a:gd name="T21" fmla="*/ 26 h 61"/>
                <a:gd name="T22" fmla="*/ 31 w 45"/>
                <a:gd name="T23" fmla="*/ 23 h 61"/>
                <a:gd name="T24" fmla="*/ 29 w 45"/>
                <a:gd name="T25" fmla="*/ 23 h 61"/>
                <a:gd name="T26" fmla="*/ 26 w 45"/>
                <a:gd name="T27" fmla="*/ 19 h 61"/>
                <a:gd name="T28" fmla="*/ 28 w 45"/>
                <a:gd name="T29" fmla="*/ 18 h 61"/>
                <a:gd name="T30" fmla="*/ 24 w 45"/>
                <a:gd name="T31" fmla="*/ 8 h 61"/>
                <a:gd name="T32" fmla="*/ 22 w 45"/>
                <a:gd name="T33" fmla="*/ 8 h 61"/>
                <a:gd name="T34" fmla="*/ 19 w 45"/>
                <a:gd name="T35" fmla="*/ 4 h 61"/>
                <a:gd name="T36" fmla="*/ 20 w 45"/>
                <a:gd name="T37" fmla="*/ 3 h 61"/>
                <a:gd name="T38" fmla="*/ 20 w 45"/>
                <a:gd name="T39" fmla="*/ 0 h 61"/>
                <a:gd name="T40" fmla="*/ 11 w 45"/>
                <a:gd name="T41" fmla="*/ 4 h 61"/>
                <a:gd name="T42" fmla="*/ 12 w 45"/>
                <a:gd name="T43" fmla="*/ 6 h 61"/>
                <a:gd name="T44" fmla="*/ 14 w 45"/>
                <a:gd name="T45" fmla="*/ 6 h 61"/>
                <a:gd name="T46" fmla="*/ 16 w 45"/>
                <a:gd name="T47" fmla="*/ 10 h 61"/>
                <a:gd name="T48" fmla="*/ 15 w 45"/>
                <a:gd name="T49" fmla="*/ 12 h 61"/>
                <a:gd name="T50" fmla="*/ 15 w 45"/>
                <a:gd name="T51" fmla="*/ 14 h 61"/>
                <a:gd name="T52" fmla="*/ 0 w 45"/>
                <a:gd name="T53" fmla="*/ 33 h 61"/>
                <a:gd name="T54" fmla="*/ 15 w 45"/>
                <a:gd name="T55" fmla="*/ 52 h 61"/>
                <a:gd name="T56" fmla="*/ 8 w 45"/>
                <a:gd name="T57" fmla="*/ 55 h 61"/>
                <a:gd name="T58" fmla="*/ 32 w 45"/>
                <a:gd name="T59" fmla="*/ 61 h 61"/>
                <a:gd name="T60" fmla="*/ 25 w 45"/>
                <a:gd name="T61" fmla="*/ 55 h 61"/>
                <a:gd name="T62" fmla="*/ 34 w 45"/>
                <a:gd name="T63" fmla="*/ 47 h 61"/>
                <a:gd name="T64" fmla="*/ 45 w 45"/>
                <a:gd name="T65" fmla="*/ 45 h 61"/>
                <a:gd name="T66" fmla="*/ 45 w 45"/>
                <a:gd name="T67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61">
                  <a:moveTo>
                    <a:pt x="45" y="41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7"/>
                    <a:pt x="23" y="48"/>
                    <a:pt x="20" y="48"/>
                  </a:cubicBezTo>
                  <a:cubicBezTo>
                    <a:pt x="16" y="48"/>
                    <a:pt x="12" y="47"/>
                    <a:pt x="9" y="44"/>
                  </a:cubicBezTo>
                  <a:cubicBezTo>
                    <a:pt x="6" y="41"/>
                    <a:pt x="5" y="37"/>
                    <a:pt x="5" y="33"/>
                  </a:cubicBezTo>
                  <a:cubicBezTo>
                    <a:pt x="5" y="29"/>
                    <a:pt x="6" y="25"/>
                    <a:pt x="9" y="23"/>
                  </a:cubicBezTo>
                  <a:cubicBezTo>
                    <a:pt x="11" y="20"/>
                    <a:pt x="14" y="19"/>
                    <a:pt x="17" y="18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3" y="26"/>
                    <a:pt x="23" y="2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2" y="25"/>
                    <a:pt x="32" y="25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0" y="23"/>
                    <a:pt x="30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4" y="12"/>
                    <a:pt x="15" y="1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2" y="15"/>
                    <a:pt x="9" y="17"/>
                    <a:pt x="6" y="19"/>
                  </a:cubicBezTo>
                  <a:cubicBezTo>
                    <a:pt x="2" y="23"/>
                    <a:pt x="0" y="28"/>
                    <a:pt x="0" y="33"/>
                  </a:cubicBezTo>
                  <a:cubicBezTo>
                    <a:pt x="0" y="38"/>
                    <a:pt x="2" y="43"/>
                    <a:pt x="6" y="47"/>
                  </a:cubicBezTo>
                  <a:cubicBezTo>
                    <a:pt x="9" y="50"/>
                    <a:pt x="12" y="51"/>
                    <a:pt x="15" y="52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8" y="51"/>
                    <a:pt x="31" y="50"/>
                    <a:pt x="34" y="47"/>
                  </a:cubicBezTo>
                  <a:cubicBezTo>
                    <a:pt x="34" y="47"/>
                    <a:pt x="34" y="46"/>
                    <a:pt x="3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5"/>
                    <a:pt x="45" y="45"/>
                    <a:pt x="45" y="44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id="{55A2FF67-BB9A-587C-369A-5F0BE2B8F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0" y="3300069"/>
              <a:ext cx="38307" cy="17877"/>
            </a:xfrm>
            <a:custGeom>
              <a:avLst/>
              <a:gdLst>
                <a:gd name="T0" fmla="*/ 6 w 6"/>
                <a:gd name="T1" fmla="*/ 0 h 3"/>
                <a:gd name="T2" fmla="*/ 3 w 6"/>
                <a:gd name="T3" fmla="*/ 1 h 3"/>
                <a:gd name="T4" fmla="*/ 0 w 6"/>
                <a:gd name="T5" fmla="*/ 3 h 3"/>
                <a:gd name="T6" fmla="*/ 6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3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reeform 87">
              <a:extLst>
                <a:ext uri="{FF2B5EF4-FFF2-40B4-BE49-F238E27FC236}">
                  <a16:creationId xmlns:a16="http://schemas.microsoft.com/office/drawing/2014/main" id="{7B9C2981-9DD2-2F13-F261-50C9AD8DE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976" y="3463508"/>
              <a:ext cx="35752" cy="17877"/>
            </a:xfrm>
            <a:custGeom>
              <a:avLst/>
              <a:gdLst>
                <a:gd name="T0" fmla="*/ 3 w 6"/>
                <a:gd name="T1" fmla="*/ 2 h 3"/>
                <a:gd name="T2" fmla="*/ 5 w 6"/>
                <a:gd name="T3" fmla="*/ 0 h 3"/>
                <a:gd name="T4" fmla="*/ 0 w 6"/>
                <a:gd name="T5" fmla="*/ 2 h 3"/>
                <a:gd name="T6" fmla="*/ 3 w 6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3" y="2"/>
                  </a:moveTo>
                  <a:cubicBezTo>
                    <a:pt x="5" y="1"/>
                    <a:pt x="6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F93BA43-79AD-9472-C215-C576E2F3A7EE}"/>
              </a:ext>
            </a:extLst>
          </p:cNvPr>
          <p:cNvSpPr txBox="1"/>
          <p:nvPr/>
        </p:nvSpPr>
        <p:spPr>
          <a:xfrm>
            <a:off x="3568455" y="5435358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253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Osi + CTx</a:t>
            </a:r>
            <a:br>
              <a:rPr lang="en-GB" sz="1400" dirty="0">
                <a:solidFill>
                  <a:srgbClr val="253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solidFill>
                  <a:srgbClr val="253C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(n=121)</a:t>
            </a:r>
            <a:endParaRPr lang="en-US" sz="1400" dirty="0">
              <a:solidFill>
                <a:srgbClr val="253C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107BF-7BE1-2558-DC01-ADDD3B23D0F0}"/>
              </a:ext>
            </a:extLst>
          </p:cNvPr>
          <p:cNvSpPr txBox="1"/>
          <p:nvPr/>
        </p:nvSpPr>
        <p:spPr>
          <a:xfrm>
            <a:off x="5791237" y="5435358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2F93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Osi mono</a:t>
            </a:r>
            <a:br>
              <a:rPr lang="en-GB" sz="1400" dirty="0">
                <a:solidFill>
                  <a:srgbClr val="2F93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solidFill>
                  <a:srgbClr val="2F93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(n=117)</a:t>
            </a:r>
            <a:endParaRPr lang="en-US" sz="1400" dirty="0">
              <a:solidFill>
                <a:srgbClr val="2F93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F3579-19D8-68F3-FDA2-4C7A3EE03F25}"/>
              </a:ext>
            </a:extLst>
          </p:cNvPr>
          <p:cNvSpPr txBox="1"/>
          <p:nvPr/>
        </p:nvSpPr>
        <p:spPr>
          <a:xfrm>
            <a:off x="8126446" y="5435358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32B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PBO + CTx</a:t>
            </a:r>
            <a:br>
              <a:rPr lang="en-GB" sz="1400" dirty="0">
                <a:solidFill>
                  <a:srgbClr val="C32B4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solidFill>
                  <a:srgbClr val="C32B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(n=120)</a:t>
            </a:r>
            <a:endParaRPr lang="en-US" sz="1400" dirty="0">
              <a:solidFill>
                <a:srgbClr val="C32B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081A4F-E04B-5581-24C2-D47F7969F90A}"/>
              </a:ext>
            </a:extLst>
          </p:cNvPr>
          <p:cNvSpPr txBox="1">
            <a:spLocks/>
          </p:cNvSpPr>
          <p:nvPr/>
        </p:nvSpPr>
        <p:spPr>
          <a:xfrm>
            <a:off x="776374" y="175731"/>
            <a:ext cx="10972800" cy="836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5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MPR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ADF343D4-B190-A582-D951-74F42B79441C}"/>
              </a:ext>
            </a:extLst>
          </p:cNvPr>
          <p:cNvSpPr txBox="1">
            <a:spLocks/>
          </p:cNvSpPr>
          <p:nvPr/>
        </p:nvSpPr>
        <p:spPr>
          <a:xfrm>
            <a:off x="3169444" y="6257382"/>
            <a:ext cx="5853112" cy="2809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​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96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Calibri" panose="020F0502020204030204" pitchFamily="34" charset="0"/>
              <a:buChar char="‐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68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Calibri" panose="020F0502020204030204" pitchFamily="34" charset="0"/>
              <a:buChar char="‐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Chaft J et al, ASCO 2025.</a:t>
            </a:r>
          </a:p>
        </p:txBody>
      </p:sp>
    </p:spTree>
    <p:extLst>
      <p:ext uri="{BB962C8B-B14F-4D97-AF65-F5344CB8AC3E}">
        <p14:creationId xmlns:p14="http://schemas.microsoft.com/office/powerpoint/2010/main" val="131520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9B6E-34B1-E5AB-A308-774904B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MRD Analysis in ADAURA Trial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26E0B-5AE8-ED8F-0AB1-B293B8976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344" y="1487277"/>
            <a:ext cx="11064321" cy="43957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C0846C-2F51-FD3C-3176-51EAA78E2A4B}"/>
              </a:ext>
            </a:extLst>
          </p:cNvPr>
          <p:cNvSpPr txBox="1"/>
          <p:nvPr/>
        </p:nvSpPr>
        <p:spPr>
          <a:xfrm>
            <a:off x="3264195" y="6305107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Herbst R et al, Nat Med, 2025.</a:t>
            </a:r>
          </a:p>
        </p:txBody>
      </p:sp>
    </p:spTree>
    <p:extLst>
      <p:ext uri="{BB962C8B-B14F-4D97-AF65-F5344CB8AC3E}">
        <p14:creationId xmlns:p14="http://schemas.microsoft.com/office/powerpoint/2010/main" val="299237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F77C-391A-A3EB-58B1-EEC5D523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MRD Status at Baseline and with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CD627-ABF2-5E95-F8F9-423B7B7D2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31" y="2128055"/>
            <a:ext cx="4104168" cy="2916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8F346-5D04-B3E1-F9F6-65E7E172D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2" y="2117118"/>
            <a:ext cx="7772400" cy="2921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D5FF43-07FF-0671-12A4-7814672B0038}"/>
              </a:ext>
            </a:extLst>
          </p:cNvPr>
          <p:cNvSpPr txBox="1"/>
          <p:nvPr/>
        </p:nvSpPr>
        <p:spPr>
          <a:xfrm>
            <a:off x="3264195" y="6305107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Herbst R et al, Nat Med, 2025.</a:t>
            </a:r>
          </a:p>
        </p:txBody>
      </p:sp>
    </p:spTree>
    <p:extLst>
      <p:ext uri="{BB962C8B-B14F-4D97-AF65-F5344CB8AC3E}">
        <p14:creationId xmlns:p14="http://schemas.microsoft.com/office/powerpoint/2010/main" val="224167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494046-90D8-929A-B0D0-4ADBB003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4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Georgia" panose="02040502050405020303" pitchFamily="18" charset="0"/>
                <a:ea typeface="+mj-ea"/>
                <a:cs typeface="+mj-cs"/>
              </a:rPr>
              <a:t>LAURA: updated overall survival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5B105-C504-5C06-52BD-B18BF3F76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911" y="1255923"/>
            <a:ext cx="9980178" cy="45631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DE3254-EF84-CFB5-A0FA-DA90550EF9CE}"/>
              </a:ext>
            </a:extLst>
          </p:cNvPr>
          <p:cNvSpPr txBox="1"/>
          <p:nvPr/>
        </p:nvSpPr>
        <p:spPr>
          <a:xfrm>
            <a:off x="3324404" y="6271847"/>
            <a:ext cx="5852160" cy="28135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kern="1200" dirty="0">
                <a:solidFill>
                  <a:srgbClr val="002557"/>
                </a:solidFill>
                <a:latin typeface="+mn-lt"/>
                <a:ea typeface="+mn-ea"/>
                <a:cs typeface="+mn-cs"/>
              </a:rPr>
              <a:t>Ramalingam S et al, ELCC 2025.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69C5CC47-1C3E-8E6A-BCE2-382A990818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5288" y="6483350"/>
            <a:ext cx="366712" cy="307975"/>
          </a:xfrm>
        </p:spPr>
        <p:txBody>
          <a:bodyPr/>
          <a:lstStyle/>
          <a:p>
            <a:pPr>
              <a:spcAft>
                <a:spcPts val="600"/>
              </a:spcAft>
            </a:pPr>
            <a:fld id="{C7CDA862-96DC-4F2E-B8EE-450732EFABAA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4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8620CF-EB28-75CD-97FA-E590063EC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349" y="317912"/>
            <a:ext cx="11349302" cy="552102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6975A9-61A9-4053-9539-324D22254F3A}"/>
              </a:ext>
            </a:extLst>
          </p:cNvPr>
          <p:cNvSpPr txBox="1"/>
          <p:nvPr/>
        </p:nvSpPr>
        <p:spPr>
          <a:xfrm>
            <a:off x="6875450" y="6107634"/>
            <a:ext cx="2131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Ramalingam S et al, ELCC 2025.</a:t>
            </a:r>
          </a:p>
        </p:txBody>
      </p:sp>
    </p:spTree>
    <p:extLst>
      <p:ext uri="{BB962C8B-B14F-4D97-AF65-F5344CB8AC3E}">
        <p14:creationId xmlns:p14="http://schemas.microsoft.com/office/powerpoint/2010/main" val="107172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5C994D-CA3E-0830-DA66-DB4009DD8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660" y="352540"/>
            <a:ext cx="10348679" cy="5432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667AC7-DE2D-4F93-E587-44A9001DF8EA}"/>
              </a:ext>
            </a:extLst>
          </p:cNvPr>
          <p:cNvSpPr txBox="1"/>
          <p:nvPr/>
        </p:nvSpPr>
        <p:spPr>
          <a:xfrm>
            <a:off x="7782713" y="6063916"/>
            <a:ext cx="2128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Arriola L et al, ESMO 2025.</a:t>
            </a:r>
          </a:p>
        </p:txBody>
      </p:sp>
    </p:spTree>
    <p:extLst>
      <p:ext uri="{BB962C8B-B14F-4D97-AF65-F5344CB8AC3E}">
        <p14:creationId xmlns:p14="http://schemas.microsoft.com/office/powerpoint/2010/main" val="3143878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mory 3">
      <a:dk1>
        <a:srgbClr val="000000"/>
      </a:dk1>
      <a:lt1>
        <a:srgbClr val="FFFFFF"/>
      </a:lt1>
      <a:dk2>
        <a:srgbClr val="000000"/>
      </a:dk2>
      <a:lt2>
        <a:srgbClr val="E8E8E8"/>
      </a:lt2>
      <a:accent1>
        <a:srgbClr val="8ED485"/>
      </a:accent1>
      <a:accent2>
        <a:srgbClr val="002F6C"/>
      </a:accent2>
      <a:accent3>
        <a:srgbClr val="068D9D"/>
      </a:accent3>
      <a:accent4>
        <a:srgbClr val="5386E3"/>
      </a:accent4>
      <a:accent5>
        <a:srgbClr val="E8E8E8"/>
      </a:accent5>
      <a:accent6>
        <a:srgbClr val="000000"/>
      </a:accent6>
      <a:hlink>
        <a:srgbClr val="8ED585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251">
    <a:dk1>
      <a:srgbClr val="000000"/>
    </a:dk1>
    <a:lt1>
      <a:srgbClr val="FFFFFF"/>
    </a:lt1>
    <a:dk2>
      <a:srgbClr val="003865"/>
    </a:dk2>
    <a:lt2>
      <a:srgbClr val="9DB0AC"/>
    </a:lt2>
    <a:accent1>
      <a:srgbClr val="003865"/>
    </a:accent1>
    <a:accent2>
      <a:srgbClr val="830051"/>
    </a:accent2>
    <a:accent3>
      <a:srgbClr val="68D2DF"/>
    </a:accent3>
    <a:accent4>
      <a:srgbClr val="3C1053"/>
    </a:accent4>
    <a:accent5>
      <a:srgbClr val="C4D600"/>
    </a:accent5>
    <a:accent6>
      <a:srgbClr val="3F4444"/>
    </a:accent6>
    <a:hlink>
      <a:srgbClr val="003865"/>
    </a:hlink>
    <a:folHlink>
      <a:srgbClr val="9DB0A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09185B2ED29D4EB910BA85847568FC" ma:contentTypeVersion="18" ma:contentTypeDescription="Create a new document." ma:contentTypeScope="" ma:versionID="7984ba12b7bea4814c06453fc0246f71">
  <xsd:schema xmlns:xsd="http://www.w3.org/2001/XMLSchema" xmlns:xs="http://www.w3.org/2001/XMLSchema" xmlns:p="http://schemas.microsoft.com/office/2006/metadata/properties" xmlns:ns1="34e61360-48f9-468c-ac63-773b6d92707e" xmlns:ns3="5740a761-4cab-431d-ba23-c79501b55600" targetNamespace="http://schemas.microsoft.com/office/2006/metadata/properties" ma:root="true" ma:fieldsID="1d66f1762a23927c30df45d2641c5108" ns1:_="" ns3:_="">
    <xsd:import namespace="34e61360-48f9-468c-ac63-773b6d92707e"/>
    <xsd:import namespace="5740a761-4cab-431d-ba23-c79501b55600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3:TaxKeywordTaxHTField" minOccurs="0"/>
                <xsd:element ref="ns3:TaxCatchAll" minOccurs="0"/>
                <xsd:element ref="ns1:MediaServiceMetadata" minOccurs="0"/>
                <xsd:element ref="ns1:MediaServiceFastMetadata" minOccurs="0"/>
                <xsd:element ref="ns1:MediaServiceSearchProperties" minOccurs="0"/>
                <xsd:element ref="ns1:MediaServiceDateTaken" minOccurs="0"/>
                <xsd:element ref="ns1:lcf76f155ced4ddcb4097134ff3c332f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1:MediaServiceBillingMetadata" minOccurs="0"/>
                <xsd:element ref="ns1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61360-48f9-468c-ac63-773b6d92707e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 ma:readOnly="false" ma:percentage="FALSE">
      <xsd:simpleType>
        <xsd:restriction base="dms:Number"/>
      </xsd:simpleType>
    </xsd:element>
    <xsd:element name="Status" ma:index="3" nillable="true" ma:displayName="Status" ma:format="Dropdown" ma:internalName="Status" ma:readOnly="false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27f3e56-d282-48d1-af59-e5dff1f085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0a761-4cab-431d-ba23-c79501b5560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7" nillable="true" ma:taxonomy="true" ma:internalName="TaxKeywordTaxHTField" ma:taxonomyFieldName="TaxKeyword" ma:displayName="Enterprise Keywords" ma:fieldId="{23f27201-bee3-471e-b2e7-b64fd8b7ca38}" ma:taxonomyMulti="true" ma:sspId="d27f3e56-d282-48d1-af59-e5dff1f085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hidden="true" ma:list="{2314836b-2372-43e1-b668-74631fbbef67}" ma:internalName="TaxCatchAll" ma:showField="CatchAllData" ma:web="5740a761-4cab-431d-ba23-c79501b556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e61360-48f9-468c-ac63-773b6d92707e">
      <Terms xmlns="http://schemas.microsoft.com/office/infopath/2007/PartnerControls"/>
    </lcf76f155ced4ddcb4097134ff3c332f>
    <TaxCatchAll xmlns="5740a761-4cab-431d-ba23-c79501b55600" xsi:nil="true"/>
    <Status xmlns="34e61360-48f9-468c-ac63-773b6d92707e" xsi:nil="true"/>
    <QID xmlns="34e61360-48f9-468c-ac63-773b6d92707e" xsi:nil="true"/>
    <TaxKeywordTaxHTField xmlns="5740a761-4cab-431d-ba23-c79501b55600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FA4BE3F1-B8F7-4F4F-89D8-6510274608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D8F84D-E64F-4C50-862D-5D2ADA129B39}"/>
</file>

<file path=customXml/itemProps3.xml><?xml version="1.0" encoding="utf-8"?>
<ds:datastoreItem xmlns:ds="http://schemas.openxmlformats.org/officeDocument/2006/customXml" ds:itemID="{089174F4-7ADC-4637-9E40-CC9C536D0A43}">
  <ds:schemaRefs>
    <ds:schemaRef ds:uri="64407c56-db46-4918-b2f3-5d45c1b88c6b"/>
    <ds:schemaRef ds:uri="8aa4a8cc-f11d-4867-8eab-458c623f01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7419</TotalTime>
  <Words>1432</Words>
  <Application>Microsoft Office PowerPoint</Application>
  <PresentationFormat>Widescreen</PresentationFormat>
  <Paragraphs>231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</vt:lpstr>
      <vt:lpstr>Arial</vt:lpstr>
      <vt:lpstr>Calibri</vt:lpstr>
      <vt:lpstr>Century Gothic</vt:lpstr>
      <vt:lpstr>Georgia</vt:lpstr>
      <vt:lpstr>Helvetica</vt:lpstr>
      <vt:lpstr>System Font Regular</vt:lpstr>
      <vt:lpstr>Times New Roman</vt:lpstr>
      <vt:lpstr>Wingdings</vt:lpstr>
      <vt:lpstr>Office Theme</vt:lpstr>
      <vt:lpstr>Year in Review: Advances in EGFRMT NSCLC </vt:lpstr>
      <vt:lpstr>Outline</vt:lpstr>
      <vt:lpstr>PowerPoint Presentation</vt:lpstr>
      <vt:lpstr>PowerPoint Presentation</vt:lpstr>
      <vt:lpstr>MRD Analysis in ADAURA Trial</vt:lpstr>
      <vt:lpstr>MRD Status at Baseline and with Therapy</vt:lpstr>
      <vt:lpstr>LAURA: updated overall survival results</vt:lpstr>
      <vt:lpstr>PowerPoint Presentation</vt:lpstr>
      <vt:lpstr>PowerPoint Presentation</vt:lpstr>
      <vt:lpstr>LAURA: Results by MRD Status</vt:lpstr>
      <vt:lpstr>Current approaches for Treatment of acquired resistance in EGFRMT NSCLC</vt:lpstr>
      <vt:lpstr>HARMONi Phase 3 Trial</vt:lpstr>
      <vt:lpstr>HARMONi: PFS &amp; OS</vt:lpstr>
      <vt:lpstr>PowerPoint Presentation</vt:lpstr>
      <vt:lpstr>Optitrop-Lung04 trial</vt:lpstr>
      <vt:lpstr>EGFR Exon 20 Insertion Mutation: PAPILLON Study</vt:lpstr>
      <vt:lpstr>PowerPoint Presentation</vt:lpstr>
      <vt:lpstr>PowerPoint Presentation</vt:lpstr>
      <vt:lpstr>Zipalertinib: REZILIENT1 Phase 2b study</vt:lpstr>
      <vt:lpstr>Zipalertinib Efficacy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Willger</dc:creator>
  <cp:lastModifiedBy>Sunali Wadehra</cp:lastModifiedBy>
  <cp:revision>44</cp:revision>
  <cp:lastPrinted>2025-11-19T21:53:26Z</cp:lastPrinted>
  <dcterms:created xsi:type="dcterms:W3CDTF">2025-10-13T15:36:11Z</dcterms:created>
  <dcterms:modified xsi:type="dcterms:W3CDTF">2026-03-30T16:29:18Z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0x0101004009185B2ED29D4EB910BA85847568FC</vt:lpwstr>
  </property>
  <property fmtid="{D5CDD505-2E9C-101B-9397-08002B2CF9AE}" pid="3" name="MediaServiceImageTags">
    <vt:lpwstr/>
  </property>
</Properties>
</file>