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presentation.xml" ContentType="application/vnd.openxmlformats-officedocument.presentationml.presentation.main+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79.xml" ContentType="application/vnd.openxmlformats-officedocument.presentationml.slide+xml"/>
  <Override PartName="/ppt/slides/slide78.xml" ContentType="application/vnd.openxmlformats-officedocument.presentationml.slide+xml"/>
  <Override PartName="/ppt/slideLayouts/slideLayout192.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slideLayouts/slideLayout65.xml" ContentType="application/vnd.openxmlformats-officedocument.presentationml.slideLayout+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slideLayouts/slideLayout64.xml" ContentType="application/vnd.openxmlformats-officedocument.presentationml.slideLayout+xml"/>
  <Override PartName="/ppt/slideLayouts/slideLayout63.xml" ContentType="application/vnd.openxmlformats-officedocument.presentationml.slideLayout+xml"/>
  <Override PartName="/ppt/slideLayouts/slideLayout62.xml" ContentType="application/vnd.openxmlformats-officedocument.presentationml.slideLayout+xml"/>
  <Override PartName="/ppt/slideLayouts/slideLayout61.xml" ContentType="application/vnd.openxmlformats-officedocument.presentationml.slideLayout+xml"/>
  <Override PartName="/ppt/slideLayouts/slideLayout60.xml" ContentType="application/vnd.openxmlformats-officedocument.presentationml.slideLayout+xml"/>
  <Override PartName="/ppt/slideLayouts/slideLayout59.xml" ContentType="application/vnd.openxmlformats-officedocument.presentationml.slideLayout+xml"/>
  <Override PartName="/ppt/slideLayouts/slideLayout58.xml" ContentType="application/vnd.openxmlformats-officedocument.presentationml.slideLayout+xml"/>
  <Override PartName="/ppt/slideLayouts/slideLayout57.xml" ContentType="application/vnd.openxmlformats-officedocument.presentationml.slideLayout+xml"/>
  <Override PartName="/ppt/slideLayouts/slideLayout56.xml" ContentType="application/vnd.openxmlformats-officedocument.presentationml.slideLayout+xml"/>
  <Override PartName="/ppt/slideLayouts/slideLayout55.xml" ContentType="application/vnd.openxmlformats-officedocument.presentationml.slideLayout+xml"/>
  <Override PartName="/ppt/slideLayouts/slideLayout54.xml" ContentType="application/vnd.openxmlformats-officedocument.presentationml.slideLayout+xml"/>
  <Override PartName="/ppt/slideLayouts/slideLayout53.xml" ContentType="application/vnd.openxmlformats-officedocument.presentationml.slideLayout+xml"/>
  <Override PartName="/ppt/slideLayouts/slideLayout52.xml" ContentType="application/vnd.openxmlformats-officedocument.presentationml.slideLayout+xml"/>
  <Override PartName="/ppt/slideLayouts/slideLayout51.xml" ContentType="application/vnd.openxmlformats-officedocument.presentationml.slideLayout+xml"/>
  <Override PartName="/ppt/slideLayouts/slideLayout50.xml" ContentType="application/vnd.openxmlformats-officedocument.presentationml.slideLayout+xml"/>
  <Override PartName="/ppt/slideLayouts/slideLayout49.xml" ContentType="application/vnd.openxmlformats-officedocument.presentationml.slideLayout+xml"/>
  <Override PartName="/ppt/slideLayouts/slideLayout48.xml" ContentType="application/vnd.openxmlformats-officedocument.presentationml.slideLayout+xml"/>
  <Override PartName="/ppt/slideLayouts/slideLayout47.xml" ContentType="application/vnd.openxmlformats-officedocument.presentationml.slideLayout+xml"/>
  <Override PartName="/ppt/slideLayouts/slideLayout46.xml" ContentType="application/vnd.openxmlformats-officedocument.presentationml.slideLayout+xml"/>
  <Override PartName="/ppt/slideLayouts/slideLayout45.xml" ContentType="application/vnd.openxmlformats-officedocument.presentationml.slideLayout+xml"/>
  <Override PartName="/ppt/slideLayouts/slideLayout44.xml" ContentType="application/vnd.openxmlformats-officedocument.presentationml.slideLayout+xml"/>
  <Override PartName="/ppt/slideLayouts/slideLayout43.xml" ContentType="application/vnd.openxmlformats-officedocument.presentationml.slideLayout+xml"/>
  <Override PartName="/ppt/slideLayouts/slideLayout42.xml" ContentType="application/vnd.openxmlformats-officedocument.presentationml.slideLayout+xml"/>
  <Override PartName="/ppt/slideLayouts/slideLayout41.xml" ContentType="application/vnd.openxmlformats-officedocument.presentationml.slideLayout+xml"/>
  <Override PartName="/ppt/slideLayouts/slideLayout40.xml" ContentType="application/vnd.openxmlformats-officedocument.presentationml.slideLayout+xml"/>
  <Override PartName="/ppt/slideLayouts/slideLayout39.xml" ContentType="application/vnd.openxmlformats-officedocument.presentationml.slideLayout+xml"/>
  <Override PartName="/ppt/slideLayouts/slideLayout38.xml" ContentType="application/vnd.openxmlformats-officedocument.presentationml.slideLayout+xml"/>
  <Override PartName="/ppt/slideLayouts/slideLayout37.xml" ContentType="application/vnd.openxmlformats-officedocument.presentationml.slideLayout+xml"/>
  <Override PartName="/ppt/slideLayouts/slideLayout36.xml" ContentType="application/vnd.openxmlformats-officedocument.presentationml.slideLayout+xml"/>
  <Override PartName="/ppt/slideLayouts/slideLayout35.xml" ContentType="application/vnd.openxmlformats-officedocument.presentationml.slideLayout+xml"/>
  <Override PartName="/ppt/slideLayouts/slideLayout34.xml" ContentType="application/vnd.openxmlformats-officedocument.presentationml.slideLayout+xml"/>
  <Override PartName="/ppt/slideLayouts/slideLayout33.xml" ContentType="application/vnd.openxmlformats-officedocument.presentationml.slideLayout+xml"/>
  <Override PartName="/ppt/slideLayouts/slideLayout32.xml" ContentType="application/vnd.openxmlformats-officedocument.presentationml.slideLayout+xml"/>
  <Override PartName="/ppt/slideLayouts/slideLayout31.xml" ContentType="application/vnd.openxmlformats-officedocument.presentationml.slideLayout+xml"/>
  <Override PartName="/ppt/slideLayouts/slideLayout30.xml" ContentType="application/vnd.openxmlformats-officedocument.presentationml.slideLayout+xml"/>
  <Override PartName="/ppt/slideLayouts/slideLayout29.xml" ContentType="application/vnd.openxmlformats-officedocument.presentationml.slideLayout+xml"/>
  <Override PartName="/ppt/slideLayouts/slideLayout28.xml" ContentType="application/vnd.openxmlformats-officedocument.presentationml.slideLayout+xml"/>
  <Override PartName="/ppt/slideLayouts/slideLayout27.xml" ContentType="application/vnd.openxmlformats-officedocument.presentationml.slideLayout+xml"/>
  <Override PartName="/ppt/slideLayouts/slideLayout26.xml" ContentType="application/vnd.openxmlformats-officedocument.presentationml.slideLayout+xml"/>
  <Override PartName="/ppt/slideLayouts/slideLayout25.xml" ContentType="application/vnd.openxmlformats-officedocument.presentationml.slideLayout+xml"/>
  <Override PartName="/ppt/slideLayouts/slideLayout24.xml" ContentType="application/vnd.openxmlformats-officedocument.presentationml.slideLayout+xml"/>
  <Override PartName="/ppt/slideLayouts/slideLayout23.xml" ContentType="application/vnd.openxmlformats-officedocument.presentationml.slideLayout+xml"/>
  <Override PartName="/ppt/slideLayouts/slideLayout22.xml" ContentType="application/vnd.openxmlformats-officedocument.presentationml.slideLayout+xml"/>
  <Override PartName="/ppt/slideLayouts/slideLayout21.xml" ContentType="application/vnd.openxmlformats-officedocument.presentationml.slideLayout+xml"/>
  <Override PartName="/ppt/slideLayouts/slideLayout20.xml" ContentType="application/vnd.openxmlformats-officedocument.presentationml.slideLayout+xml"/>
  <Override PartName="/ppt/slideLayouts/slideLayout19.xml" ContentType="application/vnd.openxmlformats-officedocument.presentationml.slideLayout+xml"/>
  <Override PartName="/ppt/slideLayouts/slideLayout18.xml" ContentType="application/vnd.openxmlformats-officedocument.presentationml.slideLayout+xml"/>
  <Override PartName="/ppt/slideLayouts/slideLayout17.xml" ContentType="application/vnd.openxmlformats-officedocument.presentationml.slideLayout+xml"/>
  <Override PartName="/ppt/slideLayouts/slideLayout16.xml" ContentType="application/vnd.openxmlformats-officedocument.presentationml.slideLayout+xml"/>
  <Override PartName="/ppt/slideLayouts/slideLayout15.xml" ContentType="application/vnd.openxmlformats-officedocument.presentationml.slideLayout+xml"/>
  <Override PartName="/ppt/slideLayouts/slideLayout14.xml" ContentType="application/vnd.openxmlformats-officedocument.presentationml.slideLayout+xml"/>
  <Override PartName="/ppt/slideLayouts/slideLayout13.xml" ContentType="application/vnd.openxmlformats-officedocument.presentationml.slideLayout+xml"/>
  <Override PartName="/ppt/slideLayouts/slideLayout12.xml" ContentType="application/vnd.openxmlformats-officedocument.presentationml.slideLayout+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Layouts/slideLayout9.xml" ContentType="application/vnd.openxmlformats-officedocument.presentationml.slideLayout+xml"/>
  <Override PartName="/ppt/slideLayouts/slideLayout8.xml" ContentType="application/vnd.openxmlformats-officedocument.presentationml.slideLayout+xml"/>
  <Override PartName="/ppt/slideLayouts/slideLayout7.xml" ContentType="application/vnd.openxmlformats-officedocument.presentationml.slideLayout+xml"/>
  <Override PartName="/ppt/slideLayouts/slideLayout6.xml" ContentType="application/vnd.openxmlformats-officedocument.presentationml.slideLayout+xml"/>
  <Override PartName="/ppt/slideLayouts/slideLayout5.xml" ContentType="application/vnd.openxmlformats-officedocument.presentationml.slideLayout+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2.xml" ContentType="application/vnd.openxmlformats-officedocument.presentationml.slideLayout+xml"/>
  <Override PartName="/ppt/slideLayouts/slideLayout1.xml" ContentType="application/vnd.openxmlformats-officedocument.presentationml.slideLayout+xml"/>
  <Override PartName="/ppt/slideMasters/slideMaster14.xml" ContentType="application/vnd.openxmlformats-officedocument.presentationml.slideMaster+xml"/>
  <Override PartName="/ppt/slideMasters/slideMaster13.xml" ContentType="application/vnd.openxmlformats-officedocument.presentationml.slideMaster+xml"/>
  <Override PartName="/ppt/slideMasters/slideMaster12.xml" ContentType="application/vnd.openxmlformats-officedocument.presentationml.slideMaster+xml"/>
  <Override PartName="/ppt/slideMasters/slideMaster11.xml" ContentType="application/vnd.openxmlformats-officedocument.presentationml.slideMaster+xml"/>
  <Override PartName="/ppt/slideMasters/slideMaster10.xml" ContentType="application/vnd.openxmlformats-officedocument.presentationml.slideMaster+xml"/>
  <Override PartName="/ppt/slideMasters/slideMaster9.xml" ContentType="application/vnd.openxmlformats-officedocument.presentationml.slideMaster+xml"/>
  <Override PartName="/ppt/slideMasters/slideMaster8.xml" ContentType="application/vnd.openxmlformats-officedocument.presentationml.slideMaster+xml"/>
  <Override PartName="/ppt/slideMasters/slideMaster7.xml" ContentType="application/vnd.openxmlformats-officedocument.presentationml.slideMaster+xml"/>
  <Override PartName="/ppt/slideMasters/slideMaster6.xml" ContentType="application/vnd.openxmlformats-officedocument.presentationml.slideMaster+xml"/>
  <Override PartName="/ppt/slideMasters/slideMaster5.xml" ContentType="application/vnd.openxmlformats-officedocument.presentationml.slideMaster+xml"/>
  <Override PartName="/ppt/slideMasters/slideMaster4.xml" ContentType="application/vnd.openxmlformats-officedocument.presentationml.slideMaster+xml"/>
  <Override PartName="/ppt/slideMasters/slideMaster3.xml" ContentType="application/vnd.openxmlformats-officedocument.presentationml.slideMaster+xml"/>
  <Override PartName="/ppt/slideMasters/slideMaster2.xml" ContentType="application/vnd.openxmlformats-officedocument.presentationml.slideMaster+xml"/>
  <Override PartName="/ppt/slideMasters/slideMaster1.xml" ContentType="application/vnd.openxmlformats-officedocument.presentationml.slideMaster+xml"/>
  <Override PartName="/ppt/slideLayouts/slideLayout66.xml" ContentType="application/vnd.openxmlformats-officedocument.presentationml.slideLayout+xml"/>
  <Override PartName="/ppt/notesSlides/notesSlide20.xml" ContentType="application/vnd.openxmlformats-officedocument.presentationml.notesSlide+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theme/theme1.xml" ContentType="application/vnd.openxmlformats-officedocument.theme+xml"/>
  <Override PartName="/ppt/theme/theme2.xml" ContentType="application/vnd.openxmlformats-officedocument.theme+xml"/>
  <Override PartName="/ppt/notesMasters/notesMaster1.xml" ContentType="application/vnd.openxmlformats-officedocument.presentationml.notesMaster+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theme/theme7.xml" ContentType="application/vnd.openxmlformats-officedocument.theme+xml"/>
  <Override PartName="/ppt/theme/theme8.xml" ContentType="application/vnd.openxmlformats-officedocument.theme+xml"/>
  <Override PartName="/ppt/theme/theme16.xml" ContentType="application/vnd.openxmlformats-officedocument.theme+xml"/>
  <Override PartName="/ppt/theme/theme15.xml" ContentType="application/vnd.openxmlformats-officedocument.theme+xml"/>
  <Override PartName="/ppt/theme/theme14.xml" ContentType="application/vnd.openxmlformats-officedocument.theme+xml"/>
  <Override PartName="/ppt/theme/theme13.xml" ContentType="application/vnd.openxmlformats-officedocument.theme+xml"/>
  <Override PartName="/ppt/theme/theme12.xml" ContentType="application/vnd.openxmlformats-officedocument.theme+xml"/>
  <Override PartName="/ppt/theme/theme11.xml" ContentType="application/vnd.openxmlformats-officedocument.theme+xml"/>
  <Override PartName="/ppt/theme/theme10.xml" ContentType="application/vnd.openxmlformats-officedocument.theme+xml"/>
  <Override PartName="/ppt/theme/theme9.xml" ContentType="application/vnd.openxmlformats-officedocument.theme+xml"/>
  <Override PartName="/ppt/tableStyles.xml" ContentType="application/vnd.openxmlformats-officedocument.presentationml.tableStyles+xml"/>
  <Override PartName="/ppt/viewProps.xml" ContentType="application/vnd.openxmlformats-officedocument.presentationml.viewProps+xml"/>
  <Override PartName="/ppt/presProps.xml" ContentType="application/vnd.openxmlformats-officedocument.presentationml.presProps+xml"/>
  <Override PartName="/ppt/tags/tag12.xml" ContentType="application/vnd.openxmlformats-officedocument.presentationml.tags+xml"/>
  <Override PartName="/ppt/tags/tag11.xml" ContentType="application/vnd.openxmlformats-officedocument.presentationml.tags+xml"/>
  <Override PartName="/ppt/tags/tag10.xml" ContentType="application/vnd.openxmlformats-officedocument.presentationml.tags+xml"/>
  <Override PartName="/ppt/tags/tag9.xml" ContentType="application/vnd.openxmlformats-officedocument.presentationml.tags+xml"/>
  <Override PartName="/ppt/tags/tag8.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6.xml" ContentType="application/vnd.openxmlformats-officedocument.presentationml.tags+xml"/>
  <Override PartName="/ppt/tags/tag5.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4.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2.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1.xml" ContentType="application/vnd.openxmlformats-officedocument.presentationml.tags+xml"/>
  <Override PartName="/ppt/tags/tag35.xml" ContentType="application/vnd.openxmlformats-officedocument.presentationml.tags+xml"/>
  <Override PartName="/docProps/core.xml" ContentType="application/vnd.openxmlformats-package.core-properties+xml"/>
  <Override PartName="/docProps/app.xml" ContentType="application/vnd.openxmlformats-officedocument.extended-properties+xml"/>
  <Override PartName="/ppt/tags/tag13.xml" ContentType="application/vnd.openxmlformats-officedocument.presentationml.tag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5127" r:id="rId1"/>
    <p:sldMasterId id="2147485907" r:id="rId2"/>
    <p:sldMasterId id="2147485934" r:id="rId3"/>
    <p:sldMasterId id="2147486003" r:id="rId4"/>
    <p:sldMasterId id="2147486022" r:id="rId5"/>
    <p:sldMasterId id="2147486117" r:id="rId6"/>
    <p:sldMasterId id="2147486122" r:id="rId7"/>
    <p:sldMasterId id="2147486134" r:id="rId8"/>
    <p:sldMasterId id="2147486162" r:id="rId9"/>
    <p:sldMasterId id="2147486192" r:id="rId10"/>
    <p:sldMasterId id="2147486210" r:id="rId11"/>
    <p:sldMasterId id="2147486217" r:id="rId12"/>
    <p:sldMasterId id="2147486235" r:id="rId13"/>
    <p:sldMasterId id="2147486253" r:id="rId14"/>
  </p:sldMasterIdLst>
  <p:notesMasterIdLst>
    <p:notesMasterId r:id="rId106"/>
  </p:notesMasterIdLst>
  <p:handoutMasterIdLst>
    <p:handoutMasterId r:id="rId107"/>
  </p:handoutMasterIdLst>
  <p:sldIdLst>
    <p:sldId id="269" r:id="rId15"/>
    <p:sldId id="2147483644" r:id="rId16"/>
    <p:sldId id="2147472026" r:id="rId17"/>
    <p:sldId id="263" r:id="rId18"/>
    <p:sldId id="2147483640" r:id="rId19"/>
    <p:sldId id="2147480704" r:id="rId20"/>
    <p:sldId id="2147483467" r:id="rId21"/>
    <p:sldId id="256" r:id="rId22"/>
    <p:sldId id="2147483646" r:id="rId23"/>
    <p:sldId id="2147483647" r:id="rId24"/>
    <p:sldId id="257" r:id="rId25"/>
    <p:sldId id="258" r:id="rId26"/>
    <p:sldId id="260" r:id="rId27"/>
    <p:sldId id="2147483643" r:id="rId28"/>
    <p:sldId id="280" r:id="rId29"/>
    <p:sldId id="2147483438" r:id="rId30"/>
    <p:sldId id="2147483589" r:id="rId31"/>
    <p:sldId id="2147483583" r:id="rId32"/>
    <p:sldId id="2141411489" r:id="rId33"/>
    <p:sldId id="262" r:id="rId34"/>
    <p:sldId id="712" r:id="rId35"/>
    <p:sldId id="731" r:id="rId36"/>
    <p:sldId id="744" r:id="rId37"/>
    <p:sldId id="734" r:id="rId38"/>
    <p:sldId id="259" r:id="rId39"/>
    <p:sldId id="274" r:id="rId40"/>
    <p:sldId id="2076137455" r:id="rId41"/>
    <p:sldId id="1608" r:id="rId42"/>
    <p:sldId id="2076137449" r:id="rId43"/>
    <p:sldId id="273" r:id="rId44"/>
    <p:sldId id="687" r:id="rId45"/>
    <p:sldId id="2134959181" r:id="rId46"/>
    <p:sldId id="2134959177" r:id="rId47"/>
    <p:sldId id="2134959175" r:id="rId48"/>
    <p:sldId id="2134959182" r:id="rId49"/>
    <p:sldId id="682" r:id="rId50"/>
    <p:sldId id="688" r:id="rId51"/>
    <p:sldId id="689" r:id="rId52"/>
    <p:sldId id="692" r:id="rId53"/>
    <p:sldId id="683" r:id="rId54"/>
    <p:sldId id="272" r:id="rId55"/>
    <p:sldId id="338" r:id="rId56"/>
    <p:sldId id="282" r:id="rId57"/>
    <p:sldId id="270" r:id="rId58"/>
    <p:sldId id="2147483569" r:id="rId59"/>
    <p:sldId id="286" r:id="rId60"/>
    <p:sldId id="2147483571" r:id="rId61"/>
    <p:sldId id="268" r:id="rId62"/>
    <p:sldId id="264" r:id="rId63"/>
    <p:sldId id="664" r:id="rId64"/>
    <p:sldId id="660" r:id="rId65"/>
    <p:sldId id="2134959198" r:id="rId66"/>
    <p:sldId id="265" r:id="rId67"/>
    <p:sldId id="2076137462" r:id="rId68"/>
    <p:sldId id="2076137463" r:id="rId69"/>
    <p:sldId id="2147473821" r:id="rId70"/>
    <p:sldId id="2147473826" r:id="rId71"/>
    <p:sldId id="2147473827" r:id="rId72"/>
    <p:sldId id="2147473828" r:id="rId73"/>
    <p:sldId id="2147473829" r:id="rId74"/>
    <p:sldId id="2147473830" r:id="rId75"/>
    <p:sldId id="2147481029" r:id="rId76"/>
    <p:sldId id="2076137461" r:id="rId77"/>
    <p:sldId id="2147473831" r:id="rId78"/>
    <p:sldId id="2147473832" r:id="rId79"/>
    <p:sldId id="275" r:id="rId80"/>
    <p:sldId id="284" r:id="rId81"/>
    <p:sldId id="2141411019" r:id="rId82"/>
    <p:sldId id="283" r:id="rId83"/>
    <p:sldId id="2134959193" r:id="rId84"/>
    <p:sldId id="686" r:id="rId85"/>
    <p:sldId id="266" r:id="rId86"/>
    <p:sldId id="2076137456" r:id="rId87"/>
    <p:sldId id="2076137457" r:id="rId88"/>
    <p:sldId id="2076137458" r:id="rId89"/>
    <p:sldId id="2076137459" r:id="rId90"/>
    <p:sldId id="2076137460" r:id="rId91"/>
    <p:sldId id="2134959186" r:id="rId92"/>
    <p:sldId id="684" r:id="rId93"/>
    <p:sldId id="2134959187" r:id="rId94"/>
    <p:sldId id="685" r:id="rId95"/>
    <p:sldId id="674" r:id="rId96"/>
    <p:sldId id="662" r:id="rId97"/>
    <p:sldId id="2134959179" r:id="rId98"/>
    <p:sldId id="2134959180" r:id="rId99"/>
    <p:sldId id="2134959183" r:id="rId100"/>
    <p:sldId id="676" r:id="rId101"/>
    <p:sldId id="2134959184" r:id="rId102"/>
    <p:sldId id="285" r:id="rId103"/>
    <p:sldId id="267" r:id="rId104"/>
    <p:sldId id="2147483568" r:id="rId105"/>
  </p:sldIdLst>
  <p:sldSz cx="12192000" cy="6858000"/>
  <p:notesSz cx="7772400" cy="10058400"/>
  <p:custDataLst>
    <p:tags r:id="rId108"/>
  </p:custDataLst>
  <p:defaultTextStyle>
    <a:defPPr>
      <a:defRPr lang="en-GB"/>
    </a:defPPr>
    <a:lvl1pPr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1pPr>
    <a:lvl2pPr marL="4302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2pPr>
    <a:lvl3pPr marL="6461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3pPr>
    <a:lvl4pPr marL="8620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4pPr>
    <a:lvl5pPr marL="1077913" indent="-214313" algn="l" defTabSz="455613" rtl="0" fontAlgn="base">
      <a:spcBef>
        <a:spcPct val="0"/>
      </a:spcBef>
      <a:spcAft>
        <a:spcPct val="0"/>
      </a:spcAft>
      <a:defRPr sz="3600" b="1" kern="1200">
        <a:solidFill>
          <a:schemeClr val="accent2"/>
        </a:solidFill>
        <a:latin typeface="Arial" pitchFamily="-72" charset="0"/>
        <a:ea typeface="MS PGothic" charset="0"/>
        <a:cs typeface="MS PGothic" charset="0"/>
      </a:defRPr>
    </a:lvl5pPr>
    <a:lvl6pPr marL="2286000" algn="l" defTabSz="457200" rtl="0" eaLnBrk="1" latinLnBrk="0" hangingPunct="1">
      <a:defRPr sz="3600" b="1" kern="1200">
        <a:solidFill>
          <a:schemeClr val="accent2"/>
        </a:solidFill>
        <a:latin typeface="Arial" pitchFamily="-72" charset="0"/>
        <a:ea typeface="MS PGothic" charset="0"/>
        <a:cs typeface="MS PGothic" charset="0"/>
      </a:defRPr>
    </a:lvl6pPr>
    <a:lvl7pPr marL="2743200" algn="l" defTabSz="457200" rtl="0" eaLnBrk="1" latinLnBrk="0" hangingPunct="1">
      <a:defRPr sz="3600" b="1" kern="1200">
        <a:solidFill>
          <a:schemeClr val="accent2"/>
        </a:solidFill>
        <a:latin typeface="Arial" pitchFamily="-72" charset="0"/>
        <a:ea typeface="MS PGothic" charset="0"/>
        <a:cs typeface="MS PGothic" charset="0"/>
      </a:defRPr>
    </a:lvl7pPr>
    <a:lvl8pPr marL="3200400" algn="l" defTabSz="457200" rtl="0" eaLnBrk="1" latinLnBrk="0" hangingPunct="1">
      <a:defRPr sz="3600" b="1" kern="1200">
        <a:solidFill>
          <a:schemeClr val="accent2"/>
        </a:solidFill>
        <a:latin typeface="Arial" pitchFamily="-72" charset="0"/>
        <a:ea typeface="MS PGothic" charset="0"/>
        <a:cs typeface="MS PGothic" charset="0"/>
      </a:defRPr>
    </a:lvl8pPr>
    <a:lvl9pPr marL="3657600" algn="l" defTabSz="457200" rtl="0" eaLnBrk="1" latinLnBrk="0" hangingPunct="1">
      <a:defRPr sz="3600" b="1" kern="1200">
        <a:solidFill>
          <a:schemeClr val="accent2"/>
        </a:solidFill>
        <a:latin typeface="Arial" pitchFamily="-72" charset="0"/>
        <a:ea typeface="MS PGothic" charset="0"/>
        <a:cs typeface="MS PGothic" charset="0"/>
      </a:defRPr>
    </a:lvl9pPr>
  </p:defaultTextStyle>
  <p:extLst>
    <p:ext uri="{EFAFB233-063F-42B5-8137-9DF3F51BA10A}">
      <p15:sldGuideLst xmlns:p15="http://schemas.microsoft.com/office/powerpoint/2012/main">
        <p15:guide id="1" orient="horz" pos="4208" userDrawn="1">
          <p15:clr>
            <a:srgbClr val="A4A3A4"/>
          </p15:clr>
        </p15:guide>
        <p15:guide id="2" pos="3719" userDrawn="1">
          <p15:clr>
            <a:srgbClr val="A4A3A4"/>
          </p15:clr>
        </p15:guide>
        <p15:guide id="3" pos="211" userDrawn="1">
          <p15:clr>
            <a:srgbClr val="A4A3A4"/>
          </p15:clr>
        </p15:guide>
        <p15:guide id="4" pos="6208" userDrawn="1">
          <p15:clr>
            <a:srgbClr val="A4A3A4"/>
          </p15:clr>
        </p15:guide>
        <p15:guide id="5" pos="332" userDrawn="1">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Rick Kaderman" initials="" lastIdx="0" clrIdx="0"/>
  <p:cmAuthor id="1" name="Porter, David" initials="DP" lastIdx="4" clrIdx="1"/>
</p:cmAuthorLst>
</file>

<file path=ppt/presProps.xml><?xml version="1.0" encoding="utf-8"?>
<p:presentationPr xmlns:a="http://schemas.openxmlformats.org/drawingml/2006/main" xmlns:r="http://schemas.openxmlformats.org/officeDocument/2006/relationships" xmlns:p="http://schemas.openxmlformats.org/presentationml/2006/main">
  <p:prnPr/>
  <p:showPr loop="1" showNarration="1">
    <p:browse/>
    <p:sldAll/>
    <p:penClr>
      <a:schemeClr val="tx1"/>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7E4EF"/>
    <a:srgbClr val="FF40FF"/>
    <a:srgbClr val="F0F0F0"/>
    <a:srgbClr val="3233FF"/>
    <a:srgbClr val="002456"/>
    <a:srgbClr val="226F72"/>
    <a:srgbClr val="002457"/>
    <a:srgbClr val="012556"/>
    <a:srgbClr val="D5E3EA"/>
    <a:srgbClr val="1A426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B344D84-9AFB-497E-A393-DC336BA19D2E}" styleName="Medium Style 3 - Accent 3">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3"/>
          </a:solidFill>
        </a:fill>
      </a:tcStyle>
    </a:lastCol>
    <a:firstCol>
      <a:tcTxStyle b="on">
        <a:fontRef idx="minor">
          <a:scrgbClr r="0" g="0" b="0"/>
        </a:fontRef>
        <a:schemeClr val="lt1"/>
      </a:tcTxStyle>
      <a:tcStyle>
        <a:tcBdr/>
        <a:fill>
          <a:solidFill>
            <a:schemeClr val="accent3"/>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6897" autoAdjust="0"/>
    <p:restoredTop sz="94932" autoAdjust="0"/>
  </p:normalViewPr>
  <p:slideViewPr>
    <p:cSldViewPr>
      <p:cViewPr varScale="1">
        <p:scale>
          <a:sx n="114" d="100"/>
          <a:sy n="114" d="100"/>
        </p:scale>
        <p:origin x="200" y="216"/>
      </p:cViewPr>
      <p:guideLst>
        <p:guide orient="horz" pos="4208"/>
        <p:guide pos="3719"/>
        <p:guide pos="211"/>
        <p:guide pos="6208"/>
        <p:guide pos="332"/>
      </p:guideLst>
    </p:cSldViewPr>
  </p:slideViewPr>
  <p:outlineViewPr>
    <p:cViewPr varScale="1">
      <p:scale>
        <a:sx n="170" d="200"/>
        <a:sy n="170" d="200"/>
      </p:scale>
      <p:origin x="0" y="-149912"/>
    </p:cViewPr>
  </p:outlineViewPr>
  <p:notesTextViewPr>
    <p:cViewPr>
      <p:scale>
        <a:sx n="100" d="100"/>
        <a:sy n="100" d="100"/>
      </p:scale>
      <p:origin x="0" y="0"/>
    </p:cViewPr>
  </p:notesTextViewPr>
  <p:sorterViewPr>
    <p:cViewPr>
      <p:scale>
        <a:sx n="1" d="1"/>
        <a:sy n="1" d="1"/>
      </p:scale>
      <p:origin x="0" y="0"/>
    </p:cViewPr>
  </p:sorterViewPr>
  <p:notesViewPr>
    <p:cSldViewPr>
      <p:cViewPr varScale="1">
        <p:scale>
          <a:sx n="78" d="100"/>
          <a:sy n="78" d="100"/>
        </p:scale>
        <p:origin x="3856" y="184"/>
      </p:cViewPr>
      <p:guideLst>
        <p:guide orient="horz" pos="2880"/>
        <p:guide pos="2160"/>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slide" Target="slides/slide54.xml"/><Relationship Id="rId84" Type="http://schemas.openxmlformats.org/officeDocument/2006/relationships/slide" Target="slides/slide70.xml"/><Relationship Id="rId89" Type="http://schemas.openxmlformats.org/officeDocument/2006/relationships/slide" Target="slides/slide75.xml"/><Relationship Id="rId112" Type="http://schemas.openxmlformats.org/officeDocument/2006/relationships/theme" Target="theme/theme1.xml"/><Relationship Id="rId16" Type="http://schemas.openxmlformats.org/officeDocument/2006/relationships/slide" Target="slides/slide2.xml"/><Relationship Id="rId107" Type="http://schemas.openxmlformats.org/officeDocument/2006/relationships/handoutMaster" Target="handoutMasters/handoutMaster1.xml"/><Relationship Id="rId11" Type="http://schemas.openxmlformats.org/officeDocument/2006/relationships/slideMaster" Target="slideMasters/slideMaster11.xml"/><Relationship Id="rId32" Type="http://schemas.openxmlformats.org/officeDocument/2006/relationships/slide" Target="slides/slide18.xml"/><Relationship Id="rId37" Type="http://schemas.openxmlformats.org/officeDocument/2006/relationships/slide" Target="slides/slide23.xml"/><Relationship Id="rId53" Type="http://schemas.openxmlformats.org/officeDocument/2006/relationships/slide" Target="slides/slide39.xml"/><Relationship Id="rId58" Type="http://schemas.openxmlformats.org/officeDocument/2006/relationships/slide" Target="slides/slide44.xml"/><Relationship Id="rId74" Type="http://schemas.openxmlformats.org/officeDocument/2006/relationships/slide" Target="slides/slide60.xml"/><Relationship Id="rId79" Type="http://schemas.openxmlformats.org/officeDocument/2006/relationships/slide" Target="slides/slide65.xml"/><Relationship Id="rId102" Type="http://schemas.openxmlformats.org/officeDocument/2006/relationships/slide" Target="slides/slide88.xml"/><Relationship Id="rId5" Type="http://schemas.openxmlformats.org/officeDocument/2006/relationships/slideMaster" Target="slideMasters/slideMaster5.xml"/><Relationship Id="rId90" Type="http://schemas.openxmlformats.org/officeDocument/2006/relationships/slide" Target="slides/slide76.xml"/><Relationship Id="rId95" Type="http://schemas.openxmlformats.org/officeDocument/2006/relationships/slide" Target="slides/slide81.xml"/><Relationship Id="rId22" Type="http://schemas.openxmlformats.org/officeDocument/2006/relationships/slide" Target="slides/slide8.xml"/><Relationship Id="rId27" Type="http://schemas.openxmlformats.org/officeDocument/2006/relationships/slide" Target="slides/slide13.xml"/><Relationship Id="rId43" Type="http://schemas.openxmlformats.org/officeDocument/2006/relationships/slide" Target="slides/slide29.xml"/><Relationship Id="rId48" Type="http://schemas.openxmlformats.org/officeDocument/2006/relationships/slide" Target="slides/slide34.xml"/><Relationship Id="rId64" Type="http://schemas.openxmlformats.org/officeDocument/2006/relationships/slide" Target="slides/slide50.xml"/><Relationship Id="rId69" Type="http://schemas.openxmlformats.org/officeDocument/2006/relationships/slide" Target="slides/slide55.xml"/><Relationship Id="rId113" Type="http://schemas.openxmlformats.org/officeDocument/2006/relationships/tableStyles" Target="tableStyles.xml"/><Relationship Id="rId80" Type="http://schemas.openxmlformats.org/officeDocument/2006/relationships/slide" Target="slides/slide66.xml"/><Relationship Id="rId85" Type="http://schemas.openxmlformats.org/officeDocument/2006/relationships/slide" Target="slides/slide71.xml"/><Relationship Id="rId12" Type="http://schemas.openxmlformats.org/officeDocument/2006/relationships/slideMaster" Target="slideMasters/slideMaster12.xml"/><Relationship Id="rId17" Type="http://schemas.openxmlformats.org/officeDocument/2006/relationships/slide" Target="slides/slide3.xml"/><Relationship Id="rId33" Type="http://schemas.openxmlformats.org/officeDocument/2006/relationships/slide" Target="slides/slide19.xml"/><Relationship Id="rId38" Type="http://schemas.openxmlformats.org/officeDocument/2006/relationships/slide" Target="slides/slide24.xml"/><Relationship Id="rId59" Type="http://schemas.openxmlformats.org/officeDocument/2006/relationships/slide" Target="slides/slide45.xml"/><Relationship Id="rId103" Type="http://schemas.openxmlformats.org/officeDocument/2006/relationships/slide" Target="slides/slide89.xml"/><Relationship Id="rId108" Type="http://schemas.openxmlformats.org/officeDocument/2006/relationships/tags" Target="tags/tag1.xml"/><Relationship Id="rId54" Type="http://schemas.openxmlformats.org/officeDocument/2006/relationships/slide" Target="slides/slide40.xml"/><Relationship Id="rId70" Type="http://schemas.openxmlformats.org/officeDocument/2006/relationships/slide" Target="slides/slide56.xml"/><Relationship Id="rId75" Type="http://schemas.openxmlformats.org/officeDocument/2006/relationships/slide" Target="slides/slide61.xml"/><Relationship Id="rId91" Type="http://schemas.openxmlformats.org/officeDocument/2006/relationships/slide" Target="slides/slide77.xml"/><Relationship Id="rId96" Type="http://schemas.openxmlformats.org/officeDocument/2006/relationships/slide" Target="slides/slide82.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6" Type="http://schemas.openxmlformats.org/officeDocument/2006/relationships/notesMaster" Target="notesMasters/notesMaster1.xml"/><Relationship Id="rId114" Type="http://schemas.openxmlformats.org/officeDocument/2006/relationships/customXml" Target="../customXml/item1.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slide" Target="slides/slide72.xml"/><Relationship Id="rId94" Type="http://schemas.openxmlformats.org/officeDocument/2006/relationships/slide" Target="slides/slide80.xml"/><Relationship Id="rId99" Type="http://schemas.openxmlformats.org/officeDocument/2006/relationships/slide" Target="slides/slide85.xml"/><Relationship Id="rId101" Type="http://schemas.openxmlformats.org/officeDocument/2006/relationships/slide" Target="slides/slide87.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109" Type="http://schemas.openxmlformats.org/officeDocument/2006/relationships/commentAuthors" Target="commentAuthors.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slide" Target="slides/slide83.xml"/><Relationship Id="rId104" Type="http://schemas.openxmlformats.org/officeDocument/2006/relationships/slide" Target="slides/slide90.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slide" Target="slides/slide78.xml"/><Relationship Id="rId2" Type="http://schemas.openxmlformats.org/officeDocument/2006/relationships/slideMaster" Target="slideMasters/slideMaster2.xml"/><Relationship Id="rId29" Type="http://schemas.openxmlformats.org/officeDocument/2006/relationships/slide" Target="slides/slide15.xml"/><Relationship Id="rId24" Type="http://schemas.openxmlformats.org/officeDocument/2006/relationships/slide" Target="slides/slide10.xml"/><Relationship Id="rId40" Type="http://schemas.openxmlformats.org/officeDocument/2006/relationships/slide" Target="slides/slide26.xml"/><Relationship Id="rId45" Type="http://schemas.openxmlformats.org/officeDocument/2006/relationships/slide" Target="slides/slide31.xml"/><Relationship Id="rId66" Type="http://schemas.openxmlformats.org/officeDocument/2006/relationships/slide" Target="slides/slide52.xml"/><Relationship Id="rId87" Type="http://schemas.openxmlformats.org/officeDocument/2006/relationships/slide" Target="slides/slide73.xml"/><Relationship Id="rId110" Type="http://schemas.openxmlformats.org/officeDocument/2006/relationships/presProps" Target="presProps.xml"/><Relationship Id="rId115" Type="http://schemas.openxmlformats.org/officeDocument/2006/relationships/customXml" Target="../customXml/item2.xml"/><Relationship Id="rId61" Type="http://schemas.openxmlformats.org/officeDocument/2006/relationships/slide" Target="slides/slide47.xml"/><Relationship Id="rId82" Type="http://schemas.openxmlformats.org/officeDocument/2006/relationships/slide" Target="slides/slide68.xml"/><Relationship Id="rId19" Type="http://schemas.openxmlformats.org/officeDocument/2006/relationships/slide" Target="slides/slide5.xml"/><Relationship Id="rId14" Type="http://schemas.openxmlformats.org/officeDocument/2006/relationships/slideMaster" Target="slideMasters/slideMaster14.xml"/><Relationship Id="rId30" Type="http://schemas.openxmlformats.org/officeDocument/2006/relationships/slide" Target="slides/slide16.xml"/><Relationship Id="rId35" Type="http://schemas.openxmlformats.org/officeDocument/2006/relationships/slide" Target="slides/slide21.xml"/><Relationship Id="rId56" Type="http://schemas.openxmlformats.org/officeDocument/2006/relationships/slide" Target="slides/slide42.xml"/><Relationship Id="rId77" Type="http://schemas.openxmlformats.org/officeDocument/2006/relationships/slide" Target="slides/slide63.xml"/><Relationship Id="rId100" Type="http://schemas.openxmlformats.org/officeDocument/2006/relationships/slide" Target="slides/slide86.xml"/><Relationship Id="rId105" Type="http://schemas.openxmlformats.org/officeDocument/2006/relationships/slide" Target="slides/slide91.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93" Type="http://schemas.openxmlformats.org/officeDocument/2006/relationships/slide" Target="slides/slide79.xml"/><Relationship Id="rId98" Type="http://schemas.openxmlformats.org/officeDocument/2006/relationships/slide" Target="slides/slide84.xml"/><Relationship Id="rId3" Type="http://schemas.openxmlformats.org/officeDocument/2006/relationships/slideMaster" Target="slideMasters/slideMaster3.xml"/><Relationship Id="rId25" Type="http://schemas.openxmlformats.org/officeDocument/2006/relationships/slide" Target="slides/slide11.xml"/><Relationship Id="rId46" Type="http://schemas.openxmlformats.org/officeDocument/2006/relationships/slide" Target="slides/slide32.xml"/><Relationship Id="rId67" Type="http://schemas.openxmlformats.org/officeDocument/2006/relationships/slide" Target="slides/slide53.xml"/><Relationship Id="rId116" Type="http://schemas.openxmlformats.org/officeDocument/2006/relationships/customXml" Target="../customXml/item3.xml"/><Relationship Id="rId20" Type="http://schemas.openxmlformats.org/officeDocument/2006/relationships/slide" Target="slides/slide6.xml"/><Relationship Id="rId41" Type="http://schemas.openxmlformats.org/officeDocument/2006/relationships/slide" Target="slides/slide27.xml"/><Relationship Id="rId62" Type="http://schemas.openxmlformats.org/officeDocument/2006/relationships/slide" Target="slides/slide48.xml"/><Relationship Id="rId83" Type="http://schemas.openxmlformats.org/officeDocument/2006/relationships/slide" Target="slides/slide69.xml"/><Relationship Id="rId88" Type="http://schemas.openxmlformats.org/officeDocument/2006/relationships/slide" Target="slides/slide74.xml"/><Relationship Id="rId111"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hdr" sz="quarter"/>
          </p:nvPr>
        </p:nvSpPr>
        <p:spPr bwMode="auto">
          <a:xfrm>
            <a:off x="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5" name="Rectangle 3"/>
          <p:cNvSpPr>
            <a:spLocks noGrp="1" noChangeArrowheads="1"/>
          </p:cNvSpPr>
          <p:nvPr>
            <p:ph type="dt" sz="quarter" idx="1"/>
          </p:nvPr>
        </p:nvSpPr>
        <p:spPr bwMode="auto">
          <a:xfrm>
            <a:off x="4191000" y="0"/>
            <a:ext cx="3352800" cy="533400"/>
          </a:xfrm>
          <a:prstGeom prst="rect">
            <a:avLst/>
          </a:prstGeom>
          <a:noFill/>
          <a:ln w="9525">
            <a:noFill/>
            <a:miter lim="800000"/>
            <a:headEnd/>
            <a:tailEnd/>
          </a:ln>
          <a:effectLst/>
        </p:spPr>
        <p:txBody>
          <a:bodyPr vert="horz" wrap="square" lIns="0" tIns="0" rIns="0" bIns="0" numCol="1" anchor="ctr"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2B7CC06-35E6-42FC-8B5E-42EE52A72567}" type="datetime1">
              <a:rPr lang="en-US"/>
              <a:pPr>
                <a:defRPr/>
              </a:pPr>
              <a:t>4/24/25</a:t>
            </a:fld>
            <a:endParaRPr lang="en-US"/>
          </a:p>
        </p:txBody>
      </p:sp>
      <p:sp>
        <p:nvSpPr>
          <p:cNvPr id="100356" name="Rectangle 4"/>
          <p:cNvSpPr>
            <a:spLocks noGrp="1" noChangeArrowheads="1"/>
          </p:cNvSpPr>
          <p:nvPr>
            <p:ph type="ftr" sz="quarter" idx="2"/>
          </p:nvPr>
        </p:nvSpPr>
        <p:spPr bwMode="auto">
          <a:xfrm>
            <a:off x="304800" y="9220200"/>
            <a:ext cx="33528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eaLnBrk="0" hangingPunct="0">
              <a:lnSpc>
                <a:spcPct val="93000"/>
              </a:lnSpc>
              <a:buClr>
                <a:srgbClr val="000000"/>
              </a:buClr>
              <a:buSzPct val="45000"/>
              <a:buFont typeface="Wingdings" pitchFamily="-72" charset="2"/>
              <a:buNone/>
              <a:defRPr sz="1200">
                <a:latin typeface="Arial" pitchFamily="-72" charset="0"/>
              </a:defRPr>
            </a:lvl1pPr>
          </a:lstStyle>
          <a:p>
            <a:pPr>
              <a:defRPr/>
            </a:pPr>
            <a:endParaRPr lang="en-US"/>
          </a:p>
        </p:txBody>
      </p:sp>
      <p:sp>
        <p:nvSpPr>
          <p:cNvPr id="100357" name="Rectangle 5"/>
          <p:cNvSpPr>
            <a:spLocks noGrp="1" noChangeArrowheads="1"/>
          </p:cNvSpPr>
          <p:nvPr>
            <p:ph type="sldNum" sz="quarter" idx="3"/>
          </p:nvPr>
        </p:nvSpPr>
        <p:spPr bwMode="auto">
          <a:xfrm>
            <a:off x="3886200" y="9220200"/>
            <a:ext cx="3200400" cy="533400"/>
          </a:xfrm>
          <a:prstGeom prst="rect">
            <a:avLst/>
          </a:prstGeom>
          <a:noFill/>
          <a:ln w="9525">
            <a:noFill/>
            <a:miter lim="800000"/>
            <a:headEnd/>
            <a:tailEnd/>
          </a:ln>
          <a:effectLst/>
        </p:spPr>
        <p:txBody>
          <a:bodyPr vert="horz" wrap="square" lIns="0" tIns="0" rIns="0" bIns="0" numCol="1" anchor="b" anchorCtr="0" compatLnSpc="1">
            <a:prstTxWarp prst="textNoShape">
              <a:avLst/>
            </a:prstTxWarp>
          </a:bodyPr>
          <a:lstStyle>
            <a:lvl1pPr algn="r" eaLnBrk="0" hangingPunct="0">
              <a:lnSpc>
                <a:spcPct val="93000"/>
              </a:lnSpc>
              <a:buClr>
                <a:srgbClr val="000000"/>
              </a:buClr>
              <a:buSzPct val="45000"/>
              <a:buFont typeface="Wingdings" pitchFamily="96" charset="2"/>
              <a:buNone/>
              <a:defRPr sz="1200">
                <a:latin typeface="Arial" charset="0"/>
                <a:ea typeface="MS PGothic" pitchFamily="34" charset="-128"/>
                <a:cs typeface="+mn-cs"/>
              </a:defRPr>
            </a:lvl1pPr>
          </a:lstStyle>
          <a:p>
            <a:pPr>
              <a:defRPr/>
            </a:pPr>
            <a:fld id="{E82FF3A5-13B6-4316-814F-1F1469E14ECE}" type="slidenum">
              <a:rPr lang="en-US"/>
              <a:pPr>
                <a:defRPr/>
              </a:pPr>
              <a:t>‹#›</a:t>
            </a:fld>
            <a:endParaRPr lang="en-US"/>
          </a:p>
        </p:txBody>
      </p:sp>
    </p:spTree>
    <p:extLst>
      <p:ext uri="{BB962C8B-B14F-4D97-AF65-F5344CB8AC3E}">
        <p14:creationId xmlns:p14="http://schemas.microsoft.com/office/powerpoint/2010/main" val="29063338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682" name="Rectangle 1"/>
          <p:cNvSpPr>
            <a:spLocks noGrp="1" noRot="1" noChangeAspect="1" noChangeArrowheads="1"/>
          </p:cNvSpPr>
          <p:nvPr>
            <p:ph type="sldImg"/>
          </p:nvPr>
        </p:nvSpPr>
        <p:spPr bwMode="auto">
          <a:xfrm>
            <a:off x="823913" y="1006475"/>
            <a:ext cx="6121400" cy="3444875"/>
          </a:xfrm>
          <a:prstGeom prst="rect">
            <a:avLst/>
          </a:prstGeom>
          <a:noFill/>
          <a:ln w="9525">
            <a:noFill/>
            <a:miter lim="800000"/>
            <a:headEnd/>
            <a:tailEnd/>
          </a:ln>
        </p:spPr>
      </p:sp>
      <p:sp>
        <p:nvSpPr>
          <p:cNvPr id="2050" name="Rectangle 2"/>
          <p:cNvSpPr>
            <a:spLocks noGrp="1" noChangeArrowheads="1"/>
          </p:cNvSpPr>
          <p:nvPr>
            <p:ph type="body"/>
          </p:nvPr>
        </p:nvSpPr>
        <p:spPr bwMode="auto">
          <a:xfrm>
            <a:off x="1185863" y="4787900"/>
            <a:ext cx="5405437" cy="3824288"/>
          </a:xfrm>
          <a:prstGeom prst="rect">
            <a:avLst/>
          </a:prstGeom>
          <a:noFill/>
          <a:ln w="9525">
            <a:noFill/>
            <a:round/>
            <a:headEnd/>
            <a:tailEnd/>
          </a:ln>
          <a:effectLst/>
        </p:spPr>
        <p:txBody>
          <a:bodyPr vert="horz" wrap="square" lIns="0" tIns="0" rIns="0" bIns="0" numCol="1" anchor="t" anchorCtr="0" compatLnSpc="1">
            <a:prstTxWarp prst="textNoShape">
              <a:avLst/>
            </a:prstTxWarp>
          </a:bodyPr>
          <a:lstStyle/>
          <a:p>
            <a:pPr lvl="0"/>
            <a:endParaRPr lang="en-US" noProof="0"/>
          </a:p>
        </p:txBody>
      </p:sp>
    </p:spTree>
    <p:extLst>
      <p:ext uri="{BB962C8B-B14F-4D97-AF65-F5344CB8AC3E}">
        <p14:creationId xmlns:p14="http://schemas.microsoft.com/office/powerpoint/2010/main" val="4088421580"/>
      </p:ext>
    </p:extLst>
  </p:cSld>
  <p:clrMap bg1="lt1" tx1="dk1" bg2="lt2" tx2="dk2" accent1="accent1" accent2="accent2" accent3="accent3" accent4="accent4" accent5="accent5" accent6="accent6" hlink="hlink" folHlink="folHlink"/>
  <p:notesStyle>
    <a:lvl1pPr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S PGothic" charset="0"/>
      </a:defRPr>
    </a:lvl1pPr>
    <a:lvl2pPr marL="37931725" indent="-37474525" algn="l" defTabSz="455613" rtl="0" eaLnBrk="0" fontAlgn="base" hangingPunct="0">
      <a:spcBef>
        <a:spcPct val="30000"/>
      </a:spcBef>
      <a:spcAft>
        <a:spcPct val="0"/>
      </a:spcAft>
      <a:buClr>
        <a:srgbClr val="000000"/>
      </a:buClr>
      <a:buSzPct val="100000"/>
      <a:buFont typeface="Times New Roman" pitchFamily="-72" charset="0"/>
      <a:defRPr sz="1200" kern="1200">
        <a:solidFill>
          <a:srgbClr val="000000"/>
        </a:solidFill>
        <a:latin typeface="Times New Roman" pitchFamily="18" charset="0"/>
        <a:ea typeface="MS PGothic" pitchFamily="34" charset="-128"/>
        <a:cs typeface="+mn-cs"/>
      </a:defRPr>
    </a:lvl2pPr>
    <a:lvl3pPr marL="11430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ＭＳ Ｐゴシック" pitchFamily="-72" charset="-128"/>
      </a:defRPr>
    </a:lvl3pPr>
    <a:lvl4pPr marL="16002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4pPr>
    <a:lvl5pPr marL="2057400" indent="-228600" algn="l" defTabSz="455613" rtl="0" eaLnBrk="0" fontAlgn="base" hangingPunct="0">
      <a:spcBef>
        <a:spcPct val="30000"/>
      </a:spcBef>
      <a:spcAft>
        <a:spcPct val="0"/>
      </a:spcAft>
      <a:buClr>
        <a:srgbClr val="000000"/>
      </a:buClr>
      <a:buSzPct val="100000"/>
      <a:buFont typeface="Times New Roman" charset="0"/>
      <a:defRPr sz="1200" kern="1200">
        <a:solidFill>
          <a:srgbClr val="000000"/>
        </a:solidFill>
        <a:latin typeface="Times New Roman" pitchFamily="18" charset="0"/>
        <a:ea typeface="ＭＳ Ｐゴシック" pitchFamily="-123" charset="-128"/>
        <a:cs typeface="+mn-cs"/>
      </a:defRPr>
    </a:lvl5pPr>
    <a:lvl6pPr marL="2285289" algn="l" defTabSz="914115" rtl="0" eaLnBrk="1" latinLnBrk="0" hangingPunct="1">
      <a:defRPr sz="1200" kern="1200">
        <a:solidFill>
          <a:schemeClr val="tx1"/>
        </a:solidFill>
        <a:latin typeface="+mn-lt"/>
        <a:ea typeface="+mn-ea"/>
        <a:cs typeface="+mn-cs"/>
      </a:defRPr>
    </a:lvl6pPr>
    <a:lvl7pPr marL="2742347" algn="l" defTabSz="914115" rtl="0" eaLnBrk="1" latinLnBrk="0" hangingPunct="1">
      <a:defRPr sz="1200" kern="1200">
        <a:solidFill>
          <a:schemeClr val="tx1"/>
        </a:solidFill>
        <a:latin typeface="+mn-lt"/>
        <a:ea typeface="+mn-ea"/>
        <a:cs typeface="+mn-cs"/>
      </a:defRPr>
    </a:lvl7pPr>
    <a:lvl8pPr marL="3199405" algn="l" defTabSz="914115" rtl="0" eaLnBrk="1" latinLnBrk="0" hangingPunct="1">
      <a:defRPr sz="1200" kern="1200">
        <a:solidFill>
          <a:schemeClr val="tx1"/>
        </a:solidFill>
        <a:latin typeface="+mn-lt"/>
        <a:ea typeface="+mn-ea"/>
        <a:cs typeface="+mn-cs"/>
      </a:defRPr>
    </a:lvl8pPr>
    <a:lvl9pPr marL="3656462" algn="l" defTabSz="914115"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3" Type="http://schemas.openxmlformats.org/officeDocument/2006/relationships/tags" Target="../tags/tag29.xml"/><Relationship Id="rId2" Type="http://schemas.openxmlformats.org/officeDocument/2006/relationships/tags" Target="../tags/tag28.xml"/><Relationship Id="rId1" Type="http://schemas.openxmlformats.org/officeDocument/2006/relationships/tags" Target="../tags/tag27.xml"/><Relationship Id="rId5" Type="http://schemas.openxmlformats.org/officeDocument/2006/relationships/slide" Target="../slides/slide26.xml"/><Relationship Id="rId4"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3" Type="http://schemas.openxmlformats.org/officeDocument/2006/relationships/tags" Target="../tags/tag32.xml"/><Relationship Id="rId2" Type="http://schemas.openxmlformats.org/officeDocument/2006/relationships/tags" Target="../tags/tag31.xml"/><Relationship Id="rId1" Type="http://schemas.openxmlformats.org/officeDocument/2006/relationships/tags" Target="../tags/tag30.xml"/><Relationship Id="rId5" Type="http://schemas.openxmlformats.org/officeDocument/2006/relationships/slide" Target="../slides/slide63.xml"/><Relationship Id="rId4"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3" Type="http://schemas.openxmlformats.org/officeDocument/2006/relationships/tags" Target="../tags/tag35.xml"/><Relationship Id="rId2" Type="http://schemas.openxmlformats.org/officeDocument/2006/relationships/tags" Target="../tags/tag34.xml"/><Relationship Id="rId1" Type="http://schemas.openxmlformats.org/officeDocument/2006/relationships/tags" Target="../tags/tag33.xml"/><Relationship Id="rId5" Type="http://schemas.openxmlformats.org/officeDocument/2006/relationships/slide" Target="../slides/slide64.xml"/><Relationship Id="rId4"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B8F244-5159-6E71-BDA5-F74CB5C3468B}"/>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0FD288EF-67C4-10B6-0848-EA9204F12B89}"/>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9260A40C-A4F9-7BAF-8218-0D65C2ED5D1A}"/>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8CEA55FA-6EFD-A334-0E88-08290E401F41}"/>
              </a:ext>
            </a:extLst>
          </p:cNvPr>
          <p:cNvSpPr>
            <a:spLocks noGrp="1" noChangeArrowheads="1"/>
          </p:cNvSpPr>
          <p:nvPr>
            <p:ph type="body" idx="1"/>
          </p:nvPr>
        </p:nvSpPr>
        <p:spPr>
          <a:noFill/>
          <a:ln/>
        </p:spPr>
        <p:txBody>
          <a:bodyPr/>
          <a:lstStyle/>
          <a:p>
            <a:endParaRPr lang="en-US">
              <a:latin typeface="Times New Roman" pitchFamily="-72" charset="0"/>
              <a:ea typeface="MS PGothic" charset="0"/>
            </a:endParaRPr>
          </a:p>
        </p:txBody>
      </p:sp>
    </p:spTree>
    <p:extLst>
      <p:ext uri="{BB962C8B-B14F-4D97-AF65-F5344CB8AC3E}">
        <p14:creationId xmlns:p14="http://schemas.microsoft.com/office/powerpoint/2010/main" val="311554108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1118847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A887FAB-A751-A3E1-85EE-43D1A100AD7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81001AD-01B8-92CA-CE67-2F71BD3591C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9A3C88D0-BBCC-1FBD-0EF2-F545C0B97B7D}"/>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35207779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DB0C03-8AD4-1397-1D48-9147AB23F8BF}"/>
            </a:ext>
          </a:extLst>
        </p:cNvPr>
        <p:cNvGrpSpPr/>
        <p:nvPr/>
      </p:nvGrpSpPr>
      <p:grpSpPr>
        <a:xfrm>
          <a:off x="0" y="0"/>
          <a:ext cx="0" cy="0"/>
          <a:chOff x="0" y="0"/>
          <a:chExt cx="0" cy="0"/>
        </a:xfrm>
      </p:grpSpPr>
      <p:sp>
        <p:nvSpPr>
          <p:cNvPr id="74753" name="Rectangle 7">
            <a:extLst>
              <a:ext uri="{FF2B5EF4-FFF2-40B4-BE49-F238E27FC236}">
                <a16:creationId xmlns:a16="http://schemas.microsoft.com/office/drawing/2014/main" id="{6582E143-D764-7963-1EE2-4ACD7A21DC98}"/>
              </a:ext>
            </a:extLst>
          </p:cNvPr>
          <p:cNvSpPr>
            <a:spLocks noGrp="1" noChangeArrowheads="1"/>
          </p:cNvSpPr>
          <p:nvPr>
            <p:ph type="sldNum" sz="quarter" idx="4294967295"/>
          </p:nvPr>
        </p:nvSpPr>
        <p:spPr bwMode="auto">
          <a:xfrm>
            <a:off x="4402138" y="9553575"/>
            <a:ext cx="3368675" cy="503238"/>
          </a:xfrm>
          <a:prstGeom prst="rect">
            <a:avLst/>
          </a:prstGeom>
          <a:noFill/>
          <a:ln>
            <a:miter lim="800000"/>
            <a:headEnd/>
            <a:tailEnd/>
          </a:ln>
        </p:spPr>
        <p:txBody>
          <a:bodyPr lIns="101882" tIns="50941" rIns="101882" bIns="50941">
            <a:prstTxWarp prst="textNoShape">
              <a:avLst/>
            </a:prstTxWarp>
          </a:bodyPr>
          <a:lstStyle/>
          <a:p>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fld id="{DA2F918B-534C-4494-B5B9-E33C0B6FBC7A}" type="slidenum">
              <a:rPr kumimoji="0" lang="en-US" sz="3600" b="1" i="0" u="none" strike="noStrike" kern="1200" cap="none" spc="0" normalizeH="0" baseline="0" noProof="0">
                <a:ln>
                  <a:noFill/>
                </a:ln>
                <a:solidFill>
                  <a:srgbClr val="C0504D"/>
                </a:solidFill>
                <a:effectLst/>
                <a:uLnTx/>
                <a:uFillTx/>
                <a:latin typeface="Arial" pitchFamily="-72" charset="0"/>
                <a:ea typeface="MS PGothic" charset="0"/>
              </a:rPr>
              <a:pPr marL="0" marR="0" lvl="0" indent="0" algn="ctr" defTabSz="455613" rtl="0" eaLnBrk="0" fontAlgn="base" latinLnBrk="0" hangingPunct="0">
                <a:lnSpc>
                  <a:spcPct val="93000"/>
                </a:lnSpc>
                <a:spcBef>
                  <a:spcPct val="0"/>
                </a:spcBef>
                <a:spcAft>
                  <a:spcPct val="0"/>
                </a:spcAft>
                <a:buClr>
                  <a:srgbClr val="000000"/>
                </a:buClr>
                <a:buSzPct val="45000"/>
                <a:buFont typeface="Wingdings" pitchFamily="-72" charset="2"/>
                <a:buNone/>
                <a:tabLst/>
                <a:defRPr/>
              </a:pPr>
              <a:t>16</a:t>
            </a:fld>
            <a:endParaRPr kumimoji="0" lang="en-US" sz="3600" b="1" i="0" u="none" strike="noStrike" kern="1200" cap="none" spc="0" normalizeH="0" baseline="0" noProof="0">
              <a:ln>
                <a:noFill/>
              </a:ln>
              <a:solidFill>
                <a:srgbClr val="C0504D"/>
              </a:solidFill>
              <a:effectLst/>
              <a:uLnTx/>
              <a:uFillTx/>
              <a:latin typeface="Arial" pitchFamily="-72" charset="0"/>
              <a:ea typeface="MS PGothic" charset="0"/>
            </a:endParaRPr>
          </a:p>
        </p:txBody>
      </p:sp>
      <p:sp>
        <p:nvSpPr>
          <p:cNvPr id="74754" name="Rectangle 2">
            <a:extLst>
              <a:ext uri="{FF2B5EF4-FFF2-40B4-BE49-F238E27FC236}">
                <a16:creationId xmlns:a16="http://schemas.microsoft.com/office/drawing/2014/main" id="{481CFD60-20CD-7FBA-0391-A9410BD15921}"/>
              </a:ext>
            </a:extLst>
          </p:cNvPr>
          <p:cNvSpPr>
            <a:spLocks noGrp="1" noRot="1" noChangeAspect="1" noChangeArrowheads="1" noTextEdit="1"/>
          </p:cNvSpPr>
          <p:nvPr>
            <p:ph type="sldImg"/>
          </p:nvPr>
        </p:nvSpPr>
        <p:spPr>
          <a:xfrm>
            <a:off x="823913" y="1006475"/>
            <a:ext cx="6121400" cy="3444875"/>
          </a:xfrm>
        </p:spPr>
      </p:sp>
      <p:sp>
        <p:nvSpPr>
          <p:cNvPr id="74755" name="Rectangle 3">
            <a:extLst>
              <a:ext uri="{FF2B5EF4-FFF2-40B4-BE49-F238E27FC236}">
                <a16:creationId xmlns:a16="http://schemas.microsoft.com/office/drawing/2014/main" id="{27EB84C5-EBE6-AB7E-4787-8D6C706E2FFB}"/>
              </a:ext>
            </a:extLst>
          </p:cNvPr>
          <p:cNvSpPr>
            <a:spLocks noGrp="1" noChangeArrowheads="1"/>
          </p:cNvSpPr>
          <p:nvPr>
            <p:ph type="body" idx="1"/>
          </p:nvPr>
        </p:nvSpPr>
        <p:spPr>
          <a:noFill/>
          <a:ln/>
        </p:spPr>
        <p:txBody>
          <a:bodyPr/>
          <a:lstStyle/>
          <a:p>
            <a:endParaRPr lang="en-US" dirty="0">
              <a:latin typeface="Times New Roman" pitchFamily="-72" charset="0"/>
              <a:ea typeface="MS PGothic" charset="0"/>
            </a:endParaRPr>
          </a:p>
        </p:txBody>
      </p:sp>
    </p:spTree>
    <p:extLst>
      <p:ext uri="{BB962C8B-B14F-4D97-AF65-F5344CB8AC3E}">
        <p14:creationId xmlns:p14="http://schemas.microsoft.com/office/powerpoint/2010/main" val="157601242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EAE7C4-94D8-F1E0-5538-F89376D029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81334E-F7D3-EFCB-1BD6-38A6D5CEBD0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29D405D-8544-44A2-6349-E6F30652E56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3505802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7DD5D6F-F321-F331-6EB5-7893AA7C26A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77D8856-6A9D-1EEF-9F2C-263B4C2985E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03D8941-B89F-D8CD-A927-7295C41A1165}"/>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49B272BB-2627-F68F-71F1-9258B8258FAA}"/>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0B2D89-D0A9-49A0-8111-47CC58B852F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135873206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8D511F-9A7A-0BA7-7695-A1CD36FA554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085281C-E23C-7555-6923-C4F24D38645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6B6A7E9-2AFC-EB4E-B77B-2FEC7CAB928B}"/>
              </a:ext>
            </a:extLst>
          </p:cNvPr>
          <p:cNvSpPr>
            <a:spLocks noGrp="1"/>
          </p:cNvSpPr>
          <p:nvPr>
            <p:ph type="body" idx="1"/>
          </p:nvPr>
        </p:nvSpPr>
        <p:spPr/>
        <p:txBody>
          <a:bodyPr/>
          <a:lstStyle/>
          <a:p>
            <a:endParaRPr lang="en-GB" dirty="0"/>
          </a:p>
        </p:txBody>
      </p:sp>
      <p:sp>
        <p:nvSpPr>
          <p:cNvPr id="4" name="Slide Number Placeholder 3">
            <a:extLst>
              <a:ext uri="{FF2B5EF4-FFF2-40B4-BE49-F238E27FC236}">
                <a16:creationId xmlns:a16="http://schemas.microsoft.com/office/drawing/2014/main" id="{669582E5-5B69-3336-F904-B4CB617DD6E9}"/>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B50B2D89-D0A9-49A0-8111-47CC58B852FC}" type="slidenum">
              <a:rPr kumimoji="0" lang="en-GB"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GB" sz="12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3353914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F9DEC1-B4E0-402C-1536-71259D964355}"/>
            </a:ext>
          </a:extLst>
        </p:cNvPr>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FB59BF7F-0DDB-F6DC-31BB-42AFE62E8CAC}"/>
              </a:ext>
            </a:extLst>
          </p:cNvPr>
          <p:cNvSpPr>
            <a:spLocks noGrp="1" noRot="1" noChangeAspect="1" noChangeArrowheads="1" noTextEdit="1"/>
          </p:cNvSpPr>
          <p:nvPr>
            <p:ph type="sldImg"/>
            <p:custDataLst>
              <p:tags r:id="rId1"/>
            </p:custDataLst>
          </p:nvPr>
        </p:nvSpPr>
        <p:spPr>
          <a:ln cap="flat">
            <a:headEnd type="none" w="med" len="med"/>
            <a:tailEnd type="none" w="med" len="med"/>
          </a:ln>
        </p:spPr>
      </p:sp>
      <p:sp>
        <p:nvSpPr>
          <p:cNvPr id="6147" name="Notes Placeholder 2">
            <a:extLst>
              <a:ext uri="{FF2B5EF4-FFF2-40B4-BE49-F238E27FC236}">
                <a16:creationId xmlns:a16="http://schemas.microsoft.com/office/drawing/2014/main" id="{3A2B1CC9-D890-50AB-C7C7-2CBBD521C6F5}"/>
              </a:ext>
            </a:extLst>
          </p:cNvPr>
          <p:cNvSpPr>
            <a:spLocks noGrp="1" noChangeArrowheads="1"/>
          </p:cNvSpPr>
          <p:nvPr>
            <p:ph type="body" idx="1"/>
            <p:custDataLst>
              <p:tags r:id="rId2"/>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endParaRPr lang="en-US" altLang="en-US" dirty="0">
              <a:latin typeface="Helvetica" pitchFamily="2" charset="0"/>
              <a:ea typeface="Helvetica" pitchFamily="2" charset="0"/>
              <a:cs typeface="Helvetica" pitchFamily="2" charset="0"/>
            </a:endParaRPr>
          </a:p>
        </p:txBody>
      </p:sp>
      <p:sp>
        <p:nvSpPr>
          <p:cNvPr id="6148" name="Slide Number Placeholder 3">
            <a:extLst>
              <a:ext uri="{FF2B5EF4-FFF2-40B4-BE49-F238E27FC236}">
                <a16:creationId xmlns:a16="http://schemas.microsoft.com/office/drawing/2014/main" id="{42EE6A65-4058-1926-0117-3A54F7A0D9F1}"/>
              </a:ext>
            </a:extLst>
          </p:cNvPr>
          <p:cNvSpPr>
            <a:spLocks noGrp="1" noChangeArrowheads="1"/>
          </p:cNvSpPr>
          <p:nvPr>
            <p:ph type="sldNum" sz="quarter" idx="5"/>
            <p:custDataLst>
              <p:tags r:id="rId3"/>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4DDF898-7B2F-D54E-A962-1A2539EBF769}"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75704204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092057B-BB94-5F39-C1D9-5661FFCAAD7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3C87D047-CEBF-5EF4-03D4-486A2BBFC35C}"/>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72038EC-AA0E-AE9E-03AA-8694C78F3CEA}"/>
              </a:ext>
            </a:extLst>
          </p:cNvPr>
          <p:cNvSpPr>
            <a:spLocks noGrp="1"/>
          </p:cNvSpPr>
          <p:nvPr>
            <p:ph type="body" idx="1"/>
          </p:nvPr>
        </p:nvSpPr>
        <p:spPr/>
        <p:txBody>
          <a:bodyPr/>
          <a:lstStyle/>
          <a:p>
            <a:endParaRPr lang="en-US" dirty="0"/>
          </a:p>
        </p:txBody>
      </p:sp>
      <p:sp>
        <p:nvSpPr>
          <p:cNvPr id="4" name="Slide Number Placeholder 3">
            <a:extLst>
              <a:ext uri="{FF2B5EF4-FFF2-40B4-BE49-F238E27FC236}">
                <a16:creationId xmlns:a16="http://schemas.microsoft.com/office/drawing/2014/main" id="{5960A683-04F0-69CB-1630-59C68360A257}"/>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9F8AD11-5591-43C1-A4D5-D9A01FF276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S PGothic" charset="0"/>
              <a:cs typeface="+mn-cs"/>
            </a:endParaRPr>
          </a:p>
        </p:txBody>
      </p:sp>
    </p:spTree>
    <p:extLst>
      <p:ext uri="{BB962C8B-B14F-4D97-AF65-F5344CB8AC3E}">
        <p14:creationId xmlns:p14="http://schemas.microsoft.com/office/powerpoint/2010/main" val="42781074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14325-9C7F-8B5C-A498-C1E8C85C6BB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4B5FA67-8C2A-F2E7-8ACB-A4246D3ABD38}"/>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315DFD35-2829-E34A-94AE-4084C4224CD4}"/>
              </a:ext>
            </a:extLst>
          </p:cNvPr>
          <p:cNvSpPr>
            <a:spLocks noGrp="1"/>
          </p:cNvSpPr>
          <p:nvPr>
            <p:ph type="body" idx="1"/>
          </p:nvPr>
        </p:nvSpPr>
        <p:spPr/>
        <p:txBody>
          <a:bodyPr/>
          <a:lstStyle/>
          <a:p>
            <a:endParaRPr lang="en-US"/>
          </a:p>
        </p:txBody>
      </p:sp>
    </p:spTree>
    <p:extLst>
      <p:ext uri="{BB962C8B-B14F-4D97-AF65-F5344CB8AC3E}">
        <p14:creationId xmlns:p14="http://schemas.microsoft.com/office/powerpoint/2010/main" val="40373893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4A9D0A-E0ED-BA68-DFC4-75ED11221F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B4B6708-2BEB-089B-74B2-8628604E0C86}"/>
              </a:ext>
            </a:extLst>
          </p:cNvPr>
          <p:cNvSpPr>
            <a:spLocks noGrp="1" noRot="1" noChangeAspect="1"/>
          </p:cNvSpPr>
          <p:nvPr>
            <p:ph type="sldImg"/>
          </p:nvPr>
        </p:nvSpPr>
        <p:spPr>
          <a:xfrm>
            <a:off x="381000" y="685800"/>
            <a:ext cx="6096000" cy="3429000"/>
          </a:xfrm>
        </p:spPr>
      </p:sp>
      <p:sp>
        <p:nvSpPr>
          <p:cNvPr id="3" name="Notes Placeholder 2">
            <a:extLst>
              <a:ext uri="{FF2B5EF4-FFF2-40B4-BE49-F238E27FC236}">
                <a16:creationId xmlns:a16="http://schemas.microsoft.com/office/drawing/2014/main" id="{514EC7AC-72E4-A902-7588-89D63944CED7}"/>
              </a:ext>
            </a:extLst>
          </p:cNvPr>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endParaRPr lang="en-US" sz="900" b="0" dirty="0">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3DE56727-DC30-8CB7-6625-5EF36CBE3D4D}"/>
              </a:ext>
            </a:extLst>
          </p:cNvPr>
          <p:cNvSpPr>
            <a:spLocks noGrp="1"/>
          </p:cNvSpPr>
          <p:nvPr>
            <p:ph type="sldNum" sz="quarter" idx="10"/>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47259A66-58A0-4921-9F12-4DF811F1AA61}" type="slidenum">
              <a:rPr kumimoji="0" lang="en-US" sz="1200" b="0" i="0" u="none" strike="noStrike" kern="1200" cap="none" spc="0" normalizeH="0" baseline="0" noProof="0" smtClean="0">
                <a:ln>
                  <a:noFill/>
                </a:ln>
                <a:solidFill>
                  <a:prstClr val="black"/>
                </a:solidFill>
                <a:effectLst/>
                <a:uLnTx/>
                <a:uFillTx/>
                <a:latin typeface="Arial" charset="0"/>
                <a:ea typeface="MS PGothic" charset="0"/>
                <a:cs typeface="+mn-cs"/>
              </a:rPr>
              <a:pPr marL="0" marR="0" lvl="0" indent="0" algn="r" defTabSz="457200" rtl="0" eaLnBrk="1" fontAlgn="base" latinLnBrk="0" hangingPunct="1">
                <a:lnSpc>
                  <a:spcPct val="100000"/>
                </a:lnSpc>
                <a:spcBef>
                  <a:spcPct val="0"/>
                </a:spcBef>
                <a:spcAft>
                  <a:spcPct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Arial" charset="0"/>
              <a:ea typeface="MS PGothic" charset="0"/>
              <a:cs typeface="+mn-cs"/>
            </a:endParaRPr>
          </a:p>
        </p:txBody>
      </p:sp>
    </p:spTree>
    <p:extLst>
      <p:ext uri="{BB962C8B-B14F-4D97-AF65-F5344CB8AC3E}">
        <p14:creationId xmlns:p14="http://schemas.microsoft.com/office/powerpoint/2010/main" val="36030289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197910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1A23B3-F251-0AFE-42D9-EE4A1287524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82169AA-2681-E864-20B0-79571C1F930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6969996-7555-36AA-3576-EC7DE4F9A66C}"/>
              </a:ext>
            </a:extLst>
          </p:cNvPr>
          <p:cNvSpPr>
            <a:spLocks noGrp="1"/>
          </p:cNvSpPr>
          <p:nvPr>
            <p:ph type="body" idx="1"/>
          </p:nvPr>
        </p:nvSpPr>
        <p:spPr/>
        <p:txBody>
          <a:bodyPr>
            <a:normAutofit/>
          </a:bodyPr>
          <a:lstStyle/>
          <a:p>
            <a:pPr marL="228600" indent="-228600">
              <a:buFont typeface="+mj-lt"/>
              <a:buAutoNum type="arabicPeriod"/>
            </a:pPr>
            <a:endParaRPr lang="en-US" sz="900" b="0" dirty="0">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D8A3707F-F331-66B3-8AAF-455A6C10FE7C}"/>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BFAA9E6-400A-E640-A318-E520058423C6}" type="slidenum">
              <a:rPr kumimoji="0" lang="en-US"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32933695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8405146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CBA7E2-69B9-7FC3-7535-97EDEAE0529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247008A-97A0-6087-272E-5B7D97132EE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B02CE1D-AC34-2AFF-B577-1904404A1CD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23449627"/>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2483337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099BAB-206B-DBFC-7CA7-4F6C9871F09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5E084A7-1906-C369-29B4-79BCCA0D802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0D2400F-4B89-9D8D-D63E-784D4FC680CB}"/>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08823560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41788B-21BF-1FA1-7075-B254211BE4F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0C9FB4F-834C-B5A1-8568-9F378419846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C07EBA3-B0AF-DFAF-AEEA-3307CB7DD9FB}"/>
              </a:ext>
            </a:extLst>
          </p:cNvPr>
          <p:cNvSpPr>
            <a:spLocks noGrp="1"/>
          </p:cNvSpPr>
          <p:nvPr>
            <p:ph type="body" idx="1"/>
          </p:nvPr>
        </p:nvSpPr>
        <p:spPr/>
        <p:txBody>
          <a:bodyPr/>
          <a:lstStyle/>
          <a:p>
            <a:endParaRPr lang="en-US" i="1" dirty="0"/>
          </a:p>
        </p:txBody>
      </p:sp>
      <p:sp>
        <p:nvSpPr>
          <p:cNvPr id="4" name="Slide Number Placeholder 3">
            <a:extLst>
              <a:ext uri="{FF2B5EF4-FFF2-40B4-BE49-F238E27FC236}">
                <a16:creationId xmlns:a16="http://schemas.microsoft.com/office/drawing/2014/main" id="{56AB6A1C-999D-2E1C-DBBA-2BCA0C14216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FB72F01-6714-4A31-8C22-8E0F1B091B56}" type="slidenum">
              <a:rPr kumimoji="0" lang="en-US" altLang="en-US" sz="1200" b="0" i="0" u="none" strike="noStrike" kern="1200" cap="none" spc="0" normalizeH="0" baseline="0" noProof="0" smtClean="0">
                <a:ln>
                  <a:noFill/>
                </a:ln>
                <a:solidFill>
                  <a:prstClr val="black"/>
                </a:solidFill>
                <a:effectLst/>
                <a:uLnTx/>
                <a:uFillTx/>
                <a:latin typeface="Aptos" panose="02110004020202020204"/>
                <a:ea typeface="MS PGothic" charset="0"/>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altLang="en-US" sz="1200" b="0" i="0" u="none" strike="noStrike" kern="1200" cap="none" spc="0" normalizeH="0" baseline="0" noProof="0" dirty="0">
              <a:ln>
                <a:noFill/>
              </a:ln>
              <a:solidFill>
                <a:prstClr val="black"/>
              </a:solidFill>
              <a:effectLst/>
              <a:uLnTx/>
              <a:uFillTx/>
              <a:latin typeface="Aptos" panose="02110004020202020204"/>
              <a:ea typeface="MS PGothic" charset="0"/>
              <a:cs typeface="+mn-cs"/>
            </a:endParaRPr>
          </a:p>
        </p:txBody>
      </p:sp>
    </p:spTree>
    <p:extLst>
      <p:ext uri="{BB962C8B-B14F-4D97-AF65-F5344CB8AC3E}">
        <p14:creationId xmlns:p14="http://schemas.microsoft.com/office/powerpoint/2010/main" val="291671539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8A8CD83-76BB-48DD-1B93-4A9A679DE749}"/>
            </a:ext>
          </a:extLst>
        </p:cNvPr>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950EAB70-1A2B-E841-6B22-6F7D942CD54C}"/>
              </a:ext>
            </a:extLst>
          </p:cNvPr>
          <p:cNvSpPr>
            <a:spLocks noGrp="1" noRot="1" noChangeAspect="1" noChangeArrowheads="1" noTextEdit="1"/>
          </p:cNvSpPr>
          <p:nvPr>
            <p:ph type="sldImg"/>
            <p:custDataLst>
              <p:tags r:id="rId1"/>
            </p:custDataLst>
          </p:nvPr>
        </p:nvSpPr>
        <p:spPr>
          <a:ln cap="flat">
            <a:headEnd type="none" w="med" len="med"/>
            <a:tailEnd type="none" w="med" len="med"/>
          </a:ln>
        </p:spPr>
      </p:sp>
      <p:sp>
        <p:nvSpPr>
          <p:cNvPr id="6147" name="Notes Placeholder 2">
            <a:extLst>
              <a:ext uri="{FF2B5EF4-FFF2-40B4-BE49-F238E27FC236}">
                <a16:creationId xmlns:a16="http://schemas.microsoft.com/office/drawing/2014/main" id="{75DB203E-C874-87C5-E70D-D24942208C92}"/>
              </a:ext>
            </a:extLst>
          </p:cNvPr>
          <p:cNvSpPr>
            <a:spLocks noGrp="1" noChangeArrowheads="1"/>
          </p:cNvSpPr>
          <p:nvPr>
            <p:ph type="body" idx="1"/>
            <p:custDataLst>
              <p:tags r:id="rId2"/>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endParaRPr lang="en-US" altLang="en-US" dirty="0">
              <a:latin typeface="Helvetica" pitchFamily="2" charset="0"/>
              <a:ea typeface="Helvetica" pitchFamily="2" charset="0"/>
              <a:cs typeface="Helvetica" pitchFamily="2" charset="0"/>
            </a:endParaRPr>
          </a:p>
        </p:txBody>
      </p:sp>
      <p:sp>
        <p:nvSpPr>
          <p:cNvPr id="6148" name="Slide Number Placeholder 3">
            <a:extLst>
              <a:ext uri="{FF2B5EF4-FFF2-40B4-BE49-F238E27FC236}">
                <a16:creationId xmlns:a16="http://schemas.microsoft.com/office/drawing/2014/main" id="{46705B83-C5DD-9ED2-9347-B2901921A28A}"/>
              </a:ext>
            </a:extLst>
          </p:cNvPr>
          <p:cNvSpPr>
            <a:spLocks noGrp="1" noChangeArrowheads="1"/>
          </p:cNvSpPr>
          <p:nvPr>
            <p:ph type="sldNum" sz="quarter" idx="5"/>
            <p:custDataLst>
              <p:tags r:id="rId3"/>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187E9A6-5267-EA44-8916-D29F98A6F077}"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00384799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7C9592-8B08-D127-A341-5B148A5CD55E}"/>
            </a:ext>
          </a:extLst>
        </p:cNvPr>
        <p:cNvGrpSpPr/>
        <p:nvPr/>
      </p:nvGrpSpPr>
      <p:grpSpPr>
        <a:xfrm>
          <a:off x="0" y="0"/>
          <a:ext cx="0" cy="0"/>
          <a:chOff x="0" y="0"/>
          <a:chExt cx="0" cy="0"/>
        </a:xfrm>
      </p:grpSpPr>
      <p:sp>
        <p:nvSpPr>
          <p:cNvPr id="6146" name="Slide Image Placeholder 1">
            <a:extLst>
              <a:ext uri="{FF2B5EF4-FFF2-40B4-BE49-F238E27FC236}">
                <a16:creationId xmlns:a16="http://schemas.microsoft.com/office/drawing/2014/main" id="{7896F6DC-D492-8E0A-3926-661E551F291D}"/>
              </a:ext>
            </a:extLst>
          </p:cNvPr>
          <p:cNvSpPr>
            <a:spLocks noGrp="1" noRot="1" noChangeAspect="1" noChangeArrowheads="1" noTextEdit="1"/>
          </p:cNvSpPr>
          <p:nvPr>
            <p:ph type="sldImg"/>
            <p:custDataLst>
              <p:tags r:id="rId1"/>
            </p:custDataLst>
          </p:nvPr>
        </p:nvSpPr>
        <p:spPr>
          <a:ln cap="flat">
            <a:headEnd type="none" w="med" len="med"/>
            <a:tailEnd type="none" w="med" len="med"/>
          </a:ln>
        </p:spPr>
      </p:sp>
      <p:sp>
        <p:nvSpPr>
          <p:cNvPr id="6147" name="Notes Placeholder 2">
            <a:extLst>
              <a:ext uri="{FF2B5EF4-FFF2-40B4-BE49-F238E27FC236}">
                <a16:creationId xmlns:a16="http://schemas.microsoft.com/office/drawing/2014/main" id="{05E5E202-0076-6514-F4F8-539F9A50FAEC}"/>
              </a:ext>
            </a:extLst>
          </p:cNvPr>
          <p:cNvSpPr>
            <a:spLocks noGrp="1" noChangeArrowheads="1"/>
          </p:cNvSpPr>
          <p:nvPr>
            <p:ph type="body" idx="1"/>
            <p:custDataLst>
              <p:tags r:id="rId2"/>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p>
            <a:endParaRPr lang="en-US" altLang="en-US" dirty="0">
              <a:latin typeface="Helvetica" pitchFamily="2" charset="0"/>
              <a:ea typeface="Helvetica" pitchFamily="2" charset="0"/>
              <a:cs typeface="Helvetica" pitchFamily="2" charset="0"/>
            </a:endParaRPr>
          </a:p>
        </p:txBody>
      </p:sp>
      <p:sp>
        <p:nvSpPr>
          <p:cNvPr id="6148" name="Slide Number Placeholder 3">
            <a:extLst>
              <a:ext uri="{FF2B5EF4-FFF2-40B4-BE49-F238E27FC236}">
                <a16:creationId xmlns:a16="http://schemas.microsoft.com/office/drawing/2014/main" id="{D23D203D-B0D4-0678-41A1-7E13CDFA3D01}"/>
              </a:ext>
            </a:extLst>
          </p:cNvPr>
          <p:cNvSpPr>
            <a:spLocks noGrp="1" noChangeArrowheads="1"/>
          </p:cNvSpPr>
          <p:nvPr>
            <p:ph type="sldNum" sz="quarter" idx="5"/>
            <p:custDataLst>
              <p:tags r:id="rId3"/>
            </p:custDataLst>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F187E9A6-5267-EA44-8916-D29F98A6F077}"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8622829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F0E6A6-411B-081C-2752-990D2B153E3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5B42737-82A6-F889-0297-FBACB25DBDCD}"/>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9ACC5C4-1A2C-8E06-C36D-059C5946D423}"/>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5221565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F1150C-6891-AD12-1C58-C8BA49C55F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0B77649C-5202-F7B6-A972-D2421F97A0C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300EEE54-5ABE-54B8-D3C0-2D02DA778C24}"/>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1206628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5337070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90941A6-7A0F-15EA-24F3-FEEEBF71AC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CD3A147-80D3-95CC-0C96-D1BEF530BA5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1D09030-D302-A100-CC88-CBD4591FCB98}"/>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6285317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AF2EF2-6D5A-D9FF-463E-95BD11A3D3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9EC64B2-1330-4B78-2826-76BD34AF6C0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596DDDD-8C32-2453-DFAE-0C0BD7576716}"/>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8587388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743EF6A-E272-E7FE-81F2-3EF3B3FCD71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5A6BB7E-926F-8DC3-0950-199DECFBCA2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CE5ADC3-2067-B104-6DA1-CE9045C065E1}"/>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8425026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DEAD04-06A5-8EE3-3CD4-5804733DB85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90BAD18-AAF0-AED2-8A2C-B7345089AF6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C8E1DC8-3053-CBA5-01C2-296E59C2755D}"/>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4059314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57E741-7E5E-B8EB-F1EE-CE09B69B628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52529A3-BAB9-4F64-27CF-F34263909DE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2C259B9-1705-3681-80C6-67BE33A921AC}"/>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60604271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89DE51-0DDA-9E0B-5537-35EB8ADA896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C2FE422-009A-940E-BA5C-2066ACD1DCE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B3A15D-5E13-F635-64C4-1816DB7A9AC2}"/>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8275664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jpeg"/><Relationship Id="rId1" Type="http://schemas.openxmlformats.org/officeDocument/2006/relationships/slideMaster" Target="../slideMasters/slideMaster8.xml"/><Relationship Id="rId4" Type="http://schemas.openxmlformats.org/officeDocument/2006/relationships/image" Target="../media/image10.emf"/></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8.xml.rels><?xml version="1.0" encoding="UTF-8" standalone="yes"?>
<Relationships xmlns="http://schemas.openxmlformats.org/package/2006/relationships"><Relationship Id="rId8" Type="http://schemas.openxmlformats.org/officeDocument/2006/relationships/image" Target="../media/image9.emf"/><Relationship Id="rId3" Type="http://schemas.openxmlformats.org/officeDocument/2006/relationships/tags" Target="../tags/tag10.xml"/><Relationship Id="rId7" Type="http://schemas.openxmlformats.org/officeDocument/2006/relationships/image" Target="../media/image13.emf"/><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Master" Target="../slideMasters/slideMaster8.xml"/><Relationship Id="rId5" Type="http://schemas.openxmlformats.org/officeDocument/2006/relationships/tags" Target="../tags/tag12.xml"/><Relationship Id="rId4" Type="http://schemas.openxmlformats.org/officeDocument/2006/relationships/tags" Target="../tags/tag11.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12.emf"/><Relationship Id="rId2" Type="http://schemas.openxmlformats.org/officeDocument/2006/relationships/image" Target="../media/image11.jpeg"/><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 Target="../slides/slide7.xml"/><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1.xml.rels><?xml version="1.0" encoding="UTF-8" standalone="yes"?>
<Relationships xmlns="http://schemas.openxmlformats.org/package/2006/relationships"><Relationship Id="rId2" Type="http://schemas.openxmlformats.org/officeDocument/2006/relationships/slideMaster" Target="../slideMasters/slideMaster12.xml"/><Relationship Id="rId1" Type="http://schemas.openxmlformats.org/officeDocument/2006/relationships/tags" Target="../tags/tag1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2" Type="http://schemas.openxmlformats.org/officeDocument/2006/relationships/slideMaster" Target="../slideMasters/slideMaster13.xml"/><Relationship Id="rId1" Type="http://schemas.openxmlformats.org/officeDocument/2006/relationships/tags" Target="../tags/tag14.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2" Type="http://schemas.openxmlformats.org/officeDocument/2006/relationships/slideMaster" Target="../slideMasters/slideMaster14.xml"/><Relationship Id="rId1" Type="http://schemas.openxmlformats.org/officeDocument/2006/relationships/tags" Target="../tags/tag15.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Master" Target="../slideMasters/slideMaster1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slideMaster" Target="../slideMasters/slideMaster2.xml"/><Relationship Id="rId1" Type="http://schemas.openxmlformats.org/officeDocument/2006/relationships/tags" Target="../tags/tag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Master" Target="../slideMasters/slideMaster5.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8.emf"/><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592335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872418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11951B1-F3FF-1AD3-BF1E-468701093BD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Content Placeholder 2">
            <a:extLst>
              <a:ext uri="{FF2B5EF4-FFF2-40B4-BE49-F238E27FC236}">
                <a16:creationId xmlns:a16="http://schemas.microsoft.com/office/drawing/2014/main" id="{BF2BFD74-0E76-BD42-07CE-B07C49994ED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Text Placeholder 3">
            <a:extLst>
              <a:ext uri="{FF2B5EF4-FFF2-40B4-BE49-F238E27FC236}">
                <a16:creationId xmlns:a16="http://schemas.microsoft.com/office/drawing/2014/main" id="{15C1B476-891B-068F-4170-77A6A7A551D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B869FAC-67FB-11CB-86FD-252C4150EC7A}"/>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6" name="Footer Placeholder 5">
            <a:extLst>
              <a:ext uri="{FF2B5EF4-FFF2-40B4-BE49-F238E27FC236}">
                <a16:creationId xmlns:a16="http://schemas.microsoft.com/office/drawing/2014/main" id="{0F9C37A1-3FCA-87A4-4882-1B7ADE4CC226}"/>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06C116EB-5C43-5ADB-3A26-4A2EA5658E0A}"/>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17185524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A7005A-A4E1-D154-B6C9-F43576383755}"/>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GB"/>
          </a:p>
        </p:txBody>
      </p:sp>
      <p:sp>
        <p:nvSpPr>
          <p:cNvPr id="3" name="Picture Placeholder 2">
            <a:extLst>
              <a:ext uri="{FF2B5EF4-FFF2-40B4-BE49-F238E27FC236}">
                <a16:creationId xmlns:a16="http://schemas.microsoft.com/office/drawing/2014/main" id="{A2176B33-78A6-A7D4-AF4E-2863A641087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GB"/>
          </a:p>
        </p:txBody>
      </p:sp>
      <p:sp>
        <p:nvSpPr>
          <p:cNvPr id="4" name="Text Placeholder 3">
            <a:extLst>
              <a:ext uri="{FF2B5EF4-FFF2-40B4-BE49-F238E27FC236}">
                <a16:creationId xmlns:a16="http://schemas.microsoft.com/office/drawing/2014/main" id="{FDBBAF17-910B-91F2-B020-1DC06CD37B3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C98515AA-8754-7A8C-0C43-26F115716528}"/>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6" name="Footer Placeholder 5">
            <a:extLst>
              <a:ext uri="{FF2B5EF4-FFF2-40B4-BE49-F238E27FC236}">
                <a16:creationId xmlns:a16="http://schemas.microsoft.com/office/drawing/2014/main" id="{57B8B79B-7B26-1191-52D4-6CCA2A11A562}"/>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C7D1C961-228E-EE6C-780D-AB4FE9682E6E}"/>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350063338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F577EF-0C35-104C-F370-14426E130393}"/>
              </a:ext>
            </a:extLst>
          </p:cNvPr>
          <p:cNvSpPr>
            <a:spLocks noGrp="1"/>
          </p:cNvSpPr>
          <p:nvPr>
            <p:ph type="title"/>
          </p:nvPr>
        </p:nvSpPr>
        <p:spPr/>
        <p:txBody>
          <a:bodyPr/>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62AD1D1F-6845-D964-9B93-3979157BBE8E}"/>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A94B0B15-770D-7F5B-CC3A-97C30E03D190}"/>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2381D884-772F-DA75-8F4E-425B051B210C}"/>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F32EB493-37A9-1B32-19B0-C38E47520127}"/>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403799076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701F574-8EDE-40B5-62AD-F5AF5D804AC1}"/>
              </a:ext>
            </a:extLst>
          </p:cNvPr>
          <p:cNvSpPr>
            <a:spLocks noGrp="1"/>
          </p:cNvSpPr>
          <p:nvPr>
            <p:ph type="title" orient="vert"/>
          </p:nvPr>
        </p:nvSpPr>
        <p:spPr>
          <a:xfrm>
            <a:off x="8724900" y="365125"/>
            <a:ext cx="2628900" cy="5811838"/>
          </a:xfrm>
        </p:spPr>
        <p:txBody>
          <a:bodyPr vert="eaVert"/>
          <a:lstStyle/>
          <a:p>
            <a:r>
              <a:rPr lang="en-US"/>
              <a:t>Click to edit Master title style</a:t>
            </a:r>
            <a:endParaRPr lang="en-GB"/>
          </a:p>
        </p:txBody>
      </p:sp>
      <p:sp>
        <p:nvSpPr>
          <p:cNvPr id="3" name="Vertical Text Placeholder 2">
            <a:extLst>
              <a:ext uri="{FF2B5EF4-FFF2-40B4-BE49-F238E27FC236}">
                <a16:creationId xmlns:a16="http://schemas.microsoft.com/office/drawing/2014/main" id="{EAB8AFE2-61D7-E5DC-41A5-19D7D15CC28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EF95165E-A437-E285-B873-1B8E368C74BB}"/>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B92A9068-F81B-1035-6A1F-67F7FDAE027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4E003C8D-1BC8-B7B9-9CE4-74B32A317E37}"/>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313980216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preserve="1" userDrawn="1">
  <p:cSld name="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4"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4/24/25</a:t>
            </a:fld>
            <a:endParaRPr lang="en-US"/>
          </a:p>
        </p:txBody>
      </p:sp>
      <p:sp>
        <p:nvSpPr>
          <p:cNvPr id="5"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491337" y="5385431"/>
            <a:ext cx="2592000" cy="754204"/>
          </a:xfrm>
          <a:prstGeom prst="rect">
            <a:avLst/>
          </a:prstGeom>
        </p:spPr>
      </p:pic>
      <p:pic>
        <p:nvPicPr>
          <p:cNvPr id="13" name="Picture 12">
            <a:extLst>
              <a:ext uri="{FF2B5EF4-FFF2-40B4-BE49-F238E27FC236}">
                <a16:creationId xmlns:a16="http://schemas.microsoft.com/office/drawing/2014/main" id="{2399F6A3-37A9-4137-A69B-BEFD87FF3DFF}"/>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a:off x="8934536" y="5711367"/>
            <a:ext cx="2766127" cy="482588"/>
          </a:xfrm>
          <a:prstGeom prst="rect">
            <a:avLst/>
          </a:prstGeom>
        </p:spPr>
      </p:pic>
      <p:sp>
        <p:nvSpPr>
          <p:cNvPr id="12" name="TextBox 11">
            <a:extLst>
              <a:ext uri="{FF2B5EF4-FFF2-40B4-BE49-F238E27FC236}">
                <a16:creationId xmlns:a16="http://schemas.microsoft.com/office/drawing/2014/main" id="{EC737117-6487-4BA8-80B1-5B9ABDEF3A4A}"/>
              </a:ext>
            </a:extLst>
          </p:cNvPr>
          <p:cNvSpPr txBox="1"/>
          <p:nvPr userDrawn="1"/>
        </p:nvSpPr>
        <p:spPr>
          <a:xfrm>
            <a:off x="0" y="6539458"/>
            <a:ext cx="12192000" cy="341632"/>
          </a:xfrm>
          <a:prstGeom prst="rect">
            <a:avLst/>
          </a:prstGeom>
          <a:noFill/>
        </p:spPr>
        <p:txBody>
          <a:bodyPr wrap="square">
            <a:spAutoFit/>
          </a:body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9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spTree>
    <p:extLst>
      <p:ext uri="{BB962C8B-B14F-4D97-AF65-F5344CB8AC3E}">
        <p14:creationId xmlns:p14="http://schemas.microsoft.com/office/powerpoint/2010/main" val="3893224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One Content">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7" y="1806575"/>
            <a:ext cx="11036566"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59500712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Two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9635283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Three Contents">
    <p:spTree>
      <p:nvGrpSpPr>
        <p:cNvPr id="1" name=""/>
        <p:cNvGrpSpPr/>
        <p:nvPr/>
      </p:nvGrpSpPr>
      <p:grpSpPr>
        <a:xfrm>
          <a:off x="0" y="0"/>
          <a:ext cx="0" cy="0"/>
          <a:chOff x="0" y="0"/>
          <a:chExt cx="0" cy="0"/>
        </a:xfrm>
      </p:grpSpPr>
      <p:sp>
        <p:nvSpPr>
          <p:cNvPr id="10"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4327474"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Content Placeholder 5"/>
          <p:cNvSpPr>
            <a:spLocks noGrp="1"/>
          </p:cNvSpPr>
          <p:nvPr>
            <p:ph idx="15"/>
          </p:nvPr>
        </p:nvSpPr>
        <p:spPr>
          <a:xfrm>
            <a:off x="8078950" y="1806575"/>
            <a:ext cx="35352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18228972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2592">
          <p15:clr>
            <a:srgbClr val="F26B43"/>
          </p15:clr>
        </p15:guide>
        <p15:guide id="2" pos="2725">
          <p15:clr>
            <a:srgbClr val="F26B43"/>
          </p15:clr>
        </p15:guide>
        <p15:guide id="3" pos="4954">
          <p15:clr>
            <a:srgbClr val="F26B43"/>
          </p15:clr>
        </p15:guide>
        <p15:guide id="4" pos="5086">
          <p15:clr>
            <a:srgbClr val="F26B43"/>
          </p15:clr>
        </p15:guide>
      </p15:sldGuideLst>
    </p:ext>
  </p:extLs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Text and Picture">
    <p:spTree>
      <p:nvGrpSpPr>
        <p:cNvPr id="1" name=""/>
        <p:cNvGrpSpPr/>
        <p:nvPr/>
      </p:nvGrpSpPr>
      <p:grpSpPr>
        <a:xfrm>
          <a:off x="0" y="0"/>
          <a:ext cx="0" cy="0"/>
          <a:chOff x="0" y="0"/>
          <a:chExt cx="0" cy="0"/>
        </a:xfrm>
      </p:grpSpPr>
      <p:sp>
        <p:nvSpPr>
          <p:cNvPr id="2" name="Title 1"/>
          <p:cNvSpPr>
            <a:spLocks noGrp="1"/>
          </p:cNvSpPr>
          <p:nvPr>
            <p:ph type="title"/>
          </p:nvPr>
        </p:nvSpPr>
        <p:spPr>
          <a:xfrm>
            <a:off x="575997" y="576000"/>
            <a:ext cx="5412053" cy="505668"/>
          </a:xfrm>
        </p:spPr>
        <p:txBody>
          <a:bodyPr/>
          <a:lstStyle/>
          <a:p>
            <a:r>
              <a:rPr lang="en-US"/>
              <a:t>Click to edit Master title style</a:t>
            </a:r>
          </a:p>
        </p:txBody>
      </p:sp>
      <p:sp>
        <p:nvSpPr>
          <p:cNvPr id="9" name="Subtitle 2"/>
          <p:cNvSpPr>
            <a:spLocks noGrp="1"/>
          </p:cNvSpPr>
          <p:nvPr>
            <p:ph type="subTitle" idx="14"/>
          </p:nvPr>
        </p:nvSpPr>
        <p:spPr>
          <a:xfrm>
            <a:off x="575998" y="1062421"/>
            <a:ext cx="5412053"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10" name="Text Placeholder 3"/>
          <p:cNvSpPr>
            <a:spLocks noGrp="1"/>
          </p:cNvSpPr>
          <p:nvPr>
            <p:ph type="body" sz="quarter" idx="13"/>
          </p:nvPr>
        </p:nvSpPr>
        <p:spPr>
          <a:xfrm>
            <a:off x="576263" y="1806575"/>
            <a:ext cx="5410200" cy="4473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Picture Placeholder 4"/>
          <p:cNvSpPr>
            <a:spLocks noGrp="1"/>
          </p:cNvSpPr>
          <p:nvPr>
            <p:ph type="pic" idx="1"/>
          </p:nvPr>
        </p:nvSpPr>
        <p:spPr>
          <a:xfrm>
            <a:off x="6203950" y="684000"/>
            <a:ext cx="5411536" cy="5596150"/>
          </a:xfrm>
        </p:spPr>
        <p:txBody>
          <a:bodyPr tIns="648000" anchor="ctr" anchorCtr="0"/>
          <a:lstStyle>
            <a:lvl1pPr marL="0" indent="0" algn="ctr">
              <a:buNone/>
              <a:defRPr sz="16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Tree>
    <p:extLst>
      <p:ext uri="{BB962C8B-B14F-4D97-AF65-F5344CB8AC3E}">
        <p14:creationId xmlns:p14="http://schemas.microsoft.com/office/powerpoint/2010/main" val="32763950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2">
          <p15:clr>
            <a:srgbClr val="F26B43"/>
          </p15:clr>
        </p15:guide>
      </p15:sldGuideLst>
    </p:ext>
  </p:extLs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Text and Content">
    <p:spTree>
      <p:nvGrpSpPr>
        <p:cNvPr id="1" name=""/>
        <p:cNvGrpSpPr/>
        <p:nvPr/>
      </p:nvGrpSpPr>
      <p:grpSpPr>
        <a:xfrm>
          <a:off x="0" y="0"/>
          <a:ext cx="0" cy="0"/>
          <a:chOff x="0" y="0"/>
          <a:chExt cx="0" cy="0"/>
        </a:xfrm>
      </p:grpSpPr>
      <p:sp>
        <p:nvSpPr>
          <p:cNvPr id="10" name="Title 1"/>
          <p:cNvSpPr>
            <a:spLocks noGrp="1"/>
          </p:cNvSpPr>
          <p:nvPr>
            <p:ph type="title"/>
          </p:nvPr>
        </p:nvSpPr>
        <p:spPr>
          <a:xfrm>
            <a:off x="575998" y="576000"/>
            <a:ext cx="5416816" cy="505668"/>
          </a:xfrm>
        </p:spPr>
        <p:txBody>
          <a:bodyPr/>
          <a:lstStyle/>
          <a:p>
            <a:r>
              <a:rPr lang="en-US"/>
              <a:t>Click to edit Master title style</a:t>
            </a:r>
          </a:p>
        </p:txBody>
      </p:sp>
      <p:sp>
        <p:nvSpPr>
          <p:cNvPr id="9" name="Subtitle 2"/>
          <p:cNvSpPr>
            <a:spLocks noGrp="1"/>
          </p:cNvSpPr>
          <p:nvPr>
            <p:ph type="subTitle" idx="13"/>
          </p:nvPr>
        </p:nvSpPr>
        <p:spPr>
          <a:xfrm>
            <a:off x="575998" y="1062421"/>
            <a:ext cx="5416815"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3" name="Content Placeholder 3"/>
          <p:cNvSpPr>
            <a:spLocks noGrp="1"/>
          </p:cNvSpPr>
          <p:nvPr>
            <p:ph idx="1"/>
          </p:nvPr>
        </p:nvSpPr>
        <p:spPr>
          <a:xfrm>
            <a:off x="575998" y="1806575"/>
            <a:ext cx="5410800" cy="4473796"/>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8" name="Content Placeholder 4"/>
          <p:cNvSpPr>
            <a:spLocks noGrp="1"/>
          </p:cNvSpPr>
          <p:nvPr>
            <p:ph idx="14"/>
          </p:nvPr>
        </p:nvSpPr>
        <p:spPr>
          <a:xfrm>
            <a:off x="6204775" y="684000"/>
            <a:ext cx="5410800" cy="559615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356381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908">
          <p15:clr>
            <a:srgbClr val="F26B43"/>
          </p15:clr>
        </p15:guide>
        <p15:guide id="2" pos="3775">
          <p15:clr>
            <a:srgbClr val="F26B43"/>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576137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Icon slid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575998" y="970157"/>
            <a:ext cx="11039488" cy="2571340"/>
          </a:xfrm>
        </p:spPr>
        <p:txBody>
          <a:bodyPr anchor="ctr" anchorCtr="0"/>
          <a:lstStyle>
            <a:lvl1pPr algn="ctr">
              <a:lnSpc>
                <a:spcPct val="94000"/>
              </a:lnSpc>
              <a:defRPr sz="3000" b="0">
                <a:solidFill>
                  <a:schemeClr val="accent4"/>
                </a:solidFill>
              </a:defRPr>
            </a:lvl1pPr>
          </a:lstStyle>
          <a:p>
            <a:r>
              <a:rPr lang="en-US"/>
              <a:t>Click to edit Master title style </a:t>
            </a:r>
          </a:p>
        </p:txBody>
      </p:sp>
      <p:sp>
        <p:nvSpPr>
          <p:cNvPr id="8" name="Text Placeholder 2"/>
          <p:cNvSpPr>
            <a:spLocks noGrp="1"/>
          </p:cNvSpPr>
          <p:nvPr>
            <p:ph type="body" sz="quarter" idx="13"/>
          </p:nvPr>
        </p:nvSpPr>
        <p:spPr>
          <a:xfrm>
            <a:off x="575997"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8" name="Text Placeholder 3"/>
          <p:cNvSpPr>
            <a:spLocks noGrp="1"/>
          </p:cNvSpPr>
          <p:nvPr userDrawn="1">
            <p:ph type="body" sz="quarter" idx="15"/>
          </p:nvPr>
        </p:nvSpPr>
        <p:spPr>
          <a:xfrm>
            <a:off x="33912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7" name="Text Placeholder 4"/>
          <p:cNvSpPr>
            <a:spLocks noGrp="1"/>
          </p:cNvSpPr>
          <p:nvPr>
            <p:ph type="body" sz="quarter" idx="16"/>
          </p:nvPr>
        </p:nvSpPr>
        <p:spPr>
          <a:xfrm>
            <a:off x="62064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28" name="Text Placeholder 5"/>
          <p:cNvSpPr>
            <a:spLocks noGrp="1"/>
          </p:cNvSpPr>
          <p:nvPr>
            <p:ph type="body" sz="quarter" idx="17"/>
          </p:nvPr>
        </p:nvSpPr>
        <p:spPr>
          <a:xfrm>
            <a:off x="9021600" y="4993419"/>
            <a:ext cx="2599200" cy="389614"/>
          </a:xfrm>
        </p:spPr>
        <p:txBody>
          <a:bodyPr lIns="612000" rIns="612000"/>
          <a:lstStyle>
            <a:lvl1pPr marL="0" indent="0" algn="ctr">
              <a:lnSpc>
                <a:spcPct val="95000"/>
              </a:lnSpc>
              <a:buNone/>
              <a:defRPr sz="1400" b="1">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6" name="Picture Placeholder 6"/>
          <p:cNvSpPr>
            <a:spLocks noGrp="1"/>
          </p:cNvSpPr>
          <p:nvPr userDrawn="1">
            <p:ph type="pic" sz="quarter" idx="14" hasCustomPrompt="1"/>
          </p:nvPr>
        </p:nvSpPr>
        <p:spPr>
          <a:xfrm>
            <a:off x="1263597"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29" name="Picture Placeholder 7"/>
          <p:cNvSpPr>
            <a:spLocks noGrp="1"/>
          </p:cNvSpPr>
          <p:nvPr>
            <p:ph type="pic" sz="quarter" idx="18" hasCustomPrompt="1"/>
          </p:nvPr>
        </p:nvSpPr>
        <p:spPr>
          <a:xfrm>
            <a:off x="4078800" y="3649497"/>
            <a:ext cx="1224000" cy="1224000"/>
          </a:xfrm>
          <a:prstGeom prst="ellipse">
            <a:avLst/>
          </a:prstGeom>
        </p:spPr>
        <p:txBody>
          <a:bodyPr tIns="108000" bIns="0" anchor="b" anchorCtr="0">
            <a:normAutofit/>
          </a:bodyPr>
          <a:lstStyle>
            <a:lvl1pPr marL="0" indent="0" algn="ctr">
              <a:buNone/>
              <a:defRPr sz="900"/>
            </a:lvl1pPr>
          </a:lstStyle>
          <a:p>
            <a:r>
              <a:rPr lang="en-US"/>
              <a:t>Click icon to add picture or icon</a:t>
            </a:r>
          </a:p>
        </p:txBody>
      </p:sp>
      <p:sp>
        <p:nvSpPr>
          <p:cNvPr id="30" name="Picture Placeholder 8"/>
          <p:cNvSpPr>
            <a:spLocks noGrp="1"/>
          </p:cNvSpPr>
          <p:nvPr>
            <p:ph type="pic" sz="quarter" idx="19" hasCustomPrompt="1"/>
          </p:nvPr>
        </p:nvSpPr>
        <p:spPr>
          <a:xfrm>
            <a:off x="68940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31" name="Picture Placeholder 9"/>
          <p:cNvSpPr>
            <a:spLocks noGrp="1"/>
          </p:cNvSpPr>
          <p:nvPr>
            <p:ph type="pic" sz="quarter" idx="20" hasCustomPrompt="1"/>
          </p:nvPr>
        </p:nvSpPr>
        <p:spPr>
          <a:xfrm>
            <a:off x="9709200" y="3649497"/>
            <a:ext cx="1224000" cy="1224000"/>
          </a:xfrm>
          <a:prstGeom prst="ellipse">
            <a:avLst/>
          </a:prstGeom>
        </p:spPr>
        <p:txBody>
          <a:bodyPr tIns="108000" anchor="b" anchorCtr="0">
            <a:normAutofit/>
          </a:bodyPr>
          <a:lstStyle>
            <a:lvl1pPr marL="0" indent="0" algn="ctr">
              <a:buNone/>
              <a:defRPr sz="900"/>
            </a:lvl1pPr>
          </a:lstStyle>
          <a:p>
            <a:r>
              <a:rPr lang="en-US"/>
              <a:t>Click icon to add picture or icon</a:t>
            </a:r>
          </a:p>
        </p:txBody>
      </p:sp>
      <p:sp>
        <p:nvSpPr>
          <p:cNvPr id="14" name="Text Placeholder 2"/>
          <p:cNvSpPr>
            <a:spLocks noGrp="1"/>
          </p:cNvSpPr>
          <p:nvPr>
            <p:ph type="body" sz="quarter" idx="21"/>
          </p:nvPr>
        </p:nvSpPr>
        <p:spPr>
          <a:xfrm>
            <a:off x="575997"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5" name="Text Placeholder 3"/>
          <p:cNvSpPr>
            <a:spLocks noGrp="1"/>
          </p:cNvSpPr>
          <p:nvPr>
            <p:ph type="body" sz="quarter" idx="22"/>
          </p:nvPr>
        </p:nvSpPr>
        <p:spPr>
          <a:xfrm>
            <a:off x="33912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7" name="Text Placeholder 4"/>
          <p:cNvSpPr>
            <a:spLocks noGrp="1"/>
          </p:cNvSpPr>
          <p:nvPr>
            <p:ph type="body" sz="quarter" idx="23"/>
          </p:nvPr>
        </p:nvSpPr>
        <p:spPr>
          <a:xfrm>
            <a:off x="62064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
        <p:nvSpPr>
          <p:cNvPr id="19" name="Text Placeholder 5"/>
          <p:cNvSpPr>
            <a:spLocks noGrp="1"/>
          </p:cNvSpPr>
          <p:nvPr>
            <p:ph type="body" sz="quarter" idx="24"/>
          </p:nvPr>
        </p:nvSpPr>
        <p:spPr>
          <a:xfrm>
            <a:off x="9021600" y="5470497"/>
            <a:ext cx="2599200" cy="812242"/>
          </a:xfrm>
        </p:spPr>
        <p:txBody>
          <a:bodyPr lIns="612000" rIns="612000"/>
          <a:lstStyle>
            <a:lvl1pPr marL="0" indent="0" algn="ctr">
              <a:lnSpc>
                <a:spcPct val="95000"/>
              </a:lnSpc>
              <a:buNone/>
              <a:defRPr sz="1400" b="0">
                <a:solidFill>
                  <a:schemeClr val="accent1"/>
                </a:solidFill>
              </a:defRPr>
            </a:lvl1pPr>
            <a:lvl2pPr algn="ctr">
              <a:lnSpc>
                <a:spcPct val="95000"/>
              </a:lnSpc>
              <a:defRPr sz="1400" b="0">
                <a:solidFill>
                  <a:schemeClr val="accent1"/>
                </a:solidFill>
              </a:defRPr>
            </a:lvl2pPr>
            <a:lvl3pPr marL="0" indent="0" algn="ctr">
              <a:lnSpc>
                <a:spcPct val="95000"/>
              </a:lnSpc>
              <a:buFont typeface="Arial" panose="020B0604020202020204" pitchFamily="34" charset="0"/>
              <a:buChar char="​"/>
              <a:defRPr sz="1400">
                <a:solidFill>
                  <a:schemeClr val="accent1"/>
                </a:solidFill>
              </a:defRPr>
            </a:lvl3pPr>
            <a:lvl4pPr marL="0" indent="0" algn="ctr">
              <a:lnSpc>
                <a:spcPct val="95000"/>
              </a:lnSpc>
              <a:buFont typeface="Arial" panose="020B0604020202020204" pitchFamily="34" charset="0"/>
              <a:buChar char="​"/>
              <a:defRPr sz="1400">
                <a:solidFill>
                  <a:schemeClr val="accent1"/>
                </a:solidFill>
              </a:defRPr>
            </a:lvl4pPr>
            <a:lvl5pPr marL="0" indent="0" algn="ctr">
              <a:lnSpc>
                <a:spcPct val="95000"/>
              </a:lnSpc>
              <a:buFont typeface="Arial" panose="020B0604020202020204" pitchFamily="34" charset="0"/>
              <a:buChar char="​"/>
              <a:defRPr sz="1400">
                <a:solidFill>
                  <a:schemeClr val="accent1"/>
                </a:solidFill>
              </a:defRPr>
            </a:lvl5pPr>
          </a:lstStyle>
          <a:p>
            <a:pPr lvl="0"/>
            <a:r>
              <a:rPr lang="en-US"/>
              <a:t>Click to edit Master text styles</a:t>
            </a:r>
          </a:p>
        </p:txBody>
      </p:sp>
    </p:spTree>
    <p:extLst>
      <p:ext uri="{BB962C8B-B14F-4D97-AF65-F5344CB8AC3E}">
        <p14:creationId xmlns:p14="http://schemas.microsoft.com/office/powerpoint/2010/main" val="34058445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62">
          <p15:clr>
            <a:srgbClr val="F26B43"/>
          </p15:clr>
        </p15:guide>
        <p15:guide id="2" pos="2000">
          <p15:clr>
            <a:srgbClr val="F26B43"/>
          </p15:clr>
        </p15:guide>
        <p15:guide id="3" pos="2136">
          <p15:clr>
            <a:srgbClr val="F26B43"/>
          </p15:clr>
        </p15:guide>
        <p15:guide id="4" pos="3773">
          <p15:clr>
            <a:srgbClr val="F26B43"/>
          </p15:clr>
        </p15:guide>
        <p15:guide id="5" pos="3909">
          <p15:clr>
            <a:srgbClr val="F26B43"/>
          </p15:clr>
        </p15:guide>
        <p15:guide id="6" pos="5546">
          <p15:clr>
            <a:srgbClr val="F26B43"/>
          </p15:clr>
        </p15:guide>
        <p15:guide id="7" pos="5682">
          <p15:clr>
            <a:srgbClr val="F26B43"/>
          </p15:clr>
        </p15:guide>
        <p15:guide id="8" pos="7315">
          <p15:clr>
            <a:srgbClr val="F26B43"/>
          </p15:clr>
        </p15:guide>
      </p15:sldGuideLst>
    </p:ext>
  </p:extLs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9" name="Subtitle 2"/>
          <p:cNvSpPr>
            <a:spLocks noGrp="1"/>
          </p:cNvSpPr>
          <p:nvPr>
            <p:ph type="subTitle" idx="13"/>
          </p:nvPr>
        </p:nvSpPr>
        <p:spPr>
          <a:xfrm>
            <a:off x="575998" y="1062421"/>
            <a:ext cx="8228276" cy="512762"/>
          </a:xfrm>
        </p:spPr>
        <p:txBody>
          <a:bodyPr/>
          <a:lstStyle>
            <a:lvl1pPr marL="0" indent="0" algn="l">
              <a:lnSpc>
                <a:spcPct val="95000"/>
              </a:lnSpc>
              <a:spcBef>
                <a:spcPts val="0"/>
              </a:spcBef>
              <a:buFont typeface="Arial" panose="020B0604020202020204" pitchFamily="34" charset="0"/>
              <a:buChar char="​"/>
              <a:defRPr sz="2800">
                <a:solidFill>
                  <a:schemeClr val="accent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Tree>
    <p:extLst>
      <p:ext uri="{BB962C8B-B14F-4D97-AF65-F5344CB8AC3E}">
        <p14:creationId xmlns:p14="http://schemas.microsoft.com/office/powerpoint/2010/main" val="1291342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196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chemeClr val="accent5"/>
        </a:solidFill>
        <a:effectLst/>
      </p:bgPr>
    </p:bg>
    <p:spTree>
      <p:nvGrpSpPr>
        <p:cNvPr id="1" name=""/>
        <p:cNvGrpSpPr/>
        <p:nvPr/>
      </p:nvGrpSpPr>
      <p:grpSpPr>
        <a:xfrm>
          <a:off x="0" y="0"/>
          <a:ext cx="0" cy="0"/>
          <a:chOff x="0" y="0"/>
          <a:chExt cx="0" cy="0"/>
        </a:xfrm>
      </p:grpSpPr>
      <p:sp>
        <p:nvSpPr>
          <p:cNvPr id="6" name="Date_DateCustomA" hidden="1"/>
          <p:cNvSpPr>
            <a:spLocks noGrp="1"/>
          </p:cNvSpPr>
          <p:nvPr>
            <p:ph type="dt" sz="half" idx="10"/>
          </p:nvPr>
        </p:nvSpPr>
        <p:spPr>
          <a:xfrm>
            <a:off x="0" y="7020000"/>
            <a:ext cx="0" cy="0"/>
          </a:xfrm>
          <a:prstGeom prst="rect">
            <a:avLst/>
          </a:prstGeom>
        </p:spPr>
        <p:txBody>
          <a:bodyPr/>
          <a:lstStyle>
            <a:lvl1pPr>
              <a:defRPr sz="100">
                <a:noFill/>
              </a:defRPr>
            </a:lvl1pPr>
          </a:lstStyle>
          <a:p>
            <a:fld id="{E2FECF34-1952-41E3-9D80-AE3F242E2DEC}" type="datetime1">
              <a:rPr lang="en-US" smtClean="0"/>
              <a:pPr/>
              <a:t>4/24/25</a:t>
            </a:fld>
            <a:endParaRPr lang="en-US"/>
          </a:p>
        </p:txBody>
      </p:sp>
      <p:sp>
        <p:nvSpPr>
          <p:cNvPr id="7" name="FLD_PresentationTitle" hidden="1"/>
          <p:cNvSpPr>
            <a:spLocks noGrp="1"/>
          </p:cNvSpPr>
          <p:nvPr>
            <p:ph type="ftr" sz="quarter" idx="11"/>
          </p:nvPr>
        </p:nvSpPr>
        <p:spPr>
          <a:xfrm>
            <a:off x="0" y="7020000"/>
            <a:ext cx="0" cy="0"/>
          </a:xfrm>
          <a:prstGeom prst="rect">
            <a:avLst/>
          </a:prstGeom>
        </p:spPr>
        <p:txBody>
          <a:bodyPr/>
          <a:lstStyle>
            <a:lvl1pPr>
              <a:defRPr sz="100">
                <a:noFill/>
              </a:defRPr>
            </a:lvl1pPr>
          </a:lstStyle>
          <a:p>
            <a:endParaRPr lang="en-US"/>
          </a:p>
        </p:txBody>
      </p:sp>
      <p:sp>
        <p:nvSpPr>
          <p:cNvPr id="8" name="Slide Number Placeholder 5" hidden="1"/>
          <p:cNvSpPr>
            <a:spLocks noGrp="1"/>
          </p:cNvSpPr>
          <p:nvPr>
            <p:ph type="sldNum" sz="quarter" idx="12"/>
          </p:nvPr>
        </p:nvSpPr>
        <p:spPr>
          <a:xfrm>
            <a:off x="0" y="7020000"/>
            <a:ext cx="0" cy="0"/>
          </a:xfrm>
          <a:prstGeom prst="rect">
            <a:avLst/>
          </a:prstGeom>
        </p:spPr>
        <p:txBody>
          <a:bodyPr/>
          <a:lstStyle>
            <a:lvl1pPr>
              <a:defRPr sz="100">
                <a:noFill/>
              </a:defRPr>
            </a:lvl1pPr>
          </a:lstStyle>
          <a:p>
            <a:fld id="{24C8C45C-947F-4981-8B3F-4F32E973C901}" type="slidenum">
              <a:rPr lang="en-US" smtClean="0"/>
              <a:pPr/>
              <a:t>‹#›</a:t>
            </a:fld>
            <a:endParaRPr lang="en-US"/>
          </a:p>
        </p:txBody>
      </p:sp>
    </p:spTree>
    <p:extLst>
      <p:ext uri="{BB962C8B-B14F-4D97-AF65-F5344CB8AC3E}">
        <p14:creationId xmlns:p14="http://schemas.microsoft.com/office/powerpoint/2010/main" val="39859631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userDrawn="1">
  <p:cSld name="Title and Content">
    <p:spTree>
      <p:nvGrpSpPr>
        <p:cNvPr id="1" name=""/>
        <p:cNvGrpSpPr/>
        <p:nvPr/>
      </p:nvGrpSpPr>
      <p:grpSpPr>
        <a:xfrm>
          <a:off x="0" y="0"/>
          <a:ext cx="0" cy="0"/>
          <a:chOff x="0" y="0"/>
          <a:chExt cx="0" cy="0"/>
        </a:xfrm>
      </p:grpSpPr>
      <p:sp>
        <p:nvSpPr>
          <p:cNvPr id="24" name="Title Placeholder 1"/>
          <p:cNvSpPr>
            <a:spLocks noGrp="1"/>
          </p:cNvSpPr>
          <p:nvPr>
            <p:ph type="title"/>
          </p:nvPr>
        </p:nvSpPr>
        <p:spPr>
          <a:xfrm>
            <a:off x="457199" y="255585"/>
            <a:ext cx="11291889" cy="984251"/>
          </a:xfrm>
          <a:prstGeom prst="rect">
            <a:avLst/>
          </a:prstGeom>
        </p:spPr>
        <p:txBody>
          <a:bodyPr vert="horz" lIns="0" tIns="0" rIns="0" bIns="0" rtlCol="0" anchor="t">
            <a:normAutofit/>
          </a:bodyPr>
          <a:lstStyle/>
          <a:p>
            <a:r>
              <a:rPr lang="en-US"/>
              <a:t>Click to edit Master title style</a:t>
            </a:r>
            <a:endParaRPr lang="en-GB"/>
          </a:p>
        </p:txBody>
      </p:sp>
      <p:sp>
        <p:nvSpPr>
          <p:cNvPr id="26" name="Content Placeholder 7"/>
          <p:cNvSpPr>
            <a:spLocks noGrp="1"/>
          </p:cNvSpPr>
          <p:nvPr>
            <p:ph sz="quarter" idx="10"/>
          </p:nvPr>
        </p:nvSpPr>
        <p:spPr>
          <a:xfrm>
            <a:off x="457200" y="1404938"/>
            <a:ext cx="7620001" cy="46910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790533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548217"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5484" y="1143000"/>
            <a:ext cx="5444067" cy="5257800"/>
          </a:xfrm>
        </p:spPr>
        <p:txBody>
          <a:bodyPr anchor="t"/>
          <a:lstStyle>
            <a:lvl1pPr>
              <a:defRPr sz="2000">
                <a:solidFill>
                  <a:srgbClr val="070605"/>
                </a:solidFill>
              </a:defRPr>
            </a:lvl1pPr>
            <a:lvl2pPr>
              <a:defRPr sz="2000">
                <a:solidFill>
                  <a:srgbClr val="070605"/>
                </a:solidFill>
              </a:defRPr>
            </a:lvl2pPr>
            <a:lvl3pPr>
              <a:defRPr sz="2000">
                <a:solidFill>
                  <a:srgbClr val="070605"/>
                </a:solidFill>
              </a:defRPr>
            </a:lvl3pPr>
            <a:lvl4pPr>
              <a:defRPr sz="2000">
                <a:solidFill>
                  <a:srgbClr val="070605"/>
                </a:solidFill>
              </a:defRPr>
            </a:lvl4pPr>
            <a:lvl5pPr>
              <a:defRPr sz="2000">
                <a:solidFill>
                  <a:srgbClr val="070605"/>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6207418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3" name="Text Placeholder 2"/>
          <p:cNvSpPr>
            <a:spLocks noGrp="1"/>
          </p:cNvSpPr>
          <p:nvPr>
            <p:ph type="body" idx="1"/>
          </p:nvPr>
        </p:nvSpPr>
        <p:spPr>
          <a:xfrm>
            <a:off x="548640" y="1143000"/>
            <a:ext cx="5386917"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4" name="Content Placeholder 3"/>
          <p:cNvSpPr>
            <a:spLocks noGrp="1"/>
          </p:cNvSpPr>
          <p:nvPr>
            <p:ph sz="half" idx="2"/>
          </p:nvPr>
        </p:nvSpPr>
        <p:spPr>
          <a:xfrm>
            <a:off x="548640" y="1823984"/>
            <a:ext cx="5386917"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422" y="1143000"/>
            <a:ext cx="5389033" cy="639762"/>
          </a:xfrm>
        </p:spPr>
        <p:txBody>
          <a:bodyPr anchor="b"/>
          <a:lstStyle>
            <a:lvl1pPr marL="0" indent="0">
              <a:buNone/>
              <a:defRPr sz="2400" b="1"/>
            </a:lvl1pPr>
            <a:lvl2pPr marL="454945" indent="0">
              <a:buNone/>
              <a:defRPr sz="2000" b="1"/>
            </a:lvl2pPr>
            <a:lvl3pPr marL="909893" indent="0">
              <a:buNone/>
              <a:defRPr sz="1800" b="1"/>
            </a:lvl3pPr>
            <a:lvl4pPr marL="1364857" indent="0">
              <a:buNone/>
              <a:defRPr sz="1600" b="1"/>
            </a:lvl4pPr>
            <a:lvl5pPr marL="1819819" indent="0">
              <a:buNone/>
              <a:defRPr sz="1600" b="1"/>
            </a:lvl5pPr>
            <a:lvl6pPr marL="2274780" indent="0">
              <a:buNone/>
              <a:defRPr sz="1600" b="1"/>
            </a:lvl6pPr>
            <a:lvl7pPr marL="2729737" indent="0">
              <a:buNone/>
              <a:defRPr sz="1600" b="1"/>
            </a:lvl7pPr>
            <a:lvl8pPr marL="3184694" indent="0">
              <a:buNone/>
              <a:defRPr sz="1600" b="1"/>
            </a:lvl8pPr>
            <a:lvl9pPr marL="363965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422" y="1823984"/>
            <a:ext cx="5389033" cy="4526280"/>
          </a:xfrm>
        </p:spPr>
        <p:txBody>
          <a:bodyPr anchor="t"/>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072036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3_Title Only">
    <p:spTree>
      <p:nvGrpSpPr>
        <p:cNvPr id="1" name=""/>
        <p:cNvGrpSpPr/>
        <p:nvPr/>
      </p:nvGrpSpPr>
      <p:grpSpPr>
        <a:xfrm>
          <a:off x="0" y="0"/>
          <a:ext cx="0" cy="0"/>
          <a:chOff x="0" y="0"/>
          <a:chExt cx="0" cy="0"/>
        </a:xfrm>
      </p:grpSpPr>
      <p:sp>
        <p:nvSpPr>
          <p:cNvPr id="5" name="Title Placeholder 1"/>
          <p:cNvSpPr>
            <a:spLocks noGrp="1"/>
          </p:cNvSpPr>
          <p:nvPr>
            <p:ph type="title"/>
          </p:nvPr>
        </p:nvSpPr>
        <p:spPr bwMode="auto">
          <a:xfrm>
            <a:off x="550334" y="205748"/>
            <a:ext cx="11091333" cy="731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0989" tIns="45515" rIns="90989" bIns="45515" numCol="1" anchor="b" anchorCtr="0" compatLnSpc="1">
            <a:prstTxWarp prst="textNoShape">
              <a:avLst/>
            </a:prstTxWarp>
          </a:bodyPr>
          <a:lstStyle>
            <a:lvl1pPr>
              <a:defRPr sz="2400">
                <a:solidFill>
                  <a:srgbClr val="071D49"/>
                </a:solidFill>
              </a:defRPr>
            </a:lvl1pPr>
          </a:lstStyle>
          <a:p>
            <a:pPr lvl="0"/>
            <a:r>
              <a:rPr lang="en-US"/>
              <a:t>Click to edit Master title style</a:t>
            </a:r>
          </a:p>
        </p:txBody>
      </p:sp>
    </p:spTree>
    <p:extLst>
      <p:ext uri="{BB962C8B-B14F-4D97-AF65-F5344CB8AC3E}">
        <p14:creationId xmlns:p14="http://schemas.microsoft.com/office/powerpoint/2010/main" val="27760305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showMasterSp="0" userDrawn="1">
  <p:cSld name="Title Slide">
    <p:spTree>
      <p:nvGrpSpPr>
        <p:cNvPr id="1" name=""/>
        <p:cNvGrpSpPr/>
        <p:nvPr/>
      </p:nvGrpSpPr>
      <p:grpSpPr>
        <a:xfrm>
          <a:off x="0" y="0"/>
          <a:ext cx="0" cy="0"/>
          <a:chOff x="0" y="0"/>
          <a:chExt cx="0" cy="0"/>
        </a:xfrm>
      </p:grpSpPr>
      <p:sp>
        <p:nvSpPr>
          <p:cNvPr id="3" name="Subtitle"/>
          <p:cNvSpPr>
            <a:spLocks noGrp="1"/>
          </p:cNvSpPr>
          <p:nvPr userDrawn="1">
            <p:ph type="subTitle" idx="1" hasCustomPrompt="1"/>
            <p:custDataLst>
              <p:tags r:id="rId1"/>
            </p:custDataLst>
          </p:nvPr>
        </p:nvSpPr>
        <p:spPr>
          <a:xfrm>
            <a:off x="548640" y="3703320"/>
            <a:ext cx="4873752" cy="274320"/>
          </a:xfrm>
        </p:spPr>
        <p:txBody>
          <a:bodyPr/>
          <a:lstStyle>
            <a:lvl1pPr marL="0" indent="0" algn="l">
              <a:lnSpc>
                <a:spcPct val="75000"/>
              </a:lnSpc>
              <a:spcBef>
                <a:spcPts val="1344"/>
              </a:spcBef>
              <a:buNone/>
              <a:defRPr sz="1400" baseline="0">
                <a:solidFill>
                  <a:srgbClr val="002060"/>
                </a:solidFill>
              </a:defRPr>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add subtitle/contacts/date</a:t>
            </a:r>
          </a:p>
        </p:txBody>
      </p:sp>
      <p:sp>
        <p:nvSpPr>
          <p:cNvPr id="2" name="Title"/>
          <p:cNvSpPr>
            <a:spLocks noGrp="1"/>
          </p:cNvSpPr>
          <p:nvPr userDrawn="1">
            <p:ph type="ctrTitle" hasCustomPrompt="1"/>
            <p:custDataLst>
              <p:tags r:id="rId2"/>
            </p:custDataLst>
          </p:nvPr>
        </p:nvSpPr>
        <p:spPr>
          <a:xfrm>
            <a:off x="548640" y="2194560"/>
            <a:ext cx="5916168" cy="1463040"/>
          </a:xfrm>
        </p:spPr>
        <p:txBody>
          <a:bodyPr anchor="b"/>
          <a:lstStyle>
            <a:lvl1pPr algn="l">
              <a:lnSpc>
                <a:spcPct val="85000"/>
              </a:lnSpc>
              <a:spcBef>
                <a:spcPct val="0"/>
              </a:spcBef>
              <a:defRPr sz="3200" b="0">
                <a:solidFill>
                  <a:srgbClr val="002060"/>
                </a:solidFill>
              </a:defRPr>
            </a:lvl1pPr>
          </a:lstStyle>
          <a:p>
            <a:r>
              <a:rPr lang="en-US"/>
              <a:t>Click to add title</a:t>
            </a:r>
          </a:p>
        </p:txBody>
      </p:sp>
      <p:sp>
        <p:nvSpPr>
          <p:cNvPr id="6" name="btfpLayoutConfig" hidden="1"/>
          <p:cNvSpPr txBox="1"/>
          <p:nvPr userDrawn="1">
            <p:custDataLst>
              <p:tags r:id="rId3"/>
            </p:custDataLst>
          </p:nvPr>
        </p:nvSpPr>
        <p:spPr>
          <a:xfrm>
            <a:off x="12700" y="12700"/>
            <a:ext cx="611312" cy="88092"/>
          </a:xfrm>
          <a:prstGeom prst="rect">
            <a:avLst/>
          </a:prstGeom>
          <a:noFill/>
        </p:spPr>
        <p:txBody>
          <a:bodyPr vert="horz" wrap="none" lIns="36000" tIns="36000" rIns="36000" bIns="36000" rtlCol="0">
            <a:spAutoFit/>
          </a:bodyPr>
          <a:lstStyle/>
          <a:p>
            <a:r>
              <a:rPr lang="en-US" sz="100">
                <a:solidFill>
                  <a:srgbClr val="FFFFFF">
                    <a:alpha val="0"/>
                  </a:srgbClr>
                </a:solidFill>
              </a:rPr>
              <a:t>overall_0_131468226384557565 columns_1_131468226384557565 </a:t>
            </a:r>
          </a:p>
        </p:txBody>
      </p:sp>
      <p:pic>
        <p:nvPicPr>
          <p:cNvPr id="10" name="Picture 12" descr="AbbVieLogo_Standard_RGB.eps"/>
          <p:cNvPicPr>
            <a:picLocks noChangeAspect="1"/>
          </p:cNvPicPr>
          <p:nvPr userDrawn="1">
            <p:custDataLst>
              <p:tags r:id="rId4"/>
            </p:custDataLst>
          </p:nvPr>
        </p:nvPicPr>
        <p:blipFill>
          <a:blip r:embed="rId7" cstate="print">
            <a:extLst>
              <a:ext uri="{28A0092B-C50C-407E-A947-70E740481C1C}">
                <a14:useLocalDpi xmlns:a14="http://schemas.microsoft.com/office/drawing/2010/main" val="0"/>
              </a:ext>
            </a:extLst>
          </a:blip>
          <a:stretch>
            <a:fillRect/>
          </a:stretch>
        </p:blipFill>
        <p:spPr bwMode="auto">
          <a:xfrm>
            <a:off x="700617" y="453957"/>
            <a:ext cx="1828800" cy="239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Freeform 13"/>
          <p:cNvSpPr/>
          <p:nvPr userDrawn="1">
            <p:custDataLst>
              <p:tags r:id="rId5"/>
            </p:custDataLst>
          </p:nvPr>
        </p:nvSpPr>
        <p:spPr bwMode="gray">
          <a:xfrm>
            <a:off x="6602394" y="1530350"/>
            <a:ext cx="167216" cy="3797300"/>
          </a:xfrm>
          <a:custGeom>
            <a:avLst/>
            <a:gdLst>
              <a:gd name="T0" fmla="*/ 0 w 94692"/>
              <a:gd name="T1" fmla="*/ 0 h 3865545"/>
              <a:gd name="T2" fmla="*/ 0 w 94692"/>
              <a:gd name="T3" fmla="*/ 0 h 3865545"/>
              <a:gd name="T4" fmla="*/ 79925763 w 94692"/>
              <a:gd name="T5" fmla="*/ 0 h 3865545"/>
              <a:gd name="T6" fmla="*/ 79925763 w 94692"/>
              <a:gd name="T7" fmla="*/ 2520680 h 3865545"/>
              <a:gd name="T8" fmla="*/ 0 w 94692"/>
              <a:gd name="T9" fmla="*/ 2520680 h 3865545"/>
              <a:gd name="T10" fmla="*/ 0 w 94692"/>
              <a:gd name="T11" fmla="*/ 2520680 h 386554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4692" h="3865545">
                <a:moveTo>
                  <a:pt x="0" y="0"/>
                </a:moveTo>
                <a:lnTo>
                  <a:pt x="0" y="0"/>
                </a:lnTo>
                <a:lnTo>
                  <a:pt x="94692" y="0"/>
                </a:lnTo>
                <a:lnTo>
                  <a:pt x="94692" y="3865545"/>
                </a:lnTo>
                <a:lnTo>
                  <a:pt x="0" y="3865545"/>
                </a:lnTo>
              </a:path>
            </a:pathLst>
          </a:custGeom>
          <a:noFill/>
          <a:ln w="25400" cap="flat" cmpd="sng" algn="ctr">
            <a:solidFill>
              <a:schemeClr val="accent2">
                <a:lumMod val="75000"/>
              </a:schemeClr>
            </a:solidFill>
            <a:prstDash val="solid"/>
            <a:miter lim="800000"/>
          </a:ln>
          <a:extLst>
            <a:ext uri="{909E8E84-426E-40DD-AFC4-6F175D3DCCD1}">
              <a14:hiddenFill xmlns:a14="http://schemas.microsoft.com/office/drawing/2010/main">
                <a:solidFill>
                  <a:srgbClr val="FFFFFF"/>
                </a:solidFill>
              </a14:hiddenFill>
            </a:ext>
          </a:extLst>
        </p:spPr>
        <p:txBody>
          <a:bodyPr anchor="ctr"/>
          <a:lstStyle/>
          <a:p>
            <a:pPr marL="0" marR="0" lvl="0" indent="0" defTabSz="457200" eaLnBrk="1" fontAlgn="base" latinLnBrk="0" hangingPunct="1">
              <a:lnSpc>
                <a:spcPct val="100000"/>
              </a:lnSpc>
              <a:spcBef>
                <a:spcPct val="0"/>
              </a:spcBef>
              <a:spcAft>
                <a:spcPct val="0"/>
              </a:spcAft>
              <a:buClrTx/>
              <a:buSzTx/>
              <a:buFontTx/>
              <a:buNone/>
              <a:defRPr/>
            </a:pPr>
            <a:endParaRPr kumimoji="0" lang="en-US" sz="1800" b="0" i="0" u="none" strike="noStrike" kern="0" cap="none" spc="0" normalizeH="0" baseline="0" noProof="0">
              <a:ln>
                <a:noFill/>
              </a:ln>
              <a:solidFill>
                <a:srgbClr val="000000"/>
              </a:solidFill>
              <a:effectLst/>
              <a:uLnTx/>
              <a:uFillTx/>
              <a:cs typeface="Arial"/>
              <a:sym typeface="Calibri" pitchFamily="34" charset="0"/>
            </a:endParaRPr>
          </a:p>
        </p:txBody>
      </p:sp>
      <p:pic>
        <p:nvPicPr>
          <p:cNvPr id="8" name="Logo">
            <a:extLst>
              <a:ext uri="{FF2B5EF4-FFF2-40B4-BE49-F238E27FC236}">
                <a16:creationId xmlns:a16="http://schemas.microsoft.com/office/drawing/2014/main" id="{2014B993-5450-4435-8592-D214EC8DF9A5}"/>
              </a:ext>
            </a:extLst>
          </p:cNvPr>
          <p:cNvPicPr>
            <a:picLocks noChangeAspect="1"/>
          </p:cNvPicPr>
          <p:nvPr userDrawn="1"/>
        </p:nvPicPr>
        <p:blipFill>
          <a:blip r:embed="rId8" cstate="print">
            <a:extLst>
              <a:ext uri="{28A0092B-C50C-407E-A947-70E740481C1C}">
                <a14:useLocalDpi xmlns:a14="http://schemas.microsoft.com/office/drawing/2010/main" val="0"/>
              </a:ext>
            </a:extLst>
          </a:blip>
          <a:stretch>
            <a:fillRect/>
          </a:stretch>
        </p:blipFill>
        <p:spPr>
          <a:xfrm>
            <a:off x="9666744" y="228599"/>
            <a:ext cx="1683743" cy="489205"/>
          </a:xfrm>
          <a:prstGeom prst="rect">
            <a:avLst/>
          </a:prstGeom>
        </p:spPr>
      </p:pic>
    </p:spTree>
    <p:extLst>
      <p:ext uri="{BB962C8B-B14F-4D97-AF65-F5344CB8AC3E}">
        <p14:creationId xmlns:p14="http://schemas.microsoft.com/office/powerpoint/2010/main" val="25601101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336">
          <p15:clr>
            <a:srgbClr val="CCCCCC"/>
          </p15:clr>
        </p15:guide>
        <p15:guide id="2" pos="7344">
          <p15:clr>
            <a:srgbClr val="CCCCCC"/>
          </p15:clr>
        </p15:guide>
      </p15:sldGuideLst>
    </p:ext>
  </p:extLst>
</p:sldLayout>
</file>

<file path=ppt/slideLayouts/slideLayout119.xml><?xml version="1.0" encoding="utf-8"?>
<p:sldLayout xmlns:a="http://schemas.openxmlformats.org/drawingml/2006/main" xmlns:r="http://schemas.openxmlformats.org/officeDocument/2006/relationships" xmlns:p="http://schemas.openxmlformats.org/presentationml/2006/main" showMasterSp="0" type="title">
  <p:cSld name="1_Title Slide White logo">
    <p:bg>
      <p:bgPr>
        <a:solidFill>
          <a:schemeClr val="accent1"/>
        </a:solidFill>
        <a:effectLst/>
      </p:bgPr>
    </p:bg>
    <p:spTree>
      <p:nvGrpSpPr>
        <p:cNvPr id="1" name=""/>
        <p:cNvGrpSpPr/>
        <p:nvPr/>
      </p:nvGrpSpPr>
      <p:grpSpPr>
        <a:xfrm>
          <a:off x="0" y="0"/>
          <a:ext cx="0" cy="0"/>
          <a:chOff x="0" y="0"/>
          <a:chExt cx="0" cy="0"/>
        </a:xfrm>
      </p:grpSpPr>
      <p:pic>
        <p:nvPicPr>
          <p:cNvPr id="9" name="smid ud" hidden="1"/>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9629"/>
          </a:xfrm>
          <a:prstGeom prst="rect">
            <a:avLst/>
          </a:prstGeom>
        </p:spPr>
      </p:pic>
      <p:sp>
        <p:nvSpPr>
          <p:cNvPr id="2" name="Title 1"/>
          <p:cNvSpPr>
            <a:spLocks noGrp="1"/>
          </p:cNvSpPr>
          <p:nvPr>
            <p:ph type="ctrTitle"/>
          </p:nvPr>
        </p:nvSpPr>
        <p:spPr>
          <a:xfrm>
            <a:off x="576000" y="576000"/>
            <a:ext cx="8228275" cy="3895639"/>
          </a:xfrm>
        </p:spPr>
        <p:txBody>
          <a:bodyPr anchor="t" anchorCtr="0"/>
          <a:lstStyle>
            <a:lvl1pPr algn="l">
              <a:lnSpc>
                <a:spcPct val="83000"/>
              </a:lnSpc>
              <a:defRPr sz="6500">
                <a:solidFill>
                  <a:schemeClr val="bg1"/>
                </a:solidFill>
              </a:defRPr>
            </a:lvl1pPr>
          </a:lstStyle>
          <a:p>
            <a:r>
              <a:rPr lang="en-US"/>
              <a:t>Click to edit Master title style</a:t>
            </a:r>
          </a:p>
        </p:txBody>
      </p:sp>
      <p:sp>
        <p:nvSpPr>
          <p:cNvPr id="3" name="Subtitle 2"/>
          <p:cNvSpPr>
            <a:spLocks noGrp="1"/>
          </p:cNvSpPr>
          <p:nvPr>
            <p:ph type="subTitle" idx="1"/>
          </p:nvPr>
        </p:nvSpPr>
        <p:spPr>
          <a:xfrm>
            <a:off x="576000" y="4896000"/>
            <a:ext cx="8228275" cy="1462823"/>
          </a:xfrm>
        </p:spPr>
        <p:txBody>
          <a:bodyPr anchor="b" anchorCtr="0"/>
          <a:lstStyle>
            <a:lvl1pPr marL="0" indent="0" algn="l">
              <a:spcBef>
                <a:spcPts val="0"/>
              </a:spcBef>
              <a:buFont typeface="Arial" panose="020B0604020202020204" pitchFamily="34" charset="0"/>
              <a:buChar char="​"/>
              <a:defRPr sz="2000">
                <a:solidFill>
                  <a:schemeClr val="bg1"/>
                </a:solidFill>
              </a:defRPr>
            </a:lvl1pPr>
            <a:lvl2pPr marL="0" indent="0" algn="l">
              <a:spcBef>
                <a:spcPts val="0"/>
              </a:spcBef>
              <a:buFont typeface="Arial" panose="020B0604020202020204" pitchFamily="34" charset="0"/>
              <a:buChar char="​"/>
              <a:defRPr sz="2000"/>
            </a:lvl2pPr>
            <a:lvl3pPr marL="0" indent="0" algn="l">
              <a:spcBef>
                <a:spcPts val="0"/>
              </a:spcBef>
              <a:buFont typeface="Arial" panose="020B0604020202020204" pitchFamily="34" charset="0"/>
              <a:buChar char="​"/>
              <a:defRPr sz="2000"/>
            </a:lvl3pPr>
            <a:lvl4pPr marL="0" indent="0" algn="l">
              <a:spcBef>
                <a:spcPts val="0"/>
              </a:spcBef>
              <a:buFont typeface="Arial" panose="020B0604020202020204" pitchFamily="34" charset="0"/>
              <a:buChar char="​"/>
              <a:defRPr sz="2000"/>
            </a:lvl4pPr>
            <a:lvl5pPr marL="0" indent="0" algn="l">
              <a:spcBef>
                <a:spcPts val="0"/>
              </a:spcBef>
              <a:buFont typeface="Arial" panose="020B0604020202020204" pitchFamily="34" charset="0"/>
              <a:buChar char="​"/>
              <a:defRPr sz="2000"/>
            </a:lvl5pPr>
            <a:lvl6pPr marL="0" indent="0" algn="l">
              <a:spcBef>
                <a:spcPts val="0"/>
              </a:spcBef>
              <a:buFont typeface="Arial" panose="020B0604020202020204" pitchFamily="34" charset="0"/>
              <a:buChar char="​"/>
              <a:defRPr sz="2000"/>
            </a:lvl6pPr>
            <a:lvl7pPr marL="0" indent="0" algn="l">
              <a:spcBef>
                <a:spcPts val="0"/>
              </a:spcBef>
              <a:buFont typeface="Arial" panose="020B0604020202020204" pitchFamily="34" charset="0"/>
              <a:buChar char="​"/>
              <a:defRPr sz="2000"/>
            </a:lvl7pPr>
            <a:lvl8pPr marL="0" indent="0" algn="l">
              <a:spcBef>
                <a:spcPts val="0"/>
              </a:spcBef>
              <a:buFont typeface="Arial" panose="020B0604020202020204" pitchFamily="34" charset="0"/>
              <a:buChar char="​"/>
              <a:defRPr sz="2000"/>
            </a:lvl8pPr>
            <a:lvl9pPr marL="0" indent="0" algn="l">
              <a:spcBef>
                <a:spcPts val="0"/>
              </a:spcBef>
              <a:buFont typeface="Arial" panose="020B0604020202020204" pitchFamily="34" charset="0"/>
              <a:buChar char="​"/>
              <a:defRPr sz="2000"/>
            </a:lvl9pPr>
          </a:lstStyle>
          <a:p>
            <a:r>
              <a:rPr lang="en-US"/>
              <a:t>Click to edit Master subtitle style</a:t>
            </a:r>
          </a:p>
        </p:txBody>
      </p:sp>
      <p:sp>
        <p:nvSpPr>
          <p:cNvPr id="4" name="Date_DateCustomA" hidden="1"/>
          <p:cNvSpPr>
            <a:spLocks noGrp="1"/>
          </p:cNvSpPr>
          <p:nvPr>
            <p:ph type="dt" sz="half" idx="10"/>
          </p:nvPr>
        </p:nvSpPr>
        <p:spPr>
          <a:xfrm>
            <a:off x="0" y="7020000"/>
            <a:ext cx="0" cy="0"/>
          </a:xfrm>
        </p:spPr>
        <p:txBody>
          <a:bodyPr/>
          <a:lstStyle>
            <a:lvl1pPr>
              <a:defRPr sz="100">
                <a:noFill/>
              </a:defRPr>
            </a:lvl1pPr>
          </a:lstStyle>
          <a:p>
            <a:fld id="{E2FECF34-1952-41E3-9D80-AE3F242E2DEC}" type="datetime1">
              <a:rPr lang="en-US" smtClean="0"/>
              <a:pPr/>
              <a:t>4/24/25</a:t>
            </a:fld>
            <a:endParaRPr lang="en-US"/>
          </a:p>
        </p:txBody>
      </p:sp>
      <p:sp>
        <p:nvSpPr>
          <p:cNvPr id="5" name="FLD_PresentationTitle" hidden="1"/>
          <p:cNvSpPr>
            <a:spLocks noGrp="1"/>
          </p:cNvSpPr>
          <p:nvPr>
            <p:ph type="ftr" sz="quarter" idx="11"/>
          </p:nvPr>
        </p:nvSpPr>
        <p:spPr>
          <a:xfrm>
            <a:off x="0" y="7020000"/>
            <a:ext cx="0" cy="0"/>
          </a:xfrm>
        </p:spPr>
        <p:txBody>
          <a:bodyPr/>
          <a:lstStyle>
            <a:lvl1pPr>
              <a:defRPr sz="100">
                <a:noFill/>
              </a:defRPr>
            </a:lvl1pPr>
          </a:lstStyle>
          <a:p>
            <a:endParaRPr lang="en-US"/>
          </a:p>
        </p:txBody>
      </p:sp>
      <p:sp>
        <p:nvSpPr>
          <p:cNvPr id="6" name="Slide Number Placeholder 5" hidden="1"/>
          <p:cNvSpPr>
            <a:spLocks noGrp="1"/>
          </p:cNvSpPr>
          <p:nvPr>
            <p:ph type="sldNum" sz="quarter" idx="12"/>
          </p:nvPr>
        </p:nvSpPr>
        <p:spPr>
          <a:xfrm>
            <a:off x="0" y="7020000"/>
            <a:ext cx="0" cy="0"/>
          </a:xfrm>
        </p:spPr>
        <p:txBody>
          <a:bodyPr/>
          <a:lstStyle>
            <a:lvl1pPr>
              <a:defRPr sz="100">
                <a:noFill/>
              </a:defRPr>
            </a:lvl1pPr>
          </a:lstStyle>
          <a:p>
            <a:fld id="{24C8C45C-947F-4981-8B3F-4F32E973C901}" type="slidenum">
              <a:rPr lang="en-US" smtClean="0"/>
              <a:pPr/>
              <a:t>‹#›</a:t>
            </a:fld>
            <a:endParaRPr lang="en-US"/>
          </a:p>
        </p:txBody>
      </p:sp>
      <p:pic>
        <p:nvPicPr>
          <p:cNvPr id="10" name="Logo"/>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9021600" y="5522400"/>
            <a:ext cx="2592000" cy="754204"/>
          </a:xfrm>
          <a:prstGeom prst="rect">
            <a:avLst/>
          </a:prstGeom>
        </p:spPr>
      </p:pic>
    </p:spTree>
    <p:extLst>
      <p:ext uri="{BB962C8B-B14F-4D97-AF65-F5344CB8AC3E}">
        <p14:creationId xmlns:p14="http://schemas.microsoft.com/office/powerpoint/2010/main" val="214496719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extLst>
    <p:ext uri="{DCECCB84-F9BA-43D5-87BE-67443E8EF086}">
      <p15:sldGuideLst xmlns:p15="http://schemas.microsoft.com/office/powerpoint/2012/main">
        <p15:guide id="1" pos="5546">
          <p15:clr>
            <a:srgbClr val="F26B43"/>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47508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userDrawn="1">
  <p:cSld name="Title and Content 18pt">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a:t>Click to edit Master title style</a:t>
            </a:r>
          </a:p>
        </p:txBody>
      </p:sp>
      <p:sp>
        <p:nvSpPr>
          <p:cNvPr id="6" name="Footer Placeholder 5"/>
          <p:cNvSpPr>
            <a:spLocks noGrp="1"/>
          </p:cNvSpPr>
          <p:nvPr>
            <p:ph type="ftr" sz="quarter" idx="10"/>
          </p:nvPr>
        </p:nvSpPr>
        <p:spPr>
          <a:xfrm>
            <a:off x="2328672" y="6591300"/>
            <a:ext cx="5645149" cy="158960"/>
          </a:xfrm>
        </p:spPr>
        <p:txBody>
          <a:bodyPr/>
          <a:lstStyle>
            <a:lvl1pPr>
              <a:defRPr sz="1000"/>
            </a:lvl1pPr>
          </a:lstStyle>
          <a:p>
            <a:endParaRPr lang="en-US">
              <a:solidFill>
                <a:prstClr val="white">
                  <a:lumMod val="50000"/>
                </a:prstClr>
              </a:solidFill>
            </a:endParaRPr>
          </a:p>
        </p:txBody>
      </p:sp>
      <p:sp>
        <p:nvSpPr>
          <p:cNvPr id="7" name="Slide Number Placeholder 6"/>
          <p:cNvSpPr>
            <a:spLocks noGrp="1"/>
          </p:cNvSpPr>
          <p:nvPr>
            <p:ph type="sldNum" sz="quarter" idx="11"/>
          </p:nvPr>
        </p:nvSpPr>
        <p:spPr/>
        <p:txBody>
          <a:bodyPr/>
          <a:lstStyle/>
          <a:p>
            <a:fld id="{604EFD81-96A7-4A01-B0C9-0C27DE28A232}" type="slidenum">
              <a:rPr lang="en-US" smtClean="0">
                <a:solidFill>
                  <a:srgbClr val="3D505A"/>
                </a:solidFill>
              </a:rPr>
              <a:pPr/>
              <a:t>‹#›</a:t>
            </a:fld>
            <a:endParaRPr lang="en-US">
              <a:solidFill>
                <a:srgbClr val="3D505A"/>
              </a:solidFill>
            </a:endParaRPr>
          </a:p>
        </p:txBody>
      </p:sp>
      <p:sp>
        <p:nvSpPr>
          <p:cNvPr id="9" name="Content Placeholder 2"/>
          <p:cNvSpPr>
            <a:spLocks noGrp="1"/>
          </p:cNvSpPr>
          <p:nvPr>
            <p:ph idx="1"/>
          </p:nvPr>
        </p:nvSpPr>
        <p:spPr>
          <a:xfrm>
            <a:off x="609600" y="1600200"/>
            <a:ext cx="11125200" cy="4648200"/>
          </a:xfrm>
          <a:prstGeom prst="rect">
            <a:avLst/>
          </a:prstGeom>
        </p:spPr>
        <p:txBody>
          <a:bodyPr lIns="0" tIns="0" rIns="0" bIns="0"/>
          <a:lstStyle>
            <a:lvl1pPr marL="261938" indent="-261938">
              <a:spcBef>
                <a:spcPts val="1200"/>
              </a:spcBef>
              <a:buClr>
                <a:srgbClr val="AD1140"/>
              </a:buClr>
              <a:defRPr sz="1800"/>
            </a:lvl1pPr>
            <a:lvl2pPr marL="487363" indent="-225425">
              <a:spcBef>
                <a:spcPts val="150"/>
              </a:spcBef>
              <a:defRPr sz="1600"/>
            </a:lvl2pPr>
            <a:lvl3pPr marL="687388" indent="-190500">
              <a:spcBef>
                <a:spcPts val="150"/>
              </a:spcBef>
              <a:spcAft>
                <a:spcPts val="250"/>
              </a:spcAft>
              <a:buClr>
                <a:schemeClr val="bg2">
                  <a:lumMod val="75000"/>
                </a:schemeClr>
              </a:buClr>
              <a:defRPr sz="1400"/>
            </a:lvl3pPr>
            <a:lvl4pPr marL="854075" indent="-165100">
              <a:spcBef>
                <a:spcPts val="150"/>
              </a:spcBef>
              <a:buClr>
                <a:schemeClr val="bg2">
                  <a:lumMod val="75000"/>
                </a:schemeClr>
              </a:buClr>
              <a:buFont typeface="Wingdings" panose="05000000000000000000" pitchFamily="2" charset="2"/>
              <a:buChar char="§"/>
              <a:defRPr sz="140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65949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userDrawn="1">
  <p:cSld name="Overall Slide single">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460502"/>
            <a:ext cx="11057467" cy="4691063"/>
          </a:xfrm>
        </p:spPr>
        <p:txBody>
          <a:bodyPr/>
          <a:lstStyle>
            <a:lvl3pPr marL="838179" indent="-228594">
              <a:defRPr/>
            </a:lvl3pPr>
            <a:lvl4pPr marL="1066773" indent="-228594">
              <a:defRPr/>
            </a:lvl4pPr>
            <a:lvl5pPr marL="1295368" indent="-228594">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8" name="Slide Number Placeholder 10"/>
          <p:cNvSpPr>
            <a:spLocks noGrp="1"/>
          </p:cNvSpPr>
          <p:nvPr>
            <p:ph type="sldNum" sz="quarter" idx="4"/>
          </p:nvPr>
        </p:nvSpPr>
        <p:spPr>
          <a:xfrm>
            <a:off x="11030400" y="6356351"/>
            <a:ext cx="552000" cy="366183"/>
          </a:xfrm>
          <a:prstGeom prst="rect">
            <a:avLst/>
          </a:prstGeom>
        </p:spPr>
        <p:txBody>
          <a:bodyPr vert="horz" lIns="91440" tIns="45720" rIns="91440" bIns="45720" rtlCol="0" anchor="ctr"/>
          <a:lstStyle>
            <a:lvl1pPr algn="r">
              <a:defRPr sz="1600" b="1">
                <a:solidFill>
                  <a:schemeClr val="tx1">
                    <a:tint val="75000"/>
                  </a:schemeClr>
                </a:solidFill>
              </a:defRPr>
            </a:lvl1pPr>
          </a:lstStyle>
          <a:p>
            <a:fld id="{6CAF9950-2BF5-4714-BA6C-96C7135089D3}" type="slidenum">
              <a:rPr lang="en-US" smtClean="0"/>
              <a:pPr/>
              <a:t>‹#›</a:t>
            </a:fld>
            <a:endParaRPr lang="en-US"/>
          </a:p>
        </p:txBody>
      </p:sp>
      <p:sp>
        <p:nvSpPr>
          <p:cNvPr id="20" name="Title 1">
            <a:extLst>
              <a:ext uri="{FF2B5EF4-FFF2-40B4-BE49-F238E27FC236}">
                <a16:creationId xmlns:a16="http://schemas.microsoft.com/office/drawing/2014/main" id="{D7EE4579-8D14-44BC-A0C1-AEB26396B99E}"/>
              </a:ext>
            </a:extLst>
          </p:cNvPr>
          <p:cNvSpPr>
            <a:spLocks noGrp="1"/>
          </p:cNvSpPr>
          <p:nvPr>
            <p:ph type="title"/>
          </p:nvPr>
        </p:nvSpPr>
        <p:spPr>
          <a:xfrm>
            <a:off x="457201" y="390144"/>
            <a:ext cx="7382319" cy="984251"/>
          </a:xfrm>
          <a:prstGeom prst="rect">
            <a:avLst/>
          </a:prstGeom>
        </p:spPr>
        <p:txBody>
          <a:bodyPr/>
          <a:lstStyle/>
          <a:p>
            <a:r>
              <a:rPr lang="en-US"/>
              <a:t>Click to edit Master title style</a:t>
            </a:r>
            <a:endParaRPr lang="en-GB"/>
          </a:p>
        </p:txBody>
      </p:sp>
      <p:pic>
        <p:nvPicPr>
          <p:cNvPr id="6" name="Picture 5">
            <a:hlinkClick r:id="rId2" action="ppaction://hlinksldjump"/>
            <a:extLst>
              <a:ext uri="{FF2B5EF4-FFF2-40B4-BE49-F238E27FC236}">
                <a16:creationId xmlns:a16="http://schemas.microsoft.com/office/drawing/2014/main" id="{6ECCE101-3D15-4C88-A559-2B4782465AFA}"/>
              </a:ext>
            </a:extLst>
          </p:cNvPr>
          <p:cNvPicPr>
            <a:picLocks noChangeAspect="1"/>
          </p:cNvPicPr>
          <p:nvPr userDrawn="1"/>
        </p:nvPicPr>
        <p:blipFill rotWithShape="1">
          <a:blip r:embed="rId3"/>
          <a:srcRect l="53684" b="9452"/>
          <a:stretch/>
        </p:blipFill>
        <p:spPr>
          <a:xfrm>
            <a:off x="11291696" y="142676"/>
            <a:ext cx="520567" cy="465733"/>
          </a:xfrm>
          <a:prstGeom prst="rect">
            <a:avLst/>
          </a:prstGeom>
        </p:spPr>
      </p:pic>
    </p:spTree>
    <p:extLst>
      <p:ext uri="{BB962C8B-B14F-4D97-AF65-F5344CB8AC3E}">
        <p14:creationId xmlns:p14="http://schemas.microsoft.com/office/powerpoint/2010/main" val="13536360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EA40D4-1F13-4799-8025-142084EA4431}"/>
              </a:ext>
            </a:extLst>
          </p:cNvPr>
          <p:cNvSpPr>
            <a:spLocks noGrp="1"/>
          </p:cNvSpPr>
          <p:nvPr>
            <p:ph type="title"/>
          </p:nvPr>
        </p:nvSpPr>
        <p:spPr>
          <a:xfrm>
            <a:off x="575997" y="576000"/>
            <a:ext cx="10803203" cy="505668"/>
          </a:xfrm>
        </p:spPr>
        <p:txBody>
          <a:bodyPr/>
          <a:lstStyle/>
          <a:p>
            <a:r>
              <a:rPr lang="en-US"/>
              <a:t>Click to edit Master title style</a:t>
            </a:r>
          </a:p>
        </p:txBody>
      </p:sp>
      <p:sp>
        <p:nvSpPr>
          <p:cNvPr id="3" name="Content Placeholder 2">
            <a:extLst>
              <a:ext uri="{FF2B5EF4-FFF2-40B4-BE49-F238E27FC236}">
                <a16:creationId xmlns:a16="http://schemas.microsoft.com/office/drawing/2014/main" id="{E95E6C2E-DB74-4B9F-B831-CB4AF8977659}"/>
              </a:ext>
            </a:extLst>
          </p:cNvPr>
          <p:cNvSpPr>
            <a:spLocks noGrp="1"/>
          </p:cNvSpPr>
          <p:nvPr>
            <p:ph idx="1"/>
          </p:nvPr>
        </p:nvSpPr>
        <p:spPr>
          <a:xfrm>
            <a:off x="575997" y="1806575"/>
            <a:ext cx="10803203" cy="447379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1AD21DF-4B97-4EA4-A3A2-9B09145DB3C4}"/>
              </a:ext>
            </a:extLst>
          </p:cNvPr>
          <p:cNvSpPr>
            <a:spLocks noGrp="1"/>
          </p:cNvSpPr>
          <p:nvPr>
            <p:ph type="dt" sz="half" idx="10"/>
          </p:nvPr>
        </p:nvSpPr>
        <p:spPr/>
        <p:txBody>
          <a:bodyPr/>
          <a:lstStyle/>
          <a:p>
            <a:pPr marL="0" marR="0" lvl="0" indent="0" algn="l" defTabSz="455613" rtl="0" eaLnBrk="1" fontAlgn="base" latinLnBrk="0" hangingPunct="1">
              <a:lnSpc>
                <a:spcPct val="100000"/>
              </a:lnSpc>
              <a:spcBef>
                <a:spcPct val="0"/>
              </a:spcBef>
              <a:spcAft>
                <a:spcPct val="0"/>
              </a:spcAft>
              <a:buClrTx/>
              <a:buSzTx/>
              <a:buFontTx/>
              <a:buNone/>
              <a:tabLst/>
              <a:defRPr/>
            </a:pPr>
            <a:fld id="{ABC92BC0-B420-41DA-9BFB-39A879857B67}" type="datetimeFigureOut">
              <a:rPr kumimoji="0" lang="en-US" sz="3600" b="1" i="0" u="none" strike="noStrike" kern="1200" cap="none" spc="0" normalizeH="0" baseline="0" noProof="0" smtClean="0">
                <a:ln>
                  <a:noFill/>
                </a:ln>
                <a:solidFill>
                  <a:srgbClr val="BDE8F5"/>
                </a:solidFill>
                <a:effectLst/>
                <a:uLnTx/>
                <a:uFillTx/>
                <a:latin typeface="Arial" pitchFamily="-72" charset="0"/>
                <a:ea typeface="MS PGothic" charset="0"/>
              </a:rPr>
              <a:pPr marL="0" marR="0" lvl="0" indent="0" algn="l" defTabSz="455613" rtl="0" eaLnBrk="1" fontAlgn="base" latinLnBrk="0" hangingPunct="1">
                <a:lnSpc>
                  <a:spcPct val="100000"/>
                </a:lnSpc>
                <a:spcBef>
                  <a:spcPct val="0"/>
                </a:spcBef>
                <a:spcAft>
                  <a:spcPct val="0"/>
                </a:spcAft>
                <a:buClrTx/>
                <a:buSzTx/>
                <a:buFontTx/>
                <a:buNone/>
                <a:tabLst/>
                <a:defRPr/>
              </a:pPr>
              <a:t>4/24/25</a:t>
            </a:fld>
            <a:endParaRPr kumimoji="0" lang="en-US" sz="3600" b="1" i="0" u="none" strike="noStrike" kern="1200" cap="none" spc="0" normalizeH="0" baseline="0" noProof="0">
              <a:ln>
                <a:noFill/>
              </a:ln>
              <a:solidFill>
                <a:srgbClr val="BDE8F5"/>
              </a:solidFill>
              <a:effectLst/>
              <a:uLnTx/>
              <a:uFillTx/>
              <a:latin typeface="Arial" pitchFamily="-72" charset="0"/>
              <a:ea typeface="MS PGothic" charset="0"/>
            </a:endParaRPr>
          </a:p>
        </p:txBody>
      </p:sp>
      <p:sp>
        <p:nvSpPr>
          <p:cNvPr id="5" name="Footer Placeholder 4">
            <a:extLst>
              <a:ext uri="{FF2B5EF4-FFF2-40B4-BE49-F238E27FC236}">
                <a16:creationId xmlns:a16="http://schemas.microsoft.com/office/drawing/2014/main" id="{59840D5C-A652-4FC2-8163-5471DAD257B9}"/>
              </a:ext>
            </a:extLst>
          </p:cNvPr>
          <p:cNvSpPr>
            <a:spLocks noGrp="1"/>
          </p:cNvSpPr>
          <p:nvPr>
            <p:ph type="ftr" sz="quarter" idx="11"/>
          </p:nvPr>
        </p:nvSpPr>
        <p:spPr/>
        <p:txBody>
          <a:bodyPr/>
          <a:lstStyle/>
          <a:p>
            <a:pPr marL="0" marR="0" lvl="0" indent="0" algn="l" defTabSz="455613"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srgbClr val="BDE8F5"/>
              </a:solidFill>
              <a:effectLst/>
              <a:uLnTx/>
              <a:uFillTx/>
              <a:latin typeface="Arial" pitchFamily="-72" charset="0"/>
              <a:ea typeface="MS PGothic" charset="0"/>
            </a:endParaRPr>
          </a:p>
        </p:txBody>
      </p:sp>
      <p:sp>
        <p:nvSpPr>
          <p:cNvPr id="6" name="Slide Number Placeholder 5">
            <a:extLst>
              <a:ext uri="{FF2B5EF4-FFF2-40B4-BE49-F238E27FC236}">
                <a16:creationId xmlns:a16="http://schemas.microsoft.com/office/drawing/2014/main" id="{1A789F70-9E39-4C20-B1D4-6B45E9EAE26A}"/>
              </a:ext>
            </a:extLst>
          </p:cNvPr>
          <p:cNvSpPr>
            <a:spLocks noGrp="1"/>
          </p:cNvSpPr>
          <p:nvPr>
            <p:ph type="sldNum" sz="quarter" idx="12"/>
          </p:nvPr>
        </p:nvSpPr>
        <p:spPr/>
        <p:txBody>
          <a:bodyPr/>
          <a:lstStyle/>
          <a:p>
            <a:pPr marL="0" marR="0" lvl="0" indent="0" algn="l" defTabSz="455613" rtl="0" eaLnBrk="1" fontAlgn="base" latinLnBrk="0" hangingPunct="1">
              <a:lnSpc>
                <a:spcPct val="100000"/>
              </a:lnSpc>
              <a:spcBef>
                <a:spcPct val="0"/>
              </a:spcBef>
              <a:spcAft>
                <a:spcPct val="0"/>
              </a:spcAft>
              <a:buClrTx/>
              <a:buSzTx/>
              <a:buFontTx/>
              <a:buNone/>
              <a:tabLst/>
              <a:defRPr/>
            </a:pPr>
            <a:fld id="{E9D651F9-14DF-43A2-A6B3-27AA51526E6A}" type="slidenum">
              <a:rPr kumimoji="0" lang="en-US" sz="3600" b="1" i="0" u="none" strike="noStrike" kern="1200" cap="none" spc="0" normalizeH="0" baseline="0" noProof="0" smtClean="0">
                <a:ln>
                  <a:noFill/>
                </a:ln>
                <a:solidFill>
                  <a:srgbClr val="BDE8F5"/>
                </a:solidFill>
                <a:effectLst/>
                <a:uLnTx/>
                <a:uFillTx/>
                <a:latin typeface="Arial" pitchFamily="-72" charset="0"/>
                <a:ea typeface="MS PGothic" charset="0"/>
              </a:rPr>
              <a:pPr marL="0" marR="0" lvl="0" indent="0" algn="l" defTabSz="455613" rtl="0" eaLnBrk="1" fontAlgn="base" latinLnBrk="0" hangingPunct="1">
                <a:lnSpc>
                  <a:spcPct val="100000"/>
                </a:lnSpc>
                <a:spcBef>
                  <a:spcPct val="0"/>
                </a:spcBef>
                <a:spcAft>
                  <a:spcPct val="0"/>
                </a:spcAft>
                <a:buClrTx/>
                <a:buSzTx/>
                <a:buFontTx/>
                <a:buNone/>
                <a:tabLst/>
                <a:defRPr/>
              </a:pPr>
              <a:t>‹#›</a:t>
            </a:fld>
            <a:endParaRPr kumimoji="0" lang="en-US" sz="3600" b="1" i="0" u="none" strike="noStrike" kern="1200" cap="none" spc="0" normalizeH="0" baseline="0" noProof="0">
              <a:ln>
                <a:noFill/>
              </a:ln>
              <a:solidFill>
                <a:srgbClr val="BDE8F5"/>
              </a:solidFill>
              <a:effectLst/>
              <a:uLnTx/>
              <a:uFillTx/>
              <a:latin typeface="Arial" pitchFamily="-72" charset="0"/>
              <a:ea typeface="MS PGothic" charset="0"/>
            </a:endParaRPr>
          </a:p>
        </p:txBody>
      </p:sp>
    </p:spTree>
    <p:extLst>
      <p:ext uri="{BB962C8B-B14F-4D97-AF65-F5344CB8AC3E}">
        <p14:creationId xmlns:p14="http://schemas.microsoft.com/office/powerpoint/2010/main" val="41172228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A27AFF-F569-C703-2506-C917BEC22D1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44B433F-0F73-FDB3-091C-58D7A8513D7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C38212D-2398-AD5A-1F45-CA7F2A5F3E27}"/>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B94A9404-C17A-21F3-317B-AAD1447453F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5F4EFDB-F13C-4007-2112-275E4849BCA7}"/>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194615765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C6C08-A781-C536-C8D0-588D55C03CD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92221F1-F13B-1FFB-6B83-A5B9229F3DC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D9915C-BB90-FA59-7890-9E51B29B7CE0}"/>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E78DCFDC-A77C-450B-F8F1-E02D48DBFC5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03E45E9-6EB0-9CE1-2852-C741116402B4}"/>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2797220627"/>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65B8C-2EBC-CD20-05F4-49D72128482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C947A7-37E6-9C84-B344-8AC1C5A107A3}"/>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AEF0CB4-A3DB-B5F9-EEEB-C5B1E41C5C62}"/>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C30F5D49-A6D6-93B9-CEF5-5D5C05A8940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EF64AC-F374-2525-EEA9-11DFBB5CAA34}"/>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1666822535"/>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4F897-F825-1A90-B3F6-E0CE3FB3D7E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BFB932D-B469-0DBB-70B0-33ED1C130B5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B8381D7-D395-72DD-83A4-72272DC31EB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40B1FBB-583A-B50D-54E7-C9D035DB42AA}"/>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A68AC33D-8EA4-1C2D-2F58-7225AA76B95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C93862-FD3F-C4F4-AFBC-79D7FF7CC586}"/>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92159390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6F2C60-5E83-04BA-8ADD-EACA8F67FE5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61252A8-F50C-DBF3-991C-628A2207F1D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BAA00A1-0518-95C8-F404-6778BE2C88B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7A994C2-BC0B-4BCF-C6D7-EC171E013B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FF08C16-7173-9446-82DF-CDEE151E3C1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1566AB8-E4D9-17D4-E799-58297BCD22A3}"/>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8" name="Footer Placeholder 7">
            <a:extLst>
              <a:ext uri="{FF2B5EF4-FFF2-40B4-BE49-F238E27FC236}">
                <a16:creationId xmlns:a16="http://schemas.microsoft.com/office/drawing/2014/main" id="{6E2C56DB-336D-04B1-2F5F-BB5F7B0DE3A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38AF81D-A930-53E6-1D83-8B840405F58F}"/>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20433181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A90C9A-44B0-DE50-56D2-14F16BEB505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D4E7553-DC51-63D0-7A1E-DD46F12B61A1}"/>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4" name="Footer Placeholder 3">
            <a:extLst>
              <a:ext uri="{FF2B5EF4-FFF2-40B4-BE49-F238E27FC236}">
                <a16:creationId xmlns:a16="http://schemas.microsoft.com/office/drawing/2014/main" id="{733B69E6-67F3-332A-505B-AB05E77942D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F8A89D8-51DE-9A98-23CD-0CB67D643D60}"/>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95136972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4CCB4D-BF34-09F9-08ED-4A47C446EDD5}"/>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3" name="Footer Placeholder 2">
            <a:extLst>
              <a:ext uri="{FF2B5EF4-FFF2-40B4-BE49-F238E27FC236}">
                <a16:creationId xmlns:a16="http://schemas.microsoft.com/office/drawing/2014/main" id="{A6B7AD20-DE7A-50CA-0BD8-40DB2A0F686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1F12A1E-E505-190E-C69E-BCB0F0BFCB5B}"/>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24885992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20919216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4979C5-BF8C-5209-E3B0-CF962A2F3D9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C6CBC04-2E95-EF92-0143-EBDF36B3F63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6C4BA19-EF14-24F5-2603-78163B6BE4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1C1942-5443-3ADB-853C-F87D420F7355}"/>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AEDB8D6B-0CA6-052F-FD01-848E6F7D11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759BC6C-0005-A0E9-18EE-D1B92C02398C}"/>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666609871"/>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5426E5-2DCA-EEB9-0FA2-C894CFB911D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8F2D221-1DCC-8CEB-30E0-17462D428ED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8206805-EDBA-CF14-7318-84517558F60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C86E02-4B09-D780-1CA4-B6AD3F49EC6B}"/>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043A5471-AEF6-DB4C-39B1-B51739914DB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E62DC4F-6895-53A0-1FD4-000B559A929C}"/>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24568336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B4D0E-E609-CBFB-2FED-87CD4934048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8EDAAF1-B3A4-C105-0A5E-AAB973489A2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E16E7B-BA3C-C5FF-A4B3-86471615D399}"/>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770B178A-0C66-B392-009C-5EDB465720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2600300-451F-D231-2094-A5D501997857}"/>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61605769"/>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4E60BAC-7013-37F3-E601-15B6F4FC0FE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601FD45-389C-40D3-98AB-47828FE24D2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7D37B8-92DB-3FCC-EEEA-15C901CD20F4}"/>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58A18308-20F3-BF70-B0E9-B50DA2A706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52762B4-8BB1-E726-A2E1-289C84E1D70B}"/>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2678463633"/>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Footer Placeholder 3">
            <a:extLst>
              <a:ext uri="{FF2B5EF4-FFF2-40B4-BE49-F238E27FC236}">
                <a16:creationId xmlns:a16="http://schemas.microsoft.com/office/drawing/2014/main" id="{DC3410D3-5A0B-561C-2CCE-9053BD8CB367}"/>
              </a:ext>
            </a:extLst>
          </p:cNvPr>
          <p:cNvSpPr>
            <a:spLocks noGrp="1" noChangeArrowheads="1"/>
          </p:cNvSpPr>
          <p:nvPr>
            <p:ph type="ftr" sz="quarter" idx="10"/>
          </p:nvPr>
        </p:nvSpPr>
        <p:spPr>
          <a:xfrm>
            <a:off x="0" y="6480176"/>
            <a:ext cx="12192000" cy="377825"/>
          </a:xfrm>
        </p:spPr>
        <p:txBody>
          <a:bodyPr/>
          <a:lstStyle>
            <a:lvl1pPr eaLnBrk="0" hangingPunct="0">
              <a:defRPr sz="1000"/>
            </a:lvl1pPr>
          </a:lstStyle>
          <a:p>
            <a:endParaRPr lang="en-US" altLang="en-US"/>
          </a:p>
        </p:txBody>
      </p:sp>
    </p:spTree>
    <p:extLst>
      <p:ext uri="{BB962C8B-B14F-4D97-AF65-F5344CB8AC3E}">
        <p14:creationId xmlns:p14="http://schemas.microsoft.com/office/powerpoint/2010/main" val="2060521933"/>
      </p:ext>
    </p:extLst>
  </p:cSld>
  <p:clrMapOvr>
    <a:masterClrMapping/>
  </p:clrMapOvr>
  <p:transition/>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A27AFF-F569-C703-2506-C917BEC22D1B}"/>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344B433F-0F73-FDB3-091C-58D7A8513D7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C38212D-2398-AD5A-1F45-CA7F2A5F3E27}"/>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B94A9404-C17A-21F3-317B-AAD1447453F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5F4EFDB-F13C-4007-2112-275E4849BCA7}"/>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558829644"/>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1C6C08-A781-C536-C8D0-588D55C03CDA}"/>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92221F1-F13B-1FFB-6B83-A5B9229F3DC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6D9915C-BB90-FA59-7890-9E51B29B7CE0}"/>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E78DCFDC-A77C-450B-F8F1-E02D48DBFC5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03E45E9-6EB0-9CE1-2852-C741116402B4}"/>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1020939633"/>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A65B8C-2EBC-CD20-05F4-49D72128482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C2C947A7-37E6-9C84-B344-8AC1C5A107A3}"/>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CAEF0CB4-A3DB-B5F9-EEEB-C5B1E41C5C62}"/>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C30F5D49-A6D6-93B9-CEF5-5D5C05A8940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EF64AC-F374-2525-EEA9-11DFBB5CAA34}"/>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14972507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24F897-F825-1A90-B3F6-E0CE3FB3D7E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BBFB932D-B469-0DBB-70B0-33ED1C130B5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B8381D7-D395-72DD-83A4-72272DC31EB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40B1FBB-583A-B50D-54E7-C9D035DB42AA}"/>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A68AC33D-8EA4-1C2D-2F58-7225AA76B95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BC93862-FD3F-C4F4-AFBC-79D7FF7CC586}"/>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131285495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6F2C60-5E83-04BA-8ADD-EACA8F67FE5E}"/>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861252A8-F50C-DBF3-991C-628A2207F1D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BAA00A1-0518-95C8-F404-6778BE2C88B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7A994C2-BC0B-4BCF-C6D7-EC171E013B28}"/>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4FF08C16-7173-9446-82DF-CDEE151E3C15}"/>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B1566AB8-E4D9-17D4-E799-58297BCD22A3}"/>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8" name="Footer Placeholder 7">
            <a:extLst>
              <a:ext uri="{FF2B5EF4-FFF2-40B4-BE49-F238E27FC236}">
                <a16:creationId xmlns:a16="http://schemas.microsoft.com/office/drawing/2014/main" id="{6E2C56DB-336D-04B1-2F5F-BB5F7B0DE3AA}"/>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38AF81D-A930-53E6-1D83-8B840405F58F}"/>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01946728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32589050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3A90C9A-44B0-DE50-56D2-14F16BEB5054}"/>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BD4E7553-DC51-63D0-7A1E-DD46F12B61A1}"/>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4" name="Footer Placeholder 3">
            <a:extLst>
              <a:ext uri="{FF2B5EF4-FFF2-40B4-BE49-F238E27FC236}">
                <a16:creationId xmlns:a16="http://schemas.microsoft.com/office/drawing/2014/main" id="{733B69E6-67F3-332A-505B-AB05E77942D3}"/>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F8A89D8-51DE-9A98-23CD-0CB67D643D60}"/>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128296875"/>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34CCB4D-BF34-09F9-08ED-4A47C446EDD5}"/>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3" name="Footer Placeholder 2">
            <a:extLst>
              <a:ext uri="{FF2B5EF4-FFF2-40B4-BE49-F238E27FC236}">
                <a16:creationId xmlns:a16="http://schemas.microsoft.com/office/drawing/2014/main" id="{A6B7AD20-DE7A-50CA-0BD8-40DB2A0F686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E1F12A1E-E505-190E-C69E-BCB0F0BFCB5B}"/>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1756095965"/>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4979C5-BF8C-5209-E3B0-CF962A2F3D9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C6CBC04-2E95-EF92-0143-EBDF36B3F63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6C4BA19-EF14-24F5-2603-78163B6BE45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E1C1942-5443-3ADB-853C-F87D420F7355}"/>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AEDB8D6B-0CA6-052F-FD01-848E6F7D119D}"/>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759BC6C-0005-A0E9-18EE-D1B92C02398C}"/>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3357987274"/>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5426E5-2DCA-EEB9-0FA2-C894CFB911D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C8F2D221-1DCC-8CEB-30E0-17462D428EDF}"/>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B8206805-EDBA-CF14-7318-84517558F60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C86E02-4B09-D780-1CA4-B6AD3F49EC6B}"/>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6" name="Footer Placeholder 5">
            <a:extLst>
              <a:ext uri="{FF2B5EF4-FFF2-40B4-BE49-F238E27FC236}">
                <a16:creationId xmlns:a16="http://schemas.microsoft.com/office/drawing/2014/main" id="{043A5471-AEF6-DB4C-39B1-B51739914DB7}"/>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E62DC4F-6895-53A0-1FD4-000B559A929C}"/>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4086483416"/>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2B4D0E-E609-CBFB-2FED-87CD4934048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58EDAAF1-B3A4-C105-0A5E-AAB973489A25}"/>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EE16E7B-BA3C-C5FF-A4B3-86471615D399}"/>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770B178A-0C66-B392-009C-5EDB465720DA}"/>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62600300-451F-D231-2094-A5D501997857}"/>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2006399074"/>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4E60BAC-7013-37F3-E601-15B6F4FC0FE5}"/>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6601FD45-389C-40D3-98AB-47828FE24D2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27D37B8-92DB-3FCC-EEEA-15C901CD20F4}"/>
              </a:ext>
            </a:extLst>
          </p:cNvPr>
          <p:cNvSpPr>
            <a:spLocks noGrp="1"/>
          </p:cNvSpPr>
          <p:nvPr>
            <p:ph type="dt" sz="half" idx="10"/>
          </p:nvPr>
        </p:nvSpPr>
        <p:spPr/>
        <p:txBody>
          <a:body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58A18308-20F3-BF70-B0E9-B50DA2A7066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52762B4-8BB1-E726-A2E1-289C84E1D70B}"/>
              </a:ext>
            </a:extLst>
          </p:cNvPr>
          <p:cNvSpPr>
            <a:spLocks noGrp="1"/>
          </p:cNvSpPr>
          <p:nvPr>
            <p:ph type="sldNum" sz="quarter" idx="12"/>
          </p:nvPr>
        </p:nvSpPr>
        <p:spPr/>
        <p:txBody>
          <a:bodyPr/>
          <a:lstStyle/>
          <a:p>
            <a:fld id="{7FAA2150-774E-4843-B6CB-939F77AAAB79}" type="slidenum">
              <a:rPr lang="en-US" smtClean="0"/>
              <a:t>‹#›</a:t>
            </a:fld>
            <a:endParaRPr lang="en-US"/>
          </a:p>
        </p:txBody>
      </p:sp>
    </p:spTree>
    <p:extLst>
      <p:ext uri="{BB962C8B-B14F-4D97-AF65-F5344CB8AC3E}">
        <p14:creationId xmlns:p14="http://schemas.microsoft.com/office/powerpoint/2010/main" val="892473219"/>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cSld name="1_Title and Content">
    <p:spTree>
      <p:nvGrpSpPr>
        <p:cNvPr id="1" name=""/>
        <p:cNvGrpSpPr/>
        <p:nvPr/>
      </p:nvGrpSpPr>
      <p:grpSpPr>
        <a:xfrm>
          <a:off x="0" y="0"/>
          <a:ext cx="0" cy="0"/>
          <a:chOff x="0" y="0"/>
          <a:chExt cx="0" cy="0"/>
        </a:xfrm>
      </p:grpSpPr>
      <p:sp>
        <p:nvSpPr>
          <p:cNvPr id="2" name="Footer Placeholder 3">
            <a:extLst>
              <a:ext uri="{FF2B5EF4-FFF2-40B4-BE49-F238E27FC236}">
                <a16:creationId xmlns:a16="http://schemas.microsoft.com/office/drawing/2014/main" id="{DC3410D3-5A0B-561C-2CCE-9053BD8CB367}"/>
              </a:ext>
            </a:extLst>
          </p:cNvPr>
          <p:cNvSpPr>
            <a:spLocks noGrp="1" noChangeArrowheads="1"/>
          </p:cNvSpPr>
          <p:nvPr>
            <p:ph type="ftr" sz="quarter" idx="10"/>
          </p:nvPr>
        </p:nvSpPr>
        <p:spPr>
          <a:xfrm>
            <a:off x="0" y="6480176"/>
            <a:ext cx="12192000" cy="377825"/>
          </a:xfrm>
        </p:spPr>
        <p:txBody>
          <a:bodyPr/>
          <a:lstStyle>
            <a:lvl1pPr eaLnBrk="0" hangingPunct="0">
              <a:defRPr sz="1000"/>
            </a:lvl1pPr>
          </a:lstStyle>
          <a:p>
            <a:endParaRPr lang="en-US" altLang="en-US"/>
          </a:p>
        </p:txBody>
      </p:sp>
    </p:spTree>
    <p:extLst>
      <p:ext uri="{BB962C8B-B14F-4D97-AF65-F5344CB8AC3E}">
        <p14:creationId xmlns:p14="http://schemas.microsoft.com/office/powerpoint/2010/main" val="1327062838"/>
      </p:ext>
    </p:extLst>
  </p:cSld>
  <p:clrMapOvr>
    <a:masterClrMapping/>
  </p:clrMapOvr>
  <p:transition/>
</p:sldLayout>
</file>

<file path=ppt/slideLayouts/slideLayout147.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8321" y="241925"/>
            <a:ext cx="8246376"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16" name="Text Placeholder 15"/>
          <p:cNvSpPr>
            <a:spLocks noGrp="1"/>
          </p:cNvSpPr>
          <p:nvPr>
            <p:ph type="body" sz="quarter" idx="11" hasCustomPrompt="1"/>
          </p:nvPr>
        </p:nvSpPr>
        <p:spPr>
          <a:xfrm>
            <a:off x="527049" y="6259600"/>
            <a:ext cx="4800000" cy="360000"/>
          </a:xfrm>
          <a:prstGeom prst="rect">
            <a:avLst/>
          </a:prstGeom>
        </p:spPr>
        <p:txBody>
          <a:bodyPr lIns="0" tIns="0" rIns="0" bIns="0" anchor="b"/>
          <a:lstStyle>
            <a:lvl1pPr marL="0" indent="0">
              <a:buNone/>
              <a:tabLst/>
              <a:defRPr sz="1080">
                <a:solidFill>
                  <a:schemeClr val="tx1"/>
                </a:solidFill>
                <a:latin typeface="+mn-lt"/>
                <a:cs typeface="Arial" panose="020B0604020202020204" pitchFamily="34" charset="0"/>
              </a:defRPr>
            </a:lvl1pPr>
          </a:lstStyle>
          <a:p>
            <a:pPr lvl="0"/>
            <a:r>
              <a:rPr lang="en-US" dirty="0"/>
              <a:t>Footnotes</a:t>
            </a:r>
          </a:p>
        </p:txBody>
      </p:sp>
      <p:sp>
        <p:nvSpPr>
          <p:cNvPr id="18" name="Text Placeholder 17"/>
          <p:cNvSpPr>
            <a:spLocks noGrp="1"/>
          </p:cNvSpPr>
          <p:nvPr>
            <p:ph type="body" sz="quarter" idx="12" hasCustomPrompt="1"/>
          </p:nvPr>
        </p:nvSpPr>
        <p:spPr>
          <a:xfrm>
            <a:off x="6864951" y="6259600"/>
            <a:ext cx="4800000" cy="360000"/>
          </a:xfrm>
          <a:prstGeom prst="rect">
            <a:avLst/>
          </a:prstGeom>
        </p:spPr>
        <p:txBody>
          <a:bodyPr lIns="0" tIns="0" rIns="0" bIns="0" anchor="b"/>
          <a:lstStyle>
            <a:lvl1pPr marL="212274" indent="-212274" algn="r">
              <a:buNone/>
              <a:defRPr lang="en-GB" sz="1080" dirty="0">
                <a:solidFill>
                  <a:schemeClr val="tx1"/>
                </a:solidFill>
                <a:latin typeface="+mn-lt"/>
              </a:defRPr>
            </a:lvl1pPr>
          </a:lstStyle>
          <a:p>
            <a:pPr marL="0" lvl="0" indent="0"/>
            <a:r>
              <a:rPr lang="en-GB" dirty="0"/>
              <a:t>References</a:t>
            </a:r>
          </a:p>
        </p:txBody>
      </p:sp>
      <p:sp>
        <p:nvSpPr>
          <p:cNvPr id="7" name="Text Placeholder 3">
            <a:extLst>
              <a:ext uri="{FF2B5EF4-FFF2-40B4-BE49-F238E27FC236}">
                <a16:creationId xmlns:a16="http://schemas.microsoft.com/office/drawing/2014/main" id="{CA9898A9-9A13-49ED-AB91-E1277119FA32}"/>
              </a:ext>
            </a:extLst>
          </p:cNvPr>
          <p:cNvSpPr>
            <a:spLocks noGrp="1"/>
          </p:cNvSpPr>
          <p:nvPr>
            <p:ph type="body" sz="quarter" idx="13" hasCustomPrompt="1"/>
          </p:nvPr>
        </p:nvSpPr>
        <p:spPr>
          <a:xfrm>
            <a:off x="9659802" y="104288"/>
            <a:ext cx="2427877" cy="1343043"/>
          </a:xfrm>
          <a:prstGeom prst="rect">
            <a:avLst/>
          </a:prstGeom>
          <a:noFill/>
        </p:spPr>
        <p:txBody>
          <a:bodyPr anchor="ctr"/>
          <a:lstStyle>
            <a:lvl1pPr marL="0" indent="0">
              <a:buNone/>
              <a:defRPr sz="2133">
                <a:latin typeface="+mn-lt"/>
              </a:defRPr>
            </a:lvl1pPr>
          </a:lstStyle>
          <a:p>
            <a:pPr algn="ctr"/>
            <a:r>
              <a:rPr lang="en-GB" sz="2399" i="1" dirty="0">
                <a:solidFill>
                  <a:schemeClr val="tx2"/>
                </a:solidFill>
              </a:rPr>
              <a:t>Video location</a:t>
            </a:r>
          </a:p>
        </p:txBody>
      </p:sp>
      <p:sp>
        <p:nvSpPr>
          <p:cNvPr id="8" name="Text Placeholder 13">
            <a:extLst>
              <a:ext uri="{FF2B5EF4-FFF2-40B4-BE49-F238E27FC236}">
                <a16:creationId xmlns:a16="http://schemas.microsoft.com/office/drawing/2014/main" id="{47745C21-9B99-486C-9373-656E692F4534}"/>
              </a:ext>
            </a:extLst>
          </p:cNvPr>
          <p:cNvSpPr>
            <a:spLocks noGrp="1"/>
          </p:cNvSpPr>
          <p:nvPr>
            <p:ph type="body" sz="quarter" idx="10"/>
          </p:nvPr>
        </p:nvSpPr>
        <p:spPr>
          <a:xfrm>
            <a:off x="527057" y="1735944"/>
            <a:ext cx="11137900" cy="4155314"/>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2842018128"/>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48.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527058" y="241934"/>
            <a:ext cx="8247641" cy="907252"/>
          </a:xfrm>
        </p:spPr>
        <p:txBody>
          <a:bodyPr/>
          <a:lstStyle>
            <a:lvl1pPr>
              <a:lnSpc>
                <a:spcPts val="3839"/>
              </a:lnSpc>
              <a:defRPr sz="3732" b="1">
                <a:solidFill>
                  <a:schemeClr val="tx2"/>
                </a:solidFill>
                <a:latin typeface="+mj-lt"/>
              </a:defRPr>
            </a:lvl1pPr>
          </a:lstStyle>
          <a:p>
            <a:r>
              <a:rPr lang="en-US" dirty="0"/>
              <a:t>Click to edit Master title style</a:t>
            </a:r>
            <a:endParaRPr lang="en-GB" dirty="0"/>
          </a:p>
        </p:txBody>
      </p:sp>
      <p:cxnSp>
        <p:nvCxnSpPr>
          <p:cNvPr id="10" name="Straight Connector 9"/>
          <p:cNvCxnSpPr/>
          <p:nvPr userDrawn="1"/>
        </p:nvCxnSpPr>
        <p:spPr>
          <a:xfrm flipV="1">
            <a:off x="528323" y="1268964"/>
            <a:ext cx="11135360" cy="9525"/>
          </a:xfrm>
          <a:prstGeom prst="line">
            <a:avLst/>
          </a:prstGeom>
          <a:ln w="28575">
            <a:solidFill>
              <a:schemeClr val="tx2"/>
            </a:solidFill>
          </a:ln>
        </p:spPr>
        <p:style>
          <a:lnRef idx="1">
            <a:schemeClr val="accent1"/>
          </a:lnRef>
          <a:fillRef idx="0">
            <a:schemeClr val="accent1"/>
          </a:fillRef>
          <a:effectRef idx="0">
            <a:schemeClr val="accent1"/>
          </a:effectRef>
          <a:fontRef idx="minor">
            <a:schemeClr val="tx1"/>
          </a:fontRef>
        </p:style>
      </p:cxnSp>
      <p:sp>
        <p:nvSpPr>
          <p:cNvPr id="8" name="Text Placeholder 15">
            <a:extLst>
              <a:ext uri="{FF2B5EF4-FFF2-40B4-BE49-F238E27FC236}">
                <a16:creationId xmlns:a16="http://schemas.microsoft.com/office/drawing/2014/main" id="{DCEB6377-7DF2-433B-947B-5145BF52DFCB}"/>
              </a:ext>
            </a:extLst>
          </p:cNvPr>
          <p:cNvSpPr>
            <a:spLocks noGrp="1"/>
          </p:cNvSpPr>
          <p:nvPr>
            <p:ph type="body" sz="quarter" idx="11" hasCustomPrompt="1"/>
          </p:nvPr>
        </p:nvSpPr>
        <p:spPr>
          <a:xfrm>
            <a:off x="527049" y="6259600"/>
            <a:ext cx="4800000" cy="360000"/>
          </a:xfrm>
          <a:prstGeom prst="rect">
            <a:avLst/>
          </a:prstGeom>
        </p:spPr>
        <p:txBody>
          <a:bodyPr lIns="0" tIns="0" rIns="0" bIns="0" anchor="b"/>
          <a:lstStyle>
            <a:lvl1pPr marL="0" indent="0">
              <a:buNone/>
              <a:defRPr sz="1066">
                <a:solidFill>
                  <a:schemeClr val="tx1"/>
                </a:solidFill>
                <a:latin typeface="+mn-lt"/>
                <a:cs typeface="Arial" panose="020B0604020202020204" pitchFamily="34" charset="0"/>
              </a:defRPr>
            </a:lvl1pPr>
          </a:lstStyle>
          <a:p>
            <a:pPr lvl="0"/>
            <a:r>
              <a:rPr lang="en-US" dirty="0"/>
              <a:t>Footnotes</a:t>
            </a:r>
          </a:p>
        </p:txBody>
      </p:sp>
      <p:sp>
        <p:nvSpPr>
          <p:cNvPr id="9" name="Text Placeholder 17">
            <a:extLst>
              <a:ext uri="{FF2B5EF4-FFF2-40B4-BE49-F238E27FC236}">
                <a16:creationId xmlns:a16="http://schemas.microsoft.com/office/drawing/2014/main" id="{492B9EF9-365E-471A-80C3-7563D12C18E8}"/>
              </a:ext>
            </a:extLst>
          </p:cNvPr>
          <p:cNvSpPr>
            <a:spLocks noGrp="1"/>
          </p:cNvSpPr>
          <p:nvPr>
            <p:ph type="body" sz="quarter" idx="12" hasCustomPrompt="1"/>
          </p:nvPr>
        </p:nvSpPr>
        <p:spPr>
          <a:xfrm>
            <a:off x="6864951" y="6259600"/>
            <a:ext cx="4800000" cy="360000"/>
          </a:xfrm>
          <a:prstGeom prst="rect">
            <a:avLst/>
          </a:prstGeom>
        </p:spPr>
        <p:txBody>
          <a:bodyPr lIns="0" tIns="0" rIns="0" bIns="0" anchor="b"/>
          <a:lstStyle>
            <a:lvl1pPr marL="212274" indent="-212274" algn="r">
              <a:buNone/>
              <a:defRPr lang="en-GB" sz="1066" dirty="0">
                <a:solidFill>
                  <a:schemeClr val="tx1"/>
                </a:solidFill>
                <a:latin typeface="+mn-lt"/>
              </a:defRPr>
            </a:lvl1pPr>
          </a:lstStyle>
          <a:p>
            <a:pPr marL="0" lvl="0" indent="0"/>
            <a:r>
              <a:rPr lang="en-GB" dirty="0"/>
              <a:t>References</a:t>
            </a:r>
          </a:p>
        </p:txBody>
      </p:sp>
      <p:sp>
        <p:nvSpPr>
          <p:cNvPr id="11" name="Text Placeholder 3">
            <a:extLst>
              <a:ext uri="{FF2B5EF4-FFF2-40B4-BE49-F238E27FC236}">
                <a16:creationId xmlns:a16="http://schemas.microsoft.com/office/drawing/2014/main" id="{312D42AB-8B51-41E8-BB9D-68E15C9276EA}"/>
              </a:ext>
            </a:extLst>
          </p:cNvPr>
          <p:cNvSpPr>
            <a:spLocks noGrp="1"/>
          </p:cNvSpPr>
          <p:nvPr>
            <p:ph type="body" sz="quarter" idx="14" hasCustomPrompt="1"/>
          </p:nvPr>
        </p:nvSpPr>
        <p:spPr>
          <a:xfrm>
            <a:off x="9659802" y="104288"/>
            <a:ext cx="2427877" cy="1343043"/>
          </a:xfrm>
          <a:prstGeom prst="rect">
            <a:avLst/>
          </a:prstGeom>
          <a:noFill/>
        </p:spPr>
        <p:txBody>
          <a:bodyPr anchor="ctr"/>
          <a:lstStyle>
            <a:lvl1pPr marL="0" indent="0">
              <a:buNone/>
              <a:defRPr sz="2133">
                <a:latin typeface="+mn-lt"/>
              </a:defRPr>
            </a:lvl1pPr>
          </a:lstStyle>
          <a:p>
            <a:pPr algn="ctr"/>
            <a:r>
              <a:rPr lang="en-GB" sz="2399" i="1" dirty="0">
                <a:solidFill>
                  <a:schemeClr val="tx2"/>
                </a:solidFill>
              </a:rPr>
              <a:t>Video location</a:t>
            </a:r>
          </a:p>
        </p:txBody>
      </p:sp>
      <p:sp>
        <p:nvSpPr>
          <p:cNvPr id="12" name="Text Placeholder 13">
            <a:extLst>
              <a:ext uri="{FF2B5EF4-FFF2-40B4-BE49-F238E27FC236}">
                <a16:creationId xmlns:a16="http://schemas.microsoft.com/office/drawing/2014/main" id="{8A8F6F41-E4E2-4CF5-B3F3-601469C45B3B}"/>
              </a:ext>
            </a:extLst>
          </p:cNvPr>
          <p:cNvSpPr>
            <a:spLocks noGrp="1"/>
          </p:cNvSpPr>
          <p:nvPr>
            <p:ph type="body" sz="quarter" idx="10"/>
          </p:nvPr>
        </p:nvSpPr>
        <p:spPr>
          <a:xfrm>
            <a:off x="527057" y="1735944"/>
            <a:ext cx="5482535" cy="4155314"/>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
        <p:nvSpPr>
          <p:cNvPr id="13" name="Text Placeholder 13">
            <a:extLst>
              <a:ext uri="{FF2B5EF4-FFF2-40B4-BE49-F238E27FC236}">
                <a16:creationId xmlns:a16="http://schemas.microsoft.com/office/drawing/2014/main" id="{D0B2D27A-03CE-4684-A81D-3025ABD3C9FB}"/>
              </a:ext>
            </a:extLst>
          </p:cNvPr>
          <p:cNvSpPr>
            <a:spLocks noGrp="1"/>
          </p:cNvSpPr>
          <p:nvPr>
            <p:ph type="body" sz="quarter" idx="15"/>
          </p:nvPr>
        </p:nvSpPr>
        <p:spPr>
          <a:xfrm>
            <a:off x="6182413" y="1735944"/>
            <a:ext cx="5482539" cy="4155314"/>
          </a:xfrm>
          <a:prstGeom prst="rect">
            <a:avLst/>
          </a:prstGeom>
        </p:spPr>
        <p:txBody>
          <a:bodyPr lIns="72000" tIns="0" rIns="72000" bIns="0"/>
          <a:lstStyle>
            <a:lvl1pPr>
              <a:spcAft>
                <a:spcPts val="720"/>
              </a:spcAft>
              <a:buClr>
                <a:schemeClr val="tx2"/>
              </a:buClr>
              <a:defRPr sz="2133">
                <a:solidFill>
                  <a:schemeClr val="tx1"/>
                </a:solidFill>
                <a:latin typeface="+mn-lt"/>
              </a:defRPr>
            </a:lvl1pPr>
            <a:lvl2pPr>
              <a:spcAft>
                <a:spcPts val="720"/>
              </a:spcAft>
              <a:buClr>
                <a:schemeClr val="tx2"/>
              </a:buClr>
              <a:defRPr sz="1866">
                <a:solidFill>
                  <a:schemeClr val="tx1"/>
                </a:solidFill>
                <a:latin typeface="+mn-lt"/>
              </a:defRPr>
            </a:lvl2pPr>
            <a:lvl3pPr>
              <a:spcAft>
                <a:spcPts val="720"/>
              </a:spcAft>
              <a:buClr>
                <a:schemeClr val="tx2"/>
              </a:buClr>
              <a:defRPr sz="1599">
                <a:solidFill>
                  <a:schemeClr val="tx1"/>
                </a:solidFill>
                <a:latin typeface="+mn-lt"/>
              </a:defRPr>
            </a:lvl3pPr>
            <a:lvl4pPr>
              <a:spcAft>
                <a:spcPts val="720"/>
              </a:spcAft>
              <a:buClr>
                <a:schemeClr val="accent6"/>
              </a:buClr>
              <a:defRPr sz="1679">
                <a:solidFill>
                  <a:schemeClr val="tx1"/>
                </a:solidFill>
                <a:latin typeface="+mn-lt"/>
              </a:defRPr>
            </a:lvl4pPr>
          </a:lstStyle>
          <a:p>
            <a:pPr lvl="0"/>
            <a:r>
              <a:rPr lang="en-US" dirty="0"/>
              <a:t>Click to edit Master text styles</a:t>
            </a:r>
          </a:p>
          <a:p>
            <a:pPr lvl="1"/>
            <a:r>
              <a:rPr lang="en-US" dirty="0"/>
              <a:t>Second level</a:t>
            </a:r>
          </a:p>
          <a:p>
            <a:pPr lvl="2"/>
            <a:r>
              <a:rPr lang="en-US" dirty="0"/>
              <a:t>Third level</a:t>
            </a:r>
          </a:p>
        </p:txBody>
      </p:sp>
    </p:spTree>
    <p:extLst>
      <p:ext uri="{BB962C8B-B14F-4D97-AF65-F5344CB8AC3E}">
        <p14:creationId xmlns:p14="http://schemas.microsoft.com/office/powerpoint/2010/main" val="1600318129"/>
      </p:ext>
    </p:extLst>
  </p:cSld>
  <p:clrMapOvr>
    <a:masterClrMapping/>
  </p:clrMapOvr>
  <p:transition>
    <p:fade/>
  </p:transition>
  <p:hf hdr="0" ftr="0" dt="0"/>
  <p:extLst>
    <p:ext uri="{DCECCB84-F9BA-43D5-87BE-67443E8EF086}">
      <p15:sldGuideLst xmlns:p15="http://schemas.microsoft.com/office/powerpoint/2012/main"/>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type="tx">
  <p:cSld name="1_Title Slide">
    <p:spTree>
      <p:nvGrpSpPr>
        <p:cNvPr id="1" name=""/>
        <p:cNvGrpSpPr/>
        <p:nvPr/>
      </p:nvGrpSpPr>
      <p:grpSpPr>
        <a:xfrm>
          <a:off x="0" y="0"/>
          <a:ext cx="0" cy="0"/>
          <a:chOff x="0" y="0"/>
          <a:chExt cx="0" cy="0"/>
        </a:xfrm>
      </p:grpSpPr>
      <p:sp>
        <p:nvSpPr>
          <p:cNvPr id="2" name="PlaceHolder 1"/>
          <p:cNvSpPr>
            <a:spLocks noGrp="1"/>
          </p:cNvSpPr>
          <p:nvPr>
            <p:ph type="title"/>
          </p:nvPr>
        </p:nvSpPr>
        <p:spPr>
          <a:xfrm>
            <a:off x="609600" y="273600"/>
            <a:ext cx="10972320" cy="1144800"/>
          </a:xfrm>
          <a:prstGeom prst="rect">
            <a:avLst/>
          </a:prstGeom>
        </p:spPr>
        <p:txBody>
          <a:bodyPr lIns="0" tIns="0" rIns="0" bIns="0" anchor="ctr"/>
          <a:lstStyle/>
          <a:p>
            <a:pPr algn="ctr"/>
            <a:endParaRPr lang="en-US" sz="4400" b="0" strike="noStrike" spc="-1">
              <a:latin typeface="Arial"/>
            </a:endParaRPr>
          </a:p>
        </p:txBody>
      </p:sp>
      <p:sp>
        <p:nvSpPr>
          <p:cNvPr id="3" name="PlaceHolder 2"/>
          <p:cNvSpPr>
            <a:spLocks noGrp="1"/>
          </p:cNvSpPr>
          <p:nvPr>
            <p:ph type="subTitle"/>
          </p:nvPr>
        </p:nvSpPr>
        <p:spPr>
          <a:xfrm>
            <a:off x="609600" y="1604520"/>
            <a:ext cx="10972320" cy="3977280"/>
          </a:xfrm>
          <a:prstGeom prst="rect">
            <a:avLst/>
          </a:prstGeom>
        </p:spPr>
        <p:txBody>
          <a:bodyPr lIns="0" tIns="0" rIns="0" bIns="0" anchor="ctr"/>
          <a:lstStyle/>
          <a:p>
            <a:pPr algn="ctr"/>
            <a:endParaRPr lang="en-US" sz="3200" b="0" strike="noStrike" spc="-1">
              <a:latin typeface="Arial"/>
            </a:endParaRPr>
          </a:p>
        </p:txBody>
      </p:sp>
    </p:spTree>
    <p:extLst>
      <p:ext uri="{BB962C8B-B14F-4D97-AF65-F5344CB8AC3E}">
        <p14:creationId xmlns:p14="http://schemas.microsoft.com/office/powerpoint/2010/main" val="389914334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42544378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 preserve="1">
  <p:cSld name="Title Slide">
    <p:bg>
      <p:bgPr>
        <a:blipFill dpi="0" rotWithShape="1">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914400" y="3466469"/>
            <a:ext cx="10363200" cy="891931"/>
          </a:xfrm>
          <a:prstGeom prst="rect">
            <a:avLst/>
          </a:prstGeom>
        </p:spPr>
        <p:txBody>
          <a:bodyPr>
            <a:normAutofit/>
          </a:bodyPr>
          <a:lstStyle>
            <a:lvl1pPr algn="ctr">
              <a:defRPr sz="4267" b="0" i="0">
                <a:solidFill>
                  <a:srgbClr val="CD113B"/>
                </a:solidFill>
                <a:latin typeface="Arial"/>
                <a:cs typeface="Arial"/>
              </a:defRPr>
            </a:lvl1pPr>
          </a:lstStyle>
          <a:p>
            <a:r>
              <a:rPr lang="en-US"/>
              <a:t>Click to edit Master title style</a:t>
            </a:r>
          </a:p>
        </p:txBody>
      </p:sp>
      <p:sp>
        <p:nvSpPr>
          <p:cNvPr id="3" name="Subtitle 2"/>
          <p:cNvSpPr>
            <a:spLocks noGrp="1"/>
          </p:cNvSpPr>
          <p:nvPr>
            <p:ph type="subTitle" idx="1"/>
          </p:nvPr>
        </p:nvSpPr>
        <p:spPr>
          <a:xfrm>
            <a:off x="1738671" y="5429210"/>
            <a:ext cx="8534400" cy="1073769"/>
          </a:xfrm>
          <a:prstGeom prst="rect">
            <a:avLst/>
          </a:prstGeom>
        </p:spPr>
        <p:txBody>
          <a:bodyPr>
            <a:normAutofit/>
          </a:bodyPr>
          <a:lstStyle>
            <a:lvl1pPr marL="0" indent="0" algn="ctr">
              <a:buNone/>
              <a:defRPr sz="2400">
                <a:solidFill>
                  <a:schemeClr val="tx1"/>
                </a:solidFill>
              </a:defRPr>
            </a:lvl1pPr>
            <a:lvl2pPr marL="609585" indent="0" algn="ctr">
              <a:buNone/>
              <a:defRPr>
                <a:solidFill>
                  <a:schemeClr val="tx1">
                    <a:tint val="75000"/>
                  </a:schemeClr>
                </a:solidFill>
              </a:defRPr>
            </a:lvl2pPr>
            <a:lvl3pPr marL="1219170" indent="0" algn="ctr">
              <a:buNone/>
              <a:defRPr>
                <a:solidFill>
                  <a:schemeClr val="tx1">
                    <a:tint val="75000"/>
                  </a:schemeClr>
                </a:solidFill>
              </a:defRPr>
            </a:lvl3pPr>
            <a:lvl4pPr marL="1828754" indent="0" algn="ctr">
              <a:buNone/>
              <a:defRPr>
                <a:solidFill>
                  <a:schemeClr val="tx1">
                    <a:tint val="75000"/>
                  </a:schemeClr>
                </a:solidFill>
              </a:defRPr>
            </a:lvl4pPr>
            <a:lvl5pPr marL="2438339" indent="0" algn="ctr">
              <a:buNone/>
              <a:defRPr>
                <a:solidFill>
                  <a:schemeClr val="tx1">
                    <a:tint val="75000"/>
                  </a:schemeClr>
                </a:solidFill>
              </a:defRPr>
            </a:lvl5pPr>
            <a:lvl6pPr marL="3047924" indent="0" algn="ctr">
              <a:buNone/>
              <a:defRPr>
                <a:solidFill>
                  <a:schemeClr val="tx1">
                    <a:tint val="75000"/>
                  </a:schemeClr>
                </a:solidFill>
              </a:defRPr>
            </a:lvl6pPr>
            <a:lvl7pPr marL="3657509" indent="0" algn="ctr">
              <a:buNone/>
              <a:defRPr>
                <a:solidFill>
                  <a:schemeClr val="tx1">
                    <a:tint val="75000"/>
                  </a:schemeClr>
                </a:solidFill>
              </a:defRPr>
            </a:lvl7pPr>
            <a:lvl8pPr marL="4267093" indent="0" algn="ctr">
              <a:buNone/>
              <a:defRPr>
                <a:solidFill>
                  <a:schemeClr val="tx1">
                    <a:tint val="75000"/>
                  </a:schemeClr>
                </a:solidFill>
              </a:defRPr>
            </a:lvl8pPr>
            <a:lvl9pPr marL="487667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fld id="{D09BA63D-02A8-4149-8B51-22AFF6C98B24}" type="datetime1">
              <a:rPr lang="en-US" smtClean="0"/>
              <a:t>4/24/25</a:t>
            </a:fld>
            <a:endParaRPr lang="en-US" dirty="0"/>
          </a:p>
        </p:txBody>
      </p:sp>
      <p:sp>
        <p:nvSpPr>
          <p:cNvPr id="6" name="Slide Number Placeholder 5"/>
          <p:cNvSpPr>
            <a:spLocks noGrp="1"/>
          </p:cNvSpPr>
          <p:nvPr>
            <p:ph type="sldNum" sz="quarter" idx="12"/>
          </p:nvPr>
        </p:nvSpPr>
        <p:spPr/>
        <p:txBody>
          <a:bodyPr/>
          <a:lstStyle>
            <a:lvl1pPr>
              <a:defRPr/>
            </a:lvl1pPr>
          </a:lstStyle>
          <a:p>
            <a:fld id="{D8009FEC-A01C-EB4F-9AED-98C23E3BD7AC}" type="slidenum">
              <a:rPr lang="en-US"/>
              <a:pPr/>
              <a:t>‹#›</a:t>
            </a:fld>
            <a:endParaRPr lang="en-US" dirty="0"/>
          </a:p>
        </p:txBody>
      </p:sp>
    </p:spTree>
    <p:extLst>
      <p:ext uri="{BB962C8B-B14F-4D97-AF65-F5344CB8AC3E}">
        <p14:creationId xmlns:p14="http://schemas.microsoft.com/office/powerpoint/2010/main" val="18952283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text page">
    <p:spTree>
      <p:nvGrpSpPr>
        <p:cNvPr id="1" name=""/>
        <p:cNvGrpSpPr/>
        <p:nvPr/>
      </p:nvGrpSpPr>
      <p:grpSpPr>
        <a:xfrm>
          <a:off x="0" y="0"/>
          <a:ext cx="0" cy="0"/>
          <a:chOff x="0" y="0"/>
          <a:chExt cx="0" cy="0"/>
        </a:xfrm>
      </p:grpSpPr>
      <p:sp>
        <p:nvSpPr>
          <p:cNvPr id="4" name="Date Placeholder 3"/>
          <p:cNvSpPr>
            <a:spLocks noGrp="1"/>
          </p:cNvSpPr>
          <p:nvPr>
            <p:ph type="dt" sz="half" idx="10"/>
          </p:nvPr>
        </p:nvSpPr>
        <p:spPr/>
        <p:txBody>
          <a:bodyPr/>
          <a:lstStyle>
            <a:lvl1pPr>
              <a:defRPr/>
            </a:lvl1pPr>
          </a:lstStyle>
          <a:p>
            <a:fld id="{7373260C-DC38-4499-9E73-5504688C8D57}" type="datetime1">
              <a:rPr lang="en-US" smtClean="0"/>
              <a:t>4/24/25</a:t>
            </a:fld>
            <a:endParaRPr lang="en-US" dirty="0"/>
          </a:p>
        </p:txBody>
      </p:sp>
      <p:sp>
        <p:nvSpPr>
          <p:cNvPr id="6" name="Slide Number Placeholder 5"/>
          <p:cNvSpPr>
            <a:spLocks noGrp="1"/>
          </p:cNvSpPr>
          <p:nvPr>
            <p:ph type="sldNum" sz="quarter" idx="12"/>
          </p:nvPr>
        </p:nvSpPr>
        <p:spPr/>
        <p:txBody>
          <a:bodyPr/>
          <a:lstStyle>
            <a:lvl1pPr>
              <a:defRPr/>
            </a:lvl1pPr>
          </a:lstStyle>
          <a:p>
            <a:fld id="{02941447-81A8-E34A-8E29-11F044513D7E}" type="slidenum">
              <a:rPr lang="en-US"/>
              <a:pPr/>
              <a:t>‹#›</a:t>
            </a:fld>
            <a:endParaRPr lang="en-US" dirty="0"/>
          </a:p>
        </p:txBody>
      </p:sp>
      <p:sp>
        <p:nvSpPr>
          <p:cNvPr id="7" name="Title 1"/>
          <p:cNvSpPr>
            <a:spLocks noGrp="1"/>
          </p:cNvSpPr>
          <p:nvPr>
            <p:ph type="title"/>
          </p:nvPr>
        </p:nvSpPr>
        <p:spPr>
          <a:xfrm>
            <a:off x="609600" y="490453"/>
            <a:ext cx="10972800" cy="713539"/>
          </a:xfrm>
          <a:prstGeom prst="rect">
            <a:avLst/>
          </a:prstGeom>
        </p:spPr>
        <p:txBody>
          <a:bodyPr/>
          <a:lstStyle>
            <a:lvl1pPr>
              <a:defRPr>
                <a:solidFill>
                  <a:srgbClr val="CD113B"/>
                </a:solidFill>
              </a:defRPr>
            </a:lvl1pPr>
          </a:lstStyle>
          <a:p>
            <a:r>
              <a:rPr lang="en-US"/>
              <a:t>Click to edit Master title style</a:t>
            </a:r>
          </a:p>
        </p:txBody>
      </p:sp>
      <p:sp>
        <p:nvSpPr>
          <p:cNvPr id="8" name="Content Placeholder 2"/>
          <p:cNvSpPr>
            <a:spLocks noGrp="1"/>
          </p:cNvSpPr>
          <p:nvPr>
            <p:ph idx="1"/>
          </p:nvPr>
        </p:nvSpPr>
        <p:spPr>
          <a:xfrm>
            <a:off x="609600" y="1368922"/>
            <a:ext cx="10972800" cy="4947903"/>
          </a:xfrm>
          <a:prstGeom prst="rect">
            <a:avLst/>
          </a:prstGeom>
        </p:spPr>
        <p:txBody>
          <a:bodyPr/>
          <a:lstStyle>
            <a:lvl1pPr>
              <a:defRPr sz="2667">
                <a:solidFill>
                  <a:schemeClr val="tx1"/>
                </a:solidFill>
              </a:defRPr>
            </a:lvl1pPr>
            <a:lvl2pPr>
              <a:defRPr sz="2400">
                <a:solidFill>
                  <a:schemeClr val="tx1"/>
                </a:solidFill>
              </a:defRPr>
            </a:lvl2pPr>
            <a:lvl3pPr>
              <a:defRPr sz="2133">
                <a:solidFill>
                  <a:schemeClr val="tx1"/>
                </a:solidFill>
              </a:defRPr>
            </a:lvl3pPr>
            <a:lvl4pPr>
              <a:defRPr sz="1867">
                <a:solidFill>
                  <a:schemeClr val="tx1"/>
                </a:solidFill>
              </a:defRPr>
            </a:lvl4pPr>
            <a:lvl5pPr>
              <a:defRPr sz="1867">
                <a:solidFill>
                  <a:schemeClr val="tx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340318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a:prstGeom prst="rect">
            <a:avLst/>
          </a:prstGeom>
        </p:spPr>
        <p:txBody>
          <a:bodyPr anchor="t"/>
          <a:lstStyle>
            <a:lvl1pPr algn="l">
              <a:defRPr sz="4267"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a:prstGeom prst="rect">
            <a:avLst/>
          </a:prstGeom>
        </p:spPr>
        <p:txBody>
          <a:bodyPr anchor="b"/>
          <a:lstStyle>
            <a:lvl1pPr marL="0" indent="0">
              <a:buNone/>
              <a:defRPr sz="2667">
                <a:solidFill>
                  <a:schemeClr val="tx1"/>
                </a:solidFill>
              </a:defRPr>
            </a:lvl1pPr>
            <a:lvl2pPr marL="609585" indent="0">
              <a:buNone/>
              <a:defRPr sz="2400">
                <a:solidFill>
                  <a:schemeClr val="tx1">
                    <a:tint val="75000"/>
                  </a:schemeClr>
                </a:solidFill>
              </a:defRPr>
            </a:lvl2pPr>
            <a:lvl3pPr marL="1219170" indent="0">
              <a:buNone/>
              <a:defRPr sz="2133">
                <a:solidFill>
                  <a:schemeClr val="tx1">
                    <a:tint val="75000"/>
                  </a:schemeClr>
                </a:solidFill>
              </a:defRPr>
            </a:lvl3pPr>
            <a:lvl4pPr marL="1828754" indent="0">
              <a:buNone/>
              <a:defRPr sz="1867">
                <a:solidFill>
                  <a:schemeClr val="tx1">
                    <a:tint val="75000"/>
                  </a:schemeClr>
                </a:solidFill>
              </a:defRPr>
            </a:lvl4pPr>
            <a:lvl5pPr marL="2438339" indent="0">
              <a:buNone/>
              <a:defRPr sz="1867">
                <a:solidFill>
                  <a:schemeClr val="tx1">
                    <a:tint val="75000"/>
                  </a:schemeClr>
                </a:solidFill>
              </a:defRPr>
            </a:lvl5pPr>
            <a:lvl6pPr marL="3047924" indent="0">
              <a:buNone/>
              <a:defRPr sz="1867">
                <a:solidFill>
                  <a:schemeClr val="tx1">
                    <a:tint val="75000"/>
                  </a:schemeClr>
                </a:solidFill>
              </a:defRPr>
            </a:lvl6pPr>
            <a:lvl7pPr marL="3657509" indent="0">
              <a:buNone/>
              <a:defRPr sz="1867">
                <a:solidFill>
                  <a:schemeClr val="tx1">
                    <a:tint val="75000"/>
                  </a:schemeClr>
                </a:solidFill>
              </a:defRPr>
            </a:lvl7pPr>
            <a:lvl8pPr marL="4267093" indent="0">
              <a:buNone/>
              <a:defRPr sz="1867">
                <a:solidFill>
                  <a:schemeClr val="tx1">
                    <a:tint val="75000"/>
                  </a:schemeClr>
                </a:solidFill>
              </a:defRPr>
            </a:lvl8pPr>
            <a:lvl9pPr marL="4876678" indent="0">
              <a:buNone/>
              <a:defRPr sz="1867">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fld id="{BFC9CFDE-CD6F-455D-8EC9-B8A2B42F2DD0}" type="datetime1">
              <a:rPr lang="en-US" smtClean="0"/>
              <a:t>4/24/25</a:t>
            </a:fld>
            <a:endParaRPr lang="en-US" dirty="0"/>
          </a:p>
        </p:txBody>
      </p:sp>
      <p:sp>
        <p:nvSpPr>
          <p:cNvPr id="6" name="Slide Number Placeholder 5"/>
          <p:cNvSpPr>
            <a:spLocks noGrp="1"/>
          </p:cNvSpPr>
          <p:nvPr>
            <p:ph type="sldNum" sz="quarter" idx="12"/>
          </p:nvPr>
        </p:nvSpPr>
        <p:spPr/>
        <p:txBody>
          <a:bodyPr/>
          <a:lstStyle>
            <a:lvl1pPr>
              <a:defRPr/>
            </a:lvl1pPr>
          </a:lstStyle>
          <a:p>
            <a:fld id="{24AA7F1F-F248-F943-913A-EBF08A13E994}" type="slidenum">
              <a:rPr lang="en-US"/>
              <a:pPr/>
              <a:t>‹#›</a:t>
            </a:fld>
            <a:endParaRPr lang="en-US" dirty="0"/>
          </a:p>
        </p:txBody>
      </p:sp>
    </p:spTree>
    <p:extLst>
      <p:ext uri="{BB962C8B-B14F-4D97-AF65-F5344CB8AC3E}">
        <p14:creationId xmlns:p14="http://schemas.microsoft.com/office/powerpoint/2010/main" val="3396815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p:cNvSpPr>
            <a:spLocks noGrp="1"/>
          </p:cNvSpPr>
          <p:nvPr>
            <p:ph sz="half" idx="1"/>
          </p:nvPr>
        </p:nvSpPr>
        <p:spPr>
          <a:xfrm>
            <a:off x="609600" y="1368922"/>
            <a:ext cx="5384800" cy="3537599"/>
          </a:xfrm>
          <a:prstGeom prst="rect">
            <a:avLst/>
          </a:prstGeo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368922"/>
            <a:ext cx="5384800" cy="3537599"/>
          </a:xfrm>
          <a:prstGeom prst="rect">
            <a:avLst/>
          </a:prstGeom>
        </p:spPr>
        <p:txBody>
          <a:bodyPr/>
          <a:lstStyle>
            <a:lvl1pPr>
              <a:defRPr sz="3733"/>
            </a:lvl1pPr>
            <a:lvl2pPr>
              <a:defRPr sz="3200"/>
            </a:lvl2pPr>
            <a:lvl3pPr>
              <a:defRPr sz="2667"/>
            </a:lvl3pPr>
            <a:lvl4pPr>
              <a:defRPr sz="2400"/>
            </a:lvl4pPr>
            <a:lvl5pPr>
              <a:defRPr sz="2400"/>
            </a:lvl5pPr>
            <a:lvl6pPr>
              <a:defRPr sz="2400"/>
            </a:lvl6pPr>
            <a:lvl7pPr>
              <a:defRPr sz="2400"/>
            </a:lvl7pPr>
            <a:lvl8pPr>
              <a:defRPr sz="2400"/>
            </a:lvl8pPr>
            <a:lvl9pPr>
              <a:defRPr sz="2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fld id="{161841F3-A031-44D1-95FB-21713E527DB0}" type="datetime1">
              <a:rPr lang="en-US" smtClean="0"/>
              <a:t>4/24/25</a:t>
            </a:fld>
            <a:endParaRPr lang="en-US" dirty="0"/>
          </a:p>
        </p:txBody>
      </p:sp>
      <p:sp>
        <p:nvSpPr>
          <p:cNvPr id="7" name="Slide Number Placeholder 5"/>
          <p:cNvSpPr>
            <a:spLocks noGrp="1"/>
          </p:cNvSpPr>
          <p:nvPr>
            <p:ph type="sldNum" sz="quarter" idx="12"/>
          </p:nvPr>
        </p:nvSpPr>
        <p:spPr/>
        <p:txBody>
          <a:bodyPr/>
          <a:lstStyle>
            <a:lvl1pPr>
              <a:defRPr/>
            </a:lvl1pPr>
          </a:lstStyle>
          <a:p>
            <a:fld id="{590444B3-43E0-CD49-8543-3A769AE78B9D}" type="slidenum">
              <a:rPr lang="en-US"/>
              <a:pPr/>
              <a:t>‹#›</a:t>
            </a:fld>
            <a:endParaRPr lang="en-US" dirty="0"/>
          </a:p>
        </p:txBody>
      </p:sp>
      <p:sp>
        <p:nvSpPr>
          <p:cNvPr id="8" name="Title 1"/>
          <p:cNvSpPr>
            <a:spLocks noGrp="1"/>
          </p:cNvSpPr>
          <p:nvPr>
            <p:ph type="title"/>
          </p:nvPr>
        </p:nvSpPr>
        <p:spPr>
          <a:xfrm>
            <a:off x="609600" y="490453"/>
            <a:ext cx="10972800" cy="713539"/>
          </a:xfrm>
          <a:prstGeom prst="rect">
            <a:avLst/>
          </a:prstGeom>
        </p:spPr>
        <p:txBody>
          <a:bodyPr/>
          <a:lstStyle>
            <a:lvl1pPr>
              <a:defRPr>
                <a:solidFill>
                  <a:srgbClr val="CD113B"/>
                </a:solidFill>
              </a:defRPr>
            </a:lvl1pPr>
          </a:lstStyle>
          <a:p>
            <a:r>
              <a:rPr lang="en-US"/>
              <a:t>Click to edit Master title style</a:t>
            </a:r>
          </a:p>
        </p:txBody>
      </p:sp>
    </p:spTree>
    <p:extLst>
      <p:ext uri="{BB962C8B-B14F-4D97-AF65-F5344CB8AC3E}">
        <p14:creationId xmlns:p14="http://schemas.microsoft.com/office/powerpoint/2010/main" val="15440261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2389717" y="1368923"/>
            <a:ext cx="7315200" cy="4727077"/>
          </a:xfrm>
          <a:prstGeom prst="rect">
            <a:avLst/>
          </a:prstGeom>
        </p:spPr>
        <p:txBody>
          <a:bodyPr rtlCol="0">
            <a:normAutofit/>
          </a:bodyPr>
          <a:lstStyle>
            <a:lvl1pPr marL="0" indent="0">
              <a:buNone/>
              <a:defRPr sz="4267"/>
            </a:lvl1pPr>
            <a:lvl2pPr marL="609585" indent="0">
              <a:buNone/>
              <a:defRPr sz="3733"/>
            </a:lvl2pPr>
            <a:lvl3pPr marL="1219170" indent="0">
              <a:buNone/>
              <a:defRPr sz="3200"/>
            </a:lvl3pPr>
            <a:lvl4pPr marL="1828754" indent="0">
              <a:buNone/>
              <a:defRPr sz="2667"/>
            </a:lvl4pPr>
            <a:lvl5pPr marL="2438339" indent="0">
              <a:buNone/>
              <a:defRPr sz="2667"/>
            </a:lvl5pPr>
            <a:lvl6pPr marL="3047924" indent="0">
              <a:buNone/>
              <a:defRPr sz="2667"/>
            </a:lvl6pPr>
            <a:lvl7pPr marL="3657509" indent="0">
              <a:buNone/>
              <a:defRPr sz="2667"/>
            </a:lvl7pPr>
            <a:lvl8pPr marL="4267093" indent="0">
              <a:buNone/>
              <a:defRPr sz="2667"/>
            </a:lvl8pPr>
            <a:lvl9pPr marL="4876678" indent="0">
              <a:buNone/>
              <a:defRPr sz="2667"/>
            </a:lvl9pPr>
          </a:lstStyle>
          <a:p>
            <a:pPr lvl="0"/>
            <a:endParaRPr lang="en-US" noProof="0" dirty="0"/>
          </a:p>
        </p:txBody>
      </p:sp>
      <p:sp>
        <p:nvSpPr>
          <p:cNvPr id="7" name="Slide Number Placeholder 5"/>
          <p:cNvSpPr>
            <a:spLocks noGrp="1"/>
          </p:cNvSpPr>
          <p:nvPr>
            <p:ph type="sldNum" sz="quarter" idx="12"/>
          </p:nvPr>
        </p:nvSpPr>
        <p:spPr/>
        <p:txBody>
          <a:bodyPr/>
          <a:lstStyle>
            <a:lvl1pPr>
              <a:defRPr/>
            </a:lvl1pPr>
          </a:lstStyle>
          <a:p>
            <a:fld id="{7C5520E0-F525-124B-8DCB-FDFCBFF95DED}" type="slidenum">
              <a:rPr lang="en-US"/>
              <a:pPr/>
              <a:t>‹#›</a:t>
            </a:fld>
            <a:endParaRPr lang="en-US" dirty="0"/>
          </a:p>
        </p:txBody>
      </p:sp>
      <p:sp>
        <p:nvSpPr>
          <p:cNvPr id="8" name="Title 1"/>
          <p:cNvSpPr>
            <a:spLocks noGrp="1"/>
          </p:cNvSpPr>
          <p:nvPr>
            <p:ph type="title"/>
          </p:nvPr>
        </p:nvSpPr>
        <p:spPr>
          <a:xfrm>
            <a:off x="609600" y="490453"/>
            <a:ext cx="10972800" cy="713539"/>
          </a:xfrm>
          <a:prstGeom prst="rect">
            <a:avLst/>
          </a:prstGeom>
        </p:spPr>
        <p:txBody>
          <a:bodyPr/>
          <a:lstStyle>
            <a:lvl1pPr>
              <a:defRPr>
                <a:solidFill>
                  <a:srgbClr val="CD113B"/>
                </a:solidFill>
              </a:defRPr>
            </a:lvl1pPr>
          </a:lstStyle>
          <a:p>
            <a:r>
              <a:rPr lang="en-US"/>
              <a:t>Click to edit Master title style</a:t>
            </a:r>
          </a:p>
        </p:txBody>
      </p:sp>
    </p:spTree>
    <p:extLst>
      <p:ext uri="{BB962C8B-B14F-4D97-AF65-F5344CB8AC3E}">
        <p14:creationId xmlns:p14="http://schemas.microsoft.com/office/powerpoint/2010/main" val="11157025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D13D147-EC15-E6C2-8391-3C462084F62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7682E3A7-3C1C-D377-4D0D-988E55C8BAF8}"/>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1313F4F-F365-6BC9-6E80-FFF01431BC22}"/>
              </a:ext>
            </a:extLst>
          </p:cNvPr>
          <p:cNvSpPr>
            <a:spLocks noGrp="1"/>
          </p:cNvSpPr>
          <p:nvPr>
            <p:ph type="dt" sz="half" idx="10"/>
          </p:nvPr>
        </p:nvSpPr>
        <p:spPr/>
        <p:txBody>
          <a:bodyPr/>
          <a:lstStyle/>
          <a:p>
            <a:fld id="{7DBCBCC9-3FBC-4B69-BF82-A71177312D7F}" type="datetimeFigureOut">
              <a:rPr lang="en-US" smtClean="0"/>
              <a:t>4/24/25</a:t>
            </a:fld>
            <a:endParaRPr lang="en-US" dirty="0"/>
          </a:p>
        </p:txBody>
      </p:sp>
      <p:sp>
        <p:nvSpPr>
          <p:cNvPr id="5" name="Footer Placeholder 4">
            <a:extLst>
              <a:ext uri="{FF2B5EF4-FFF2-40B4-BE49-F238E27FC236}">
                <a16:creationId xmlns:a16="http://schemas.microsoft.com/office/drawing/2014/main" id="{AD5A5C28-A711-BCF4-37C1-6BEEEF5178B3}"/>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843E088E-1EB6-A208-FA5C-4FEDF806CC9A}"/>
              </a:ext>
            </a:extLst>
          </p:cNvPr>
          <p:cNvSpPr>
            <a:spLocks noGrp="1"/>
          </p:cNvSpPr>
          <p:nvPr>
            <p:ph type="sldNum" sz="quarter" idx="12"/>
          </p:nvPr>
        </p:nvSpPr>
        <p:spPr/>
        <p:txBody>
          <a:bodyPr/>
          <a:lstStyle/>
          <a:p>
            <a:fld id="{D340CA00-2E0D-4923-A78B-0C8B67F6B0F1}" type="slidenum">
              <a:rPr lang="en-US" smtClean="0"/>
              <a:t>‹#›</a:t>
            </a:fld>
            <a:endParaRPr lang="en-US" dirty="0"/>
          </a:p>
        </p:txBody>
      </p:sp>
    </p:spTree>
    <p:extLst>
      <p:ext uri="{BB962C8B-B14F-4D97-AF65-F5344CB8AC3E}">
        <p14:creationId xmlns:p14="http://schemas.microsoft.com/office/powerpoint/2010/main" val="268104890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1830272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6677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2851290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69748374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346723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111490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9875211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814469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1967612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212980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663324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2044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318527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00721125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4209160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18216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798205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34806528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72.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0241354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35346545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3916324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365108110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781125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932926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9760048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72344061"/>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549847" y="2069902"/>
            <a:ext cx="11425767" cy="1620837"/>
          </a:xfrm>
        </p:spPr>
        <p:txBody>
          <a:bodyPr/>
          <a:lstStyle/>
          <a:p>
            <a:r>
              <a:rPr lang="en-US" dirty="0"/>
              <a:t>Click to edit Master title style</a:t>
            </a:r>
          </a:p>
        </p:txBody>
      </p:sp>
      <p:sp>
        <p:nvSpPr>
          <p:cNvPr id="3" name="Subtitle 2"/>
          <p:cNvSpPr>
            <a:spLocks noGrp="1"/>
          </p:cNvSpPr>
          <p:nvPr>
            <p:ph type="subTitle" idx="1"/>
          </p:nvPr>
        </p:nvSpPr>
        <p:spPr>
          <a:xfrm>
            <a:off x="1559496" y="4005064"/>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40628070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9578044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6672637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26569247"/>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75052394"/>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377413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98280052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149573606"/>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38882611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968802630"/>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18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3775535129"/>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05235"/>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6799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007535"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2017184"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20543841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40291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504903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4251657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407882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7223719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709581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94566151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86575556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985981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1273366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35627" y="4507115"/>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35627" y="2852936"/>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41440511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64983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23098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30591534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9618212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1628044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093224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2414221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85002440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6" y="115890"/>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3" y="6289942"/>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8" indent="0">
              <a:buNone/>
              <a:defRPr/>
            </a:lvl2pPr>
            <a:lvl3pPr marL="914415" indent="0">
              <a:buNone/>
              <a:defRPr/>
            </a:lvl3pPr>
            <a:lvl4pPr marL="1371623" indent="0">
              <a:buNone/>
              <a:defRPr/>
            </a:lvl4pPr>
            <a:lvl5pPr marL="182883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8" y="6491291"/>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3"/>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8332716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738251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12446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14464901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69115552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110659737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showMasterSp="0" userDrawn="1">
  <p:cSld name="4_Title Slide">
    <p:spTree>
      <p:nvGrpSpPr>
        <p:cNvPr id="1" name=""/>
        <p:cNvGrpSpPr/>
        <p:nvPr/>
      </p:nvGrpSpPr>
      <p:grpSpPr>
        <a:xfrm>
          <a:off x="0" y="0"/>
          <a:ext cx="0" cy="0"/>
          <a:chOff x="0" y="0"/>
          <a:chExt cx="0" cy="0"/>
        </a:xfrm>
      </p:grpSpPr>
      <p:pic>
        <p:nvPicPr>
          <p:cNvPr id="4" name="Picture 3" descr="YiR15-Papers-back_v2fr-CRC.png"/>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4098" name="Rectangle 2"/>
          <p:cNvSpPr>
            <a:spLocks noGrp="1" noChangeArrowheads="1"/>
          </p:cNvSpPr>
          <p:nvPr>
            <p:ph type="ctrTitle"/>
          </p:nvPr>
        </p:nvSpPr>
        <p:spPr>
          <a:xfrm>
            <a:off x="646176" y="484632"/>
            <a:ext cx="10911840" cy="4005072"/>
          </a:xfrm>
        </p:spPr>
        <p:txBody>
          <a:bodyPr lIns="365760" rIns="274320" bIns="228600" anchor="b"/>
          <a:lstStyle>
            <a:lvl1pPr algn="l">
              <a:defRPr sz="3200">
                <a:solidFill>
                  <a:srgbClr val="004383"/>
                </a:solidFill>
              </a:defRPr>
            </a:lvl1pPr>
          </a:lstStyle>
          <a:p>
            <a:pPr lvl="0"/>
            <a:r>
              <a:rPr lang="en-US" noProof="0" dirty="0"/>
              <a:t>Click to edit Master title style</a:t>
            </a:r>
          </a:p>
        </p:txBody>
      </p:sp>
      <p:sp>
        <p:nvSpPr>
          <p:cNvPr id="4099" name="Rectangle 3"/>
          <p:cNvSpPr>
            <a:spLocks noGrp="1" noChangeArrowheads="1"/>
          </p:cNvSpPr>
          <p:nvPr>
            <p:ph type="subTitle" idx="1"/>
          </p:nvPr>
        </p:nvSpPr>
        <p:spPr>
          <a:xfrm>
            <a:off x="646176" y="4498848"/>
            <a:ext cx="10728960" cy="1874520"/>
          </a:xfrm>
        </p:spPr>
        <p:txBody>
          <a:bodyPr lIns="365760" tIns="182880"/>
          <a:lstStyle>
            <a:lvl1pPr marL="0" indent="0" algn="l">
              <a:buFontTx/>
              <a:buNone/>
              <a:defRPr sz="2800">
                <a:solidFill>
                  <a:srgbClr val="004383"/>
                </a:solidFill>
              </a:defRPr>
            </a:lvl1pPr>
          </a:lstStyle>
          <a:p>
            <a:pPr lvl="0"/>
            <a:r>
              <a:rPr lang="en-US" noProof="0" dirty="0"/>
              <a:t>Click to edit Master subtitle style</a:t>
            </a:r>
          </a:p>
        </p:txBody>
      </p:sp>
    </p:spTree>
    <p:extLst>
      <p:ext uri="{BB962C8B-B14F-4D97-AF65-F5344CB8AC3E}">
        <p14:creationId xmlns:p14="http://schemas.microsoft.com/office/powerpoint/2010/main" val="109883127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1682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588924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310687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261856373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8564140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1536026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06479928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252040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062568" y="4857756"/>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1062568" y="3203577"/>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a:t>Click to edit Master text styles</a:t>
            </a:r>
          </a:p>
        </p:txBody>
      </p:sp>
    </p:spTree>
    <p:extLst>
      <p:ext uri="{BB962C8B-B14F-4D97-AF65-F5344CB8AC3E}">
        <p14:creationId xmlns:p14="http://schemas.microsoft.com/office/powerpoint/2010/main" val="109921461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17611856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chart" preserve="1">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26087233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38954548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18128711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2540651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4/24/25</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10393549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5244530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220352710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20282459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4538588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393534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1810227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dirty="0"/>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319882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8350202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382059" y="2347916"/>
            <a:ext cx="11425767" cy="1620837"/>
          </a:xfrm>
        </p:spPr>
        <p:txBody>
          <a:bodyPr/>
          <a:lstStyle/>
          <a:p>
            <a:r>
              <a:rPr lang="en-US"/>
              <a:t>Click to edit Master title style</a:t>
            </a:r>
          </a:p>
        </p:txBody>
      </p:sp>
      <p:sp>
        <p:nvSpPr>
          <p:cNvPr id="3" name="Subtitle 2"/>
          <p:cNvSpPr>
            <a:spLocks noGrp="1"/>
          </p:cNvSpPr>
          <p:nvPr>
            <p:ph type="subTitle" idx="1"/>
          </p:nvPr>
        </p:nvSpPr>
        <p:spPr>
          <a:xfrm>
            <a:off x="1391708" y="4283078"/>
            <a:ext cx="9408584" cy="1931987"/>
          </a:xfrm>
        </p:spPr>
        <p:txBody>
          <a:bodyPr/>
          <a:lstStyle>
            <a:lvl1pPr marL="0" indent="0" algn="ctr">
              <a:buNone/>
              <a:defRPr/>
            </a:lvl1pPr>
            <a:lvl2pPr marL="457058" indent="0" algn="ctr">
              <a:buNone/>
              <a:defRPr/>
            </a:lvl2pPr>
            <a:lvl3pPr marL="914115" indent="0" algn="ctr">
              <a:buNone/>
              <a:defRPr/>
            </a:lvl3pPr>
            <a:lvl4pPr marL="1371173" indent="0" algn="ctr">
              <a:buNone/>
              <a:defRPr/>
            </a:lvl4pPr>
            <a:lvl5pPr marL="1828231" indent="0" algn="ctr">
              <a:buNone/>
              <a:defRPr/>
            </a:lvl5pPr>
            <a:lvl6pPr marL="2285289" indent="0" algn="ctr">
              <a:buNone/>
              <a:defRPr/>
            </a:lvl6pPr>
            <a:lvl7pPr marL="2742347" indent="0" algn="ctr">
              <a:buNone/>
              <a:defRPr/>
            </a:lvl7pPr>
            <a:lvl8pPr marL="3199405" indent="0" algn="ctr">
              <a:buNone/>
              <a:defRPr/>
            </a:lvl8pPr>
            <a:lvl9pPr marL="3656462" indent="0" algn="ctr">
              <a:buNone/>
              <a:defRPr/>
            </a:lvl9pPr>
          </a:lstStyle>
          <a:p>
            <a:r>
              <a:rPr lang="en-US"/>
              <a:t>Click to edit Master subtitle style</a:t>
            </a:r>
          </a:p>
        </p:txBody>
      </p:sp>
    </p:spTree>
    <p:extLst>
      <p:ext uri="{BB962C8B-B14F-4D97-AF65-F5344CB8AC3E}">
        <p14:creationId xmlns:p14="http://schemas.microsoft.com/office/powerpoint/2010/main" val="10182286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a:xfrm>
            <a:off x="912286" y="1416053"/>
            <a:ext cx="10358967" cy="467724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2496418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95400" y="4363099"/>
            <a:ext cx="11423651" cy="15017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695400" y="2708920"/>
            <a:ext cx="11423651" cy="1654175"/>
          </a:xfrm>
        </p:spPr>
        <p:txBody>
          <a:bodyPr anchor="b"/>
          <a:lstStyle>
            <a:lvl1pPr marL="0" indent="0">
              <a:buNone/>
              <a:defRPr sz="2000"/>
            </a:lvl1pPr>
            <a:lvl2pPr marL="457058" indent="0">
              <a:buNone/>
              <a:defRPr sz="1800"/>
            </a:lvl2pPr>
            <a:lvl3pPr marL="914115" indent="0">
              <a:buNone/>
              <a:defRPr sz="1700"/>
            </a:lvl3pPr>
            <a:lvl4pPr marL="1371173" indent="0">
              <a:buNone/>
              <a:defRPr sz="1400"/>
            </a:lvl4pPr>
            <a:lvl5pPr marL="1828231" indent="0">
              <a:buNone/>
              <a:defRPr sz="1400"/>
            </a:lvl5pPr>
            <a:lvl6pPr marL="2285289" indent="0">
              <a:buNone/>
              <a:defRPr sz="1400"/>
            </a:lvl6pPr>
            <a:lvl7pPr marL="2742347" indent="0">
              <a:buNone/>
              <a:defRPr sz="1400"/>
            </a:lvl7pPr>
            <a:lvl8pPr marL="3199405" indent="0">
              <a:buNone/>
              <a:defRPr sz="1400"/>
            </a:lvl8pPr>
            <a:lvl9pPr marL="3656462" indent="0">
              <a:buNone/>
              <a:defRPr sz="1400"/>
            </a:lvl9pPr>
          </a:lstStyle>
          <a:p>
            <a:pPr lvl="0"/>
            <a:r>
              <a:rPr lang="en-US" dirty="0"/>
              <a:t>Click to edit Master text styles</a:t>
            </a:r>
          </a:p>
        </p:txBody>
      </p:sp>
    </p:spTree>
    <p:extLst>
      <p:ext uri="{BB962C8B-B14F-4D97-AF65-F5344CB8AC3E}">
        <p14:creationId xmlns:p14="http://schemas.microsoft.com/office/powerpoint/2010/main" val="30986325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824138" y="2101854"/>
            <a:ext cx="5636684" cy="476091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1868338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3151624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Click to edit Master title style</a:t>
            </a:r>
          </a:p>
        </p:txBody>
      </p:sp>
    </p:spTree>
    <p:extLst>
      <p:ext uri="{BB962C8B-B14F-4D97-AF65-F5344CB8AC3E}">
        <p14:creationId xmlns:p14="http://schemas.microsoft.com/office/powerpoint/2010/main" val="23492675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0322071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73104" y="303219"/>
            <a:ext cx="12096751" cy="1258887"/>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73101" y="1692275"/>
            <a:ext cx="5937251"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4" name="Content Placeholder 3"/>
          <p:cNvSpPr>
            <a:spLocks noGrp="1"/>
          </p:cNvSpPr>
          <p:nvPr>
            <p:ph sz="half" idx="2"/>
          </p:nvPr>
        </p:nvSpPr>
        <p:spPr>
          <a:xfrm>
            <a:off x="673101" y="2397125"/>
            <a:ext cx="5937251"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828371" y="1692275"/>
            <a:ext cx="5941484" cy="704850"/>
          </a:xfrm>
        </p:spPr>
        <p:txBody>
          <a:bodyPr anchor="b"/>
          <a:lstStyle>
            <a:lvl1pPr marL="0" indent="0">
              <a:buNone/>
              <a:defRPr sz="2400" b="1"/>
            </a:lvl1pPr>
            <a:lvl2pPr marL="457058" indent="0">
              <a:buNone/>
              <a:defRPr sz="2000" b="1"/>
            </a:lvl2pPr>
            <a:lvl3pPr marL="914115" indent="0">
              <a:buNone/>
              <a:defRPr sz="1800" b="1"/>
            </a:lvl3pPr>
            <a:lvl4pPr marL="1371173" indent="0">
              <a:buNone/>
              <a:defRPr sz="1700" b="1"/>
            </a:lvl4pPr>
            <a:lvl5pPr marL="1828231" indent="0">
              <a:buNone/>
              <a:defRPr sz="1700" b="1"/>
            </a:lvl5pPr>
            <a:lvl6pPr marL="2285289" indent="0">
              <a:buNone/>
              <a:defRPr sz="1700" b="1"/>
            </a:lvl6pPr>
            <a:lvl7pPr marL="2742347" indent="0">
              <a:buNone/>
              <a:defRPr sz="1700" b="1"/>
            </a:lvl7pPr>
            <a:lvl8pPr marL="3199405" indent="0">
              <a:buNone/>
              <a:defRPr sz="1700" b="1"/>
            </a:lvl8pPr>
            <a:lvl9pPr marL="3656462" indent="0">
              <a:buNone/>
              <a:defRPr sz="1700" b="1"/>
            </a:lvl9pPr>
          </a:lstStyle>
          <a:p>
            <a:pPr lvl="0"/>
            <a:r>
              <a:rPr lang="en-US"/>
              <a:t>Click to edit Master text styles</a:t>
            </a:r>
          </a:p>
        </p:txBody>
      </p:sp>
      <p:sp>
        <p:nvSpPr>
          <p:cNvPr id="6" name="Content Placeholder 5"/>
          <p:cNvSpPr>
            <a:spLocks noGrp="1"/>
          </p:cNvSpPr>
          <p:nvPr>
            <p:ph sz="quarter" idx="4"/>
          </p:nvPr>
        </p:nvSpPr>
        <p:spPr>
          <a:xfrm>
            <a:off x="6828371" y="2397125"/>
            <a:ext cx="5941484" cy="4356100"/>
          </a:xfrm>
        </p:spPr>
        <p:txBody>
          <a:bodyPr/>
          <a:lstStyle>
            <a:lvl1pPr>
              <a:defRPr sz="2400"/>
            </a:lvl1pPr>
            <a:lvl2pPr>
              <a:defRPr sz="2000"/>
            </a:lvl2pPr>
            <a:lvl3pPr>
              <a:defRPr sz="1800"/>
            </a:lvl3pPr>
            <a:lvl4pPr>
              <a:defRPr sz="1700"/>
            </a:lvl4pPr>
            <a:lvl5pPr>
              <a:defRPr sz="1700"/>
            </a:lvl5pPr>
            <a:lvl6pPr>
              <a:defRPr sz="1700"/>
            </a:lvl6pPr>
            <a:lvl7pPr>
              <a:defRPr sz="1700"/>
            </a:lvl7pPr>
            <a:lvl8pPr>
              <a:defRPr sz="1700"/>
            </a:lvl8pPr>
            <a:lvl9pPr>
              <a:defRPr sz="1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6577980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326445235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418788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18644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9592738" y="627063"/>
            <a:ext cx="2868084" cy="62357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986369" y="627063"/>
            <a:ext cx="8403167" cy="62357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445233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type="objAndTx" preserve="1">
  <p:cSld name="Title, Content and Text">
    <p:spTree>
      <p:nvGrpSpPr>
        <p:cNvPr id="1" name=""/>
        <p:cNvGrpSpPr/>
        <p:nvPr/>
      </p:nvGrpSpPr>
      <p:grpSpPr>
        <a:xfrm>
          <a:off x="0" y="0"/>
          <a:ext cx="0" cy="0"/>
          <a:chOff x="0" y="0"/>
          <a:chExt cx="0" cy="0"/>
        </a:xfrm>
      </p:grpSpPr>
      <p:sp>
        <p:nvSpPr>
          <p:cNvPr id="2" name="Title 1"/>
          <p:cNvSpPr>
            <a:spLocks noGrp="1"/>
          </p:cNvSpPr>
          <p:nvPr>
            <p:ph type="title"/>
          </p:nvPr>
        </p:nvSpPr>
        <p:spPr>
          <a:xfrm>
            <a:off x="986368" y="627068"/>
            <a:ext cx="11474451" cy="1260475"/>
          </a:xfrm>
        </p:spPr>
        <p:txBody>
          <a:bodyPr/>
          <a:lstStyle/>
          <a:p>
            <a:r>
              <a:rPr lang="en-US"/>
              <a:t>Click to edit Master title style</a:t>
            </a:r>
          </a:p>
        </p:txBody>
      </p:sp>
      <p:sp>
        <p:nvSpPr>
          <p:cNvPr id="3" name="Content Placeholder 2"/>
          <p:cNvSpPr>
            <a:spLocks noGrp="1"/>
          </p:cNvSpPr>
          <p:nvPr>
            <p:ph sz="half" idx="1"/>
          </p:nvPr>
        </p:nvSpPr>
        <p:spPr>
          <a:xfrm>
            <a:off x="986369" y="2101854"/>
            <a:ext cx="5634567"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824138" y="2101854"/>
            <a:ext cx="5636684" cy="476091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11019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912286" y="227013"/>
            <a:ext cx="10358967" cy="1143000"/>
          </a:xfrm>
        </p:spPr>
        <p:txBody>
          <a:bodyPr/>
          <a:lstStyle/>
          <a:p>
            <a:r>
              <a:rPr lang="en-US"/>
              <a:t>Click to edit Master title style</a:t>
            </a:r>
          </a:p>
        </p:txBody>
      </p:sp>
      <p:sp>
        <p:nvSpPr>
          <p:cNvPr id="3" name="Table Placeholder 2"/>
          <p:cNvSpPr>
            <a:spLocks noGrp="1"/>
          </p:cNvSpPr>
          <p:nvPr>
            <p:ph type="tbl" idx="1"/>
          </p:nvPr>
        </p:nvSpPr>
        <p:spPr>
          <a:xfrm>
            <a:off x="912286" y="1416053"/>
            <a:ext cx="10358967" cy="4799013"/>
          </a:xfrm>
        </p:spPr>
        <p:txBody>
          <a:bodyPr/>
          <a:lstStyle/>
          <a:p>
            <a:pPr lvl="0"/>
            <a:endParaRPr lang="en-US" noProof="0"/>
          </a:p>
        </p:txBody>
      </p:sp>
    </p:spTree>
    <p:extLst>
      <p:ext uri="{BB962C8B-B14F-4D97-AF65-F5344CB8AC3E}">
        <p14:creationId xmlns:p14="http://schemas.microsoft.com/office/powerpoint/2010/main" val="315056895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914400" y="228600"/>
            <a:ext cx="10363200" cy="1219200"/>
          </a:xfrm>
        </p:spPr>
        <p:txBody>
          <a:bodyPr/>
          <a:lstStyle/>
          <a:p>
            <a:r>
              <a:rPr lang="en-US"/>
              <a:t>Click to edit Master title style</a:t>
            </a:r>
          </a:p>
        </p:txBody>
      </p:sp>
      <p:sp>
        <p:nvSpPr>
          <p:cNvPr id="3" name="Chart Placeholder 2"/>
          <p:cNvSpPr>
            <a:spLocks noGrp="1"/>
          </p:cNvSpPr>
          <p:nvPr>
            <p:ph type="chart" idx="1"/>
          </p:nvPr>
        </p:nvSpPr>
        <p:spPr>
          <a:xfrm>
            <a:off x="914400" y="1828800"/>
            <a:ext cx="10363200" cy="4114800"/>
          </a:xfrm>
        </p:spPr>
        <p:txBody>
          <a:bodyPr/>
          <a:lstStyle/>
          <a:p>
            <a:pPr lvl="0"/>
            <a:endParaRPr lang="en-US" noProof="0"/>
          </a:p>
        </p:txBody>
      </p:sp>
      <p:sp>
        <p:nvSpPr>
          <p:cNvPr id="4" name="Rectangle 4"/>
          <p:cNvSpPr>
            <a:spLocks noGrp="1" noChangeArrowheads="1"/>
          </p:cNvSpPr>
          <p:nvPr>
            <p:ph type="dt" sz="half" idx="10"/>
          </p:nvPr>
        </p:nvSpPr>
        <p:spPr>
          <a:xfrm>
            <a:off x="914400" y="6248400"/>
            <a:ext cx="2540000" cy="457200"/>
          </a:xfrm>
          <a:prstGeom prst="rect">
            <a:avLst/>
          </a:prstGeom>
          <a:ln/>
        </p:spPr>
        <p:txBody>
          <a:bodyPr/>
          <a:lstStyle>
            <a:lvl1pPr>
              <a:defRPr/>
            </a:lvl1pPr>
          </a:lstStyle>
          <a:p>
            <a:pPr>
              <a:defRPr/>
            </a:pPr>
            <a:endParaRPr lang="en-US"/>
          </a:p>
        </p:txBody>
      </p:sp>
      <p:sp>
        <p:nvSpPr>
          <p:cNvPr id="5" name="Rectangle 5"/>
          <p:cNvSpPr>
            <a:spLocks noGrp="1" noChangeArrowheads="1"/>
          </p:cNvSpPr>
          <p:nvPr>
            <p:ph type="ftr" sz="quarter" idx="11"/>
          </p:nvPr>
        </p:nvSpPr>
        <p:spPr>
          <a:xfrm>
            <a:off x="4165600" y="6248400"/>
            <a:ext cx="3860800" cy="457200"/>
          </a:xfrm>
          <a:prstGeom prst="rect">
            <a:avLst/>
          </a:prstGeom>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xfrm>
            <a:off x="8737600" y="6248400"/>
            <a:ext cx="2540000" cy="457200"/>
          </a:xfrm>
          <a:prstGeom prst="rect">
            <a:avLst/>
          </a:prstGeom>
          <a:ln/>
        </p:spPr>
        <p:txBody>
          <a:bodyPr/>
          <a:lstStyle>
            <a:lvl1pPr>
              <a:defRPr/>
            </a:lvl1pPr>
          </a:lstStyle>
          <a:p>
            <a:fld id="{0A90E337-F800-1146-8455-677861B99144}" type="slidenum">
              <a:rPr lang="en-US" altLang="x-none"/>
              <a:pPr/>
              <a:t>‹#›</a:t>
            </a:fld>
            <a:endParaRPr lang="en-US" altLang="x-none"/>
          </a:p>
        </p:txBody>
      </p:sp>
    </p:spTree>
    <p:extLst>
      <p:ext uri="{BB962C8B-B14F-4D97-AF65-F5344CB8AC3E}">
        <p14:creationId xmlns:p14="http://schemas.microsoft.com/office/powerpoint/2010/main" val="19878205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type="titleOnly" preserve="1">
  <p:cSld name="Keypoint Question And Char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question"/>
          <p:cNvSpPr>
            <a:spLocks noGrp="1"/>
          </p:cNvSpPr>
          <p:nvPr>
            <p:ph type="body" idx="10" hasCustomPrompt="1"/>
          </p:nvPr>
        </p:nvSpPr>
        <p:spPr>
          <a:xfrm>
            <a:off x="912283" y="1522413"/>
            <a:ext cx="10367432" cy="685800"/>
          </a:xfrm>
        </p:spPr>
        <p:txBody>
          <a:bodyPr/>
          <a:lstStyle>
            <a:lvl1pPr marL="0" indent="0" algn="l" defTabSz="412750" rtl="0" eaLnBrk="0" fontAlgn="base" hangingPunct="0">
              <a:spcBef>
                <a:spcPct val="30000"/>
              </a:spcBef>
              <a:buClr>
                <a:srgbClr val="000000"/>
              </a:buClr>
              <a:buFontTx/>
              <a:buNone/>
              <a:defRPr/>
            </a:lvl1pPr>
            <a:lvl2pPr marL="522288" indent="0" algn="l" defTabSz="412750" rtl="0" eaLnBrk="0" fontAlgn="base" hangingPunct="0">
              <a:spcBef>
                <a:spcPct val="30000"/>
              </a:spcBef>
              <a:buClr>
                <a:srgbClr val="000000"/>
              </a:buClr>
              <a:buFontTx/>
              <a:buNone/>
              <a:defRPr/>
            </a:lvl2pPr>
            <a:lvl3pPr marL="979488" indent="0" algn="l" defTabSz="412750" rtl="0" eaLnBrk="0" fontAlgn="base" hangingPunct="0">
              <a:spcBef>
                <a:spcPct val="30000"/>
              </a:spcBef>
              <a:buClr>
                <a:srgbClr val="000000"/>
              </a:buClr>
              <a:buFontTx/>
              <a:buNone/>
              <a:defRPr/>
            </a:lvl3pPr>
            <a:lvl4pPr marL="1371600" indent="0" algn="l" defTabSz="412750" rtl="0" eaLnBrk="0" fontAlgn="base" hangingPunct="0">
              <a:spcBef>
                <a:spcPct val="30000"/>
              </a:spcBef>
              <a:buClr>
                <a:srgbClr val="000000"/>
              </a:buClr>
              <a:buFontTx/>
              <a:buNone/>
              <a:defRPr/>
            </a:lvl4pPr>
            <a:lvl5pPr marL="1762125" indent="0" algn="l" defTabSz="412750" rtl="0" eaLnBrk="0" fontAlgn="base" hangingPunct="0">
              <a:spcBef>
                <a:spcPct val="30000"/>
              </a:spcBef>
              <a:buClr>
                <a:srgbClr val="000000"/>
              </a:buClr>
              <a:buFontTx/>
              <a:buNone/>
              <a:defRPr/>
            </a:lvl5pPr>
          </a:lstStyle>
          <a:p>
            <a:pPr lvl="0"/>
            <a:r>
              <a:rPr lang="en-US"/>
              <a:t>Click to add question here</a:t>
            </a:r>
          </a:p>
        </p:txBody>
      </p:sp>
      <p:sp>
        <p:nvSpPr>
          <p:cNvPr id="4" name="choices"/>
          <p:cNvSpPr>
            <a:spLocks noGrp="1"/>
          </p:cNvSpPr>
          <p:nvPr>
            <p:ph type="body" sz="quarter" idx="11" hasCustomPrompt="1"/>
          </p:nvPr>
        </p:nvSpPr>
        <p:spPr>
          <a:xfrm>
            <a:off x="912284" y="2360613"/>
            <a:ext cx="4955645" cy="3810000"/>
          </a:xfrm>
          <a:prstGeom prst="rect">
            <a:avLst/>
          </a:prstGeom>
        </p:spPr>
        <p:txBody>
          <a:bodyPr>
            <a:normAutofit/>
          </a:bodyPr>
          <a:lstStyle>
            <a:lvl1pPr marL="612775" indent="-514350" algn="l" defTabSz="412750" rtl="0" eaLnBrk="0" fontAlgn="base" hangingPunct="0">
              <a:spcBef>
                <a:spcPct val="30000"/>
              </a:spcBef>
              <a:buClr>
                <a:srgbClr val="000000"/>
              </a:buClr>
              <a:buAutoNum type="arabicPeriod"/>
              <a:defRPr/>
            </a:lvl1pPr>
            <a:lvl2pPr marL="1036638" indent="-514350" algn="l" defTabSz="412750" rtl="0" eaLnBrk="0" fontAlgn="base" hangingPunct="0">
              <a:spcBef>
                <a:spcPct val="30000"/>
              </a:spcBef>
              <a:buClr>
                <a:srgbClr val="000000"/>
              </a:buClr>
              <a:buAutoNum type="arabicPeriod"/>
              <a:defRPr/>
            </a:lvl2pPr>
            <a:lvl3pPr marL="1436688" indent="-457200" algn="l" defTabSz="412750" rtl="0" eaLnBrk="0" fontAlgn="base" hangingPunct="0">
              <a:spcBef>
                <a:spcPct val="30000"/>
              </a:spcBef>
              <a:buClr>
                <a:srgbClr val="000000"/>
              </a:buClr>
              <a:buAutoNum type="arabicPeriod"/>
              <a:defRPr/>
            </a:lvl3pPr>
            <a:lvl4pPr marL="1828800" indent="-457200" algn="l" defTabSz="412750" rtl="0" eaLnBrk="0" fontAlgn="base" hangingPunct="0">
              <a:spcBef>
                <a:spcPct val="30000"/>
              </a:spcBef>
              <a:buClr>
                <a:srgbClr val="000000"/>
              </a:buClr>
              <a:buAutoNum type="arabicPeriod"/>
              <a:defRPr/>
            </a:lvl4pPr>
            <a:lvl5pPr marL="2219325" indent="-457200" algn="l" defTabSz="412750" rtl="0" eaLnBrk="0" fontAlgn="base" hangingPunct="0">
              <a:spcBef>
                <a:spcPct val="30000"/>
              </a:spcBef>
              <a:buClr>
                <a:srgbClr val="000000"/>
              </a:buClr>
              <a:buAutoNum type="arabicPeriod"/>
              <a:defRPr/>
            </a:lvl5pPr>
          </a:lstStyle>
          <a:p>
            <a:pPr lvl="0"/>
            <a:r>
              <a:rPr lang="en-US"/>
              <a:t>Click to add choices here</a:t>
            </a:r>
          </a:p>
        </p:txBody>
      </p:sp>
      <p:sp>
        <p:nvSpPr>
          <p:cNvPr id="5" name="chartPosition"/>
          <p:cNvSpPr>
            <a:spLocks noGrp="1"/>
          </p:cNvSpPr>
          <p:nvPr>
            <p:ph type="chart" sz="quarter" idx="12"/>
          </p:nvPr>
        </p:nvSpPr>
        <p:spPr>
          <a:xfrm>
            <a:off x="6324072" y="2360613"/>
            <a:ext cx="4955645" cy="3810000"/>
          </a:xfrm>
          <a:prstGeom prst="rect">
            <a:avLst/>
          </a:prstGeom>
        </p:spPr>
        <p:txBody>
          <a:bodyPr/>
          <a:lstStyle/>
          <a:p>
            <a:endParaRPr lang="en-US"/>
          </a:p>
        </p:txBody>
      </p:sp>
    </p:spTree>
    <p:extLst>
      <p:ext uri="{BB962C8B-B14F-4D97-AF65-F5344CB8AC3E}">
        <p14:creationId xmlns:p14="http://schemas.microsoft.com/office/powerpoint/2010/main" val="2266959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type="titleOnly" preserve="1">
  <p:cSld name="Keypoint Clock Shap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Oval 2" hidden="1"/>
          <p:cNvSpPr/>
          <p:nvPr userDrawn="1">
            <p:custDataLst>
              <p:tags r:id="rId1"/>
            </p:custDataLst>
          </p:nvPr>
        </p:nvSpPr>
        <p:spPr bwMode="auto">
          <a:xfrm>
            <a:off x="10922001" y="5905503"/>
            <a:ext cx="846667" cy="483015"/>
          </a:xfrm>
          <a:prstGeom prst="ellipse">
            <a:avLst/>
          </a:prstGeom>
          <a:solidFill>
            <a:srgbClr val="FFFF00"/>
          </a:solidFill>
          <a:ln w="9525" cap="flat" cmpd="sng" algn="ctr">
            <a:solidFill>
              <a:schemeClr val="tx1"/>
            </a:solidFill>
            <a:prstDash val="solid"/>
            <a:round/>
            <a:headEnd type="none" w="med" len="med"/>
            <a:tailEnd type="none" w="med" len="med"/>
          </a:ln>
          <a:effectLst/>
        </p:spPr>
        <p:txBody>
          <a:bodyPr vert="horz" wrap="none" lIns="0" tIns="0" rIns="0" bIns="0" numCol="1" rtlCol="0" anchor="t" anchorCtr="0" compatLnSpc="1">
            <a:prstTxWarp prst="textNoShape">
              <a:avLst/>
            </a:prstTxWarp>
            <a:noAutofit/>
          </a:bodyPr>
          <a:lstStyle/>
          <a:p>
            <a: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pPr>
            <a:r>
              <a:rPr kumimoji="0" lang="en-US" sz="2400" b="0" i="0" u="none" strike="noStrike" cap="none" normalizeH="0" baseline="0">
                <a:ln>
                  <a:noFill/>
                </a:ln>
                <a:effectLst/>
                <a:latin typeface="Times New Roman" pitchFamily="18" charset="0"/>
              </a:rPr>
              <a:t>10</a:t>
            </a:r>
          </a:p>
        </p:txBody>
      </p:sp>
    </p:spTree>
    <p:extLst>
      <p:ext uri="{BB962C8B-B14F-4D97-AF65-F5344CB8AC3E}">
        <p14:creationId xmlns:p14="http://schemas.microsoft.com/office/powerpoint/2010/main" val="4544134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Layout>
</file>

<file path=ppt/slideLayouts/slideLayout59.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
        <p:nvSpPr>
          <p:cNvPr id="6" name="Content Placeholder 4"/>
          <p:cNvSpPr>
            <a:spLocks noGrp="1"/>
          </p:cNvSpPr>
          <p:nvPr>
            <p:ph sz="quarter" idx="11"/>
          </p:nvPr>
        </p:nvSpPr>
        <p:spPr>
          <a:xfrm>
            <a:off x="6624320" y="6323295"/>
            <a:ext cx="5350933" cy="304800"/>
          </a:xfrm>
        </p:spPr>
        <p:txBody>
          <a:bodyPr anchor="b"/>
          <a:lstStyle>
            <a:lvl1pPr marL="0" indent="0" algn="r">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49862250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668127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userDrawn="1">
  <p:cSld name="2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3"/>
          <p:cNvSpPr>
            <a:spLocks noGrp="1"/>
          </p:cNvSpPr>
          <p:nvPr>
            <p:ph type="dt" sz="half" idx="10"/>
          </p:nvPr>
        </p:nvSpPr>
        <p:spPr/>
        <p:txBody>
          <a:bodyPr/>
          <a:lstStyle/>
          <a:p>
            <a:fld id="{823C474B-B3C8-4D2B-9A58-47D3CEA19AC6}" type="datetimeFigureOut">
              <a:rPr lang="en-US" smtClean="0"/>
              <a:t>4/24/25</a:t>
            </a:fld>
            <a:endParaRPr lang="en-US"/>
          </a:p>
        </p:txBody>
      </p:sp>
      <p:sp>
        <p:nvSpPr>
          <p:cNvPr id="5" name="Footer Placeholder 4"/>
          <p:cNvSpPr>
            <a:spLocks noGrp="1"/>
          </p:cNvSpPr>
          <p:nvPr>
            <p:ph type="ftr" sz="quarter" idx="11"/>
          </p:nvPr>
        </p:nvSpPr>
        <p:spPr>
          <a:xfrm>
            <a:off x="3074202" y="6441567"/>
            <a:ext cx="6043601" cy="164148"/>
          </a:xfrm>
        </p:spPr>
        <p:txBody>
          <a:bodyPr/>
          <a:lstStyle/>
          <a:p>
            <a:endParaRPr lang="en-US"/>
          </a:p>
        </p:txBody>
      </p:sp>
      <p:sp>
        <p:nvSpPr>
          <p:cNvPr id="6" name="Slide Number Placeholder 5"/>
          <p:cNvSpPr>
            <a:spLocks noGrp="1"/>
          </p:cNvSpPr>
          <p:nvPr>
            <p:ph type="sldNum" sz="quarter" idx="12"/>
          </p:nvPr>
        </p:nvSpPr>
        <p:spPr/>
        <p:txBody>
          <a:bodyPr/>
          <a:lstStyle/>
          <a:p>
            <a:fld id="{970B1DE9-DF1E-478B-8EAC-D83EF13FF69C}" type="slidenum">
              <a:rPr lang="en-US" smtClean="0"/>
              <a:t>‹#›</a:t>
            </a:fld>
            <a:endParaRPr lang="en-US"/>
          </a:p>
        </p:txBody>
      </p:sp>
      <p:sp>
        <p:nvSpPr>
          <p:cNvPr id="7" name="Text Placeholder 6">
            <a:extLst>
              <a:ext uri="{FF2B5EF4-FFF2-40B4-BE49-F238E27FC236}">
                <a16:creationId xmlns:a16="http://schemas.microsoft.com/office/drawing/2014/main" id="{B9E66119-3E50-4912-A6A4-0A2C0585246D}"/>
              </a:ext>
            </a:extLst>
          </p:cNvPr>
          <p:cNvSpPr>
            <a:spLocks noGrp="1"/>
          </p:cNvSpPr>
          <p:nvPr>
            <p:ph type="body" sz="quarter" idx="13" hasCustomPrompt="1"/>
          </p:nvPr>
        </p:nvSpPr>
        <p:spPr>
          <a:xfrm>
            <a:off x="478368" y="5791202"/>
            <a:ext cx="4906433" cy="395817"/>
          </a:xfrm>
        </p:spPr>
        <p:txBody>
          <a:bodyPr anchor="b" anchorCtr="0"/>
          <a:lstStyle>
            <a:lvl1pPr marL="0" indent="0">
              <a:buNone/>
              <a:defRPr sz="933" b="0">
                <a:solidFill>
                  <a:schemeClr val="tx1">
                    <a:lumMod val="50000"/>
                  </a:schemeClr>
                </a:solidFill>
              </a:defRPr>
            </a:lvl1pPr>
          </a:lstStyle>
          <a:p>
            <a:pPr lvl="0"/>
            <a:r>
              <a:rPr lang="en-US" dirty="0"/>
              <a:t>Abbreviations</a:t>
            </a:r>
          </a:p>
        </p:txBody>
      </p:sp>
      <p:sp>
        <p:nvSpPr>
          <p:cNvPr id="9" name="Text Placeholder 8">
            <a:extLst>
              <a:ext uri="{FF2B5EF4-FFF2-40B4-BE49-F238E27FC236}">
                <a16:creationId xmlns:a16="http://schemas.microsoft.com/office/drawing/2014/main" id="{B2D06BD1-1203-411A-80B7-868D8D7562B1}"/>
              </a:ext>
            </a:extLst>
          </p:cNvPr>
          <p:cNvSpPr>
            <a:spLocks noGrp="1"/>
          </p:cNvSpPr>
          <p:nvPr>
            <p:ph type="body" sz="quarter" idx="14" hasCustomPrompt="1"/>
          </p:nvPr>
        </p:nvSpPr>
        <p:spPr>
          <a:xfrm>
            <a:off x="6826676" y="5801362"/>
            <a:ext cx="4906433" cy="395817"/>
          </a:xfrm>
        </p:spPr>
        <p:txBody>
          <a:bodyPr anchor="b" anchorCtr="0"/>
          <a:lstStyle>
            <a:lvl1pPr marL="0" indent="0" algn="r">
              <a:buNone/>
              <a:defRPr sz="933" b="0">
                <a:solidFill>
                  <a:schemeClr val="tx1">
                    <a:lumMod val="50000"/>
                  </a:schemeClr>
                </a:solidFill>
              </a:defRPr>
            </a:lvl1pPr>
          </a:lstStyle>
          <a:p>
            <a:pPr lvl="0"/>
            <a:r>
              <a:rPr lang="en-US" dirty="0"/>
              <a:t>References</a:t>
            </a:r>
          </a:p>
        </p:txBody>
      </p:sp>
    </p:spTree>
    <p:custDataLst>
      <p:tags r:id="rId1"/>
    </p:custDataLst>
    <p:extLst>
      <p:ext uri="{BB962C8B-B14F-4D97-AF65-F5344CB8AC3E}">
        <p14:creationId xmlns:p14="http://schemas.microsoft.com/office/powerpoint/2010/main" val="27830887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4_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z="2800"/>
            </a:lvl1pPr>
          </a:lstStyle>
          <a:p>
            <a:r>
              <a:rPr lang="en-US"/>
              <a:t>Click to edit Master title style</a:t>
            </a:r>
            <a:endParaRPr lang="en-GB"/>
          </a:p>
        </p:txBody>
      </p:sp>
      <p:sp>
        <p:nvSpPr>
          <p:cNvPr id="5" name="Content Placeholder 4"/>
          <p:cNvSpPr>
            <a:spLocks noGrp="1"/>
          </p:cNvSpPr>
          <p:nvPr>
            <p:ph sz="quarter" idx="10"/>
          </p:nvPr>
        </p:nvSpPr>
        <p:spPr>
          <a:xfrm>
            <a:off x="207264" y="6322423"/>
            <a:ext cx="5350933" cy="304800"/>
          </a:xfrm>
        </p:spPr>
        <p:txBody>
          <a:bodyPr anchor="b"/>
          <a:lstStyle>
            <a:lvl1pPr marL="0" indent="0">
              <a:spcBef>
                <a:spcPts val="0"/>
              </a:spcBef>
              <a:buNone/>
              <a:defRPr sz="1000"/>
            </a:lvl1pPr>
            <a:lvl2pPr marL="457200" indent="0">
              <a:buNone/>
              <a:defRPr sz="1050"/>
            </a:lvl2pPr>
            <a:lvl3pPr marL="914400" indent="0">
              <a:buNone/>
              <a:defRPr sz="1000"/>
            </a:lvl3pPr>
            <a:lvl4pPr marL="1371600" indent="0">
              <a:buNone/>
              <a:defRPr sz="900"/>
            </a:lvl4pPr>
            <a:lvl5pPr marL="1828800" indent="0">
              <a:buNone/>
              <a:defRPr sz="900"/>
            </a:lvl5pPr>
          </a:lstStyle>
          <a:p>
            <a:pPr lvl="0"/>
            <a:r>
              <a:rPr lang="en-US" dirty="0"/>
              <a:t>Click to edit Master text style</a:t>
            </a:r>
          </a:p>
        </p:txBody>
      </p:sp>
    </p:spTree>
    <p:extLst>
      <p:ext uri="{BB962C8B-B14F-4D97-AF65-F5344CB8AC3E}">
        <p14:creationId xmlns:p14="http://schemas.microsoft.com/office/powerpoint/2010/main" val="15884069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userDrawn="1">
  <p:cSld name="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cs typeface="ＭＳ Ｐゴシック"/>
              </a:rPr>
              <a:pPr>
                <a:defRPr/>
              </a:pPr>
              <a:t>‹#›</a:t>
            </a:fld>
            <a:endParaRPr lang="en-GB">
              <a:cs typeface="ＭＳ Ｐゴシック"/>
            </a:endParaRPr>
          </a:p>
        </p:txBody>
      </p:sp>
    </p:spTree>
    <p:extLst>
      <p:ext uri="{BB962C8B-B14F-4D97-AF65-F5344CB8AC3E}">
        <p14:creationId xmlns:p14="http://schemas.microsoft.com/office/powerpoint/2010/main" val="106732708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userDrawn="1">
  <p:cSld name="2_NEW Title Only">
    <p:spTree>
      <p:nvGrpSpPr>
        <p:cNvPr id="1" name=""/>
        <p:cNvGrpSpPr/>
        <p:nvPr/>
      </p:nvGrpSpPr>
      <p:grpSpPr>
        <a:xfrm>
          <a:off x="0" y="0"/>
          <a:ext cx="0" cy="0"/>
          <a:chOff x="0" y="0"/>
          <a:chExt cx="0" cy="0"/>
        </a:xfrm>
      </p:grpSpPr>
      <p:sp>
        <p:nvSpPr>
          <p:cNvPr id="4" name="Title 3"/>
          <p:cNvSpPr>
            <a:spLocks noGrp="1"/>
          </p:cNvSpPr>
          <p:nvPr>
            <p:ph type="title"/>
          </p:nvPr>
        </p:nvSpPr>
        <p:spPr/>
        <p:txBody>
          <a:bodyPr/>
          <a:lstStyle/>
          <a:p>
            <a:r>
              <a:rPr lang="en-US"/>
              <a:t>Click to edit Master title style</a:t>
            </a:r>
            <a:endParaRPr lang="en-GB"/>
          </a:p>
        </p:txBody>
      </p:sp>
      <p:sp>
        <p:nvSpPr>
          <p:cNvPr id="7" name="Text Placeholder 6"/>
          <p:cNvSpPr>
            <a:spLocks noGrp="1"/>
          </p:cNvSpPr>
          <p:nvPr>
            <p:ph type="body" sz="quarter" idx="12"/>
          </p:nvPr>
        </p:nvSpPr>
        <p:spPr>
          <a:xfrm>
            <a:off x="630769" y="6631088"/>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3"/>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2E99AA7-133A-E54F-B877-701653B6C8EF}" type="slidenum">
              <a:rPr lang="en-GB"/>
              <a:pPr>
                <a:defRPr/>
              </a:pPr>
              <a:t>‹#›</a:t>
            </a:fld>
            <a:endParaRPr lang="en-GB"/>
          </a:p>
        </p:txBody>
      </p:sp>
    </p:spTree>
    <p:extLst>
      <p:ext uri="{BB962C8B-B14F-4D97-AF65-F5344CB8AC3E}">
        <p14:creationId xmlns:p14="http://schemas.microsoft.com/office/powerpoint/2010/main" val="166724491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userDrawn="1">
  <p:cSld name="5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GB"/>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4" name="Text Placeholder 4"/>
          <p:cNvSpPr>
            <a:spLocks noGrp="1"/>
          </p:cNvSpPr>
          <p:nvPr>
            <p:ph type="body" sz="quarter" idx="10"/>
          </p:nvPr>
        </p:nvSpPr>
        <p:spPr>
          <a:xfrm>
            <a:off x="609600" y="6210780"/>
            <a:ext cx="5488517" cy="447993"/>
          </a:xfrm>
        </p:spPr>
        <p:txBody>
          <a:bodyPr anchor="b"/>
          <a:lstStyle>
            <a:lvl1pPr marL="0" indent="0">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
        <p:nvSpPr>
          <p:cNvPr id="5" name="Text Placeholder 4"/>
          <p:cNvSpPr>
            <a:spLocks noGrp="1"/>
          </p:cNvSpPr>
          <p:nvPr>
            <p:ph type="body" sz="quarter" idx="11"/>
          </p:nvPr>
        </p:nvSpPr>
        <p:spPr>
          <a:xfrm>
            <a:off x="6098118" y="6210780"/>
            <a:ext cx="5488517" cy="447993"/>
          </a:xfrm>
        </p:spPr>
        <p:txBody>
          <a:bodyPr anchor="b"/>
          <a:lstStyle>
            <a:lvl1pPr marL="0" indent="0" algn="r">
              <a:spcAft>
                <a:spcPts val="0"/>
              </a:spcAft>
              <a:buNone/>
              <a:defRPr sz="1200"/>
            </a:lvl1pPr>
            <a:lvl2pPr marL="376244" indent="0">
              <a:buNone/>
              <a:defRPr/>
            </a:lvl2pPr>
            <a:lvl3pPr marL="722324" indent="0">
              <a:buNone/>
              <a:defRPr/>
            </a:lvl3pPr>
            <a:lvl4pPr marL="995380" indent="0">
              <a:buNone/>
              <a:defRPr/>
            </a:lvl4pPr>
            <a:lvl5pPr marL="1395435" indent="0">
              <a:buFont typeface="Arial" pitchFamily="34" charset="0"/>
              <a:buNone/>
              <a:defRPr/>
            </a:lvl5pPr>
          </a:lstStyle>
          <a:p>
            <a:pPr lvl="0"/>
            <a:r>
              <a:rPr lang="en-US" dirty="0"/>
              <a:t>Click to edit Master text styles</a:t>
            </a:r>
            <a:endParaRPr lang="en-GB" dirty="0"/>
          </a:p>
        </p:txBody>
      </p:sp>
    </p:spTree>
    <p:extLst>
      <p:ext uri="{BB962C8B-B14F-4D97-AF65-F5344CB8AC3E}">
        <p14:creationId xmlns:p14="http://schemas.microsoft.com/office/powerpoint/2010/main" val="37687702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userDrawn="1">
  <p:cSld name="14_NEW Title Only">
    <p:spTree>
      <p:nvGrpSpPr>
        <p:cNvPr id="1" name=""/>
        <p:cNvGrpSpPr/>
        <p:nvPr/>
      </p:nvGrpSpPr>
      <p:grpSpPr>
        <a:xfrm>
          <a:off x="0" y="0"/>
          <a:ext cx="0" cy="0"/>
          <a:chOff x="0" y="0"/>
          <a:chExt cx="0" cy="0"/>
        </a:xfrm>
      </p:grpSpPr>
      <p:sp>
        <p:nvSpPr>
          <p:cNvPr id="4" name="Title 3"/>
          <p:cNvSpPr>
            <a:spLocks noGrp="1"/>
          </p:cNvSpPr>
          <p:nvPr>
            <p:ph type="title"/>
          </p:nvPr>
        </p:nvSpPr>
        <p:spPr>
          <a:xfrm>
            <a:off x="609600" y="0"/>
            <a:ext cx="10972800" cy="1143000"/>
          </a:xfrm>
        </p:spPr>
        <p:txBody>
          <a:bodyPr/>
          <a:lstStyle/>
          <a:p>
            <a:r>
              <a:rPr lang="en-US" dirty="0"/>
              <a:t>Click to edit Master title style</a:t>
            </a:r>
            <a:endParaRPr lang="en-GB" dirty="0"/>
          </a:p>
        </p:txBody>
      </p:sp>
      <p:sp>
        <p:nvSpPr>
          <p:cNvPr id="7" name="Text Placeholder 6"/>
          <p:cNvSpPr>
            <a:spLocks noGrp="1"/>
          </p:cNvSpPr>
          <p:nvPr>
            <p:ph type="body" sz="quarter" idx="12"/>
          </p:nvPr>
        </p:nvSpPr>
        <p:spPr>
          <a:xfrm>
            <a:off x="630767" y="6631087"/>
            <a:ext cx="7738116" cy="153888"/>
          </a:xfrm>
        </p:spPr>
        <p:txBody>
          <a:bodyPr lIns="0" tIns="0" rIns="0" bIns="0" anchor="b">
            <a:spAutoFit/>
          </a:bodyPr>
          <a:lstStyle>
            <a:lvl1pPr marL="0" indent="0">
              <a:spcBef>
                <a:spcPts val="0"/>
              </a:spcBef>
              <a:buFontTx/>
              <a:buNone/>
              <a:defRPr sz="1000">
                <a:solidFill>
                  <a:srgbClr val="000066"/>
                </a:solidFill>
              </a:defRPr>
            </a:lvl1pPr>
          </a:lstStyle>
          <a:p>
            <a:pPr lvl="0"/>
            <a:r>
              <a:rPr lang="en-US" dirty="0"/>
              <a:t>Click to edit Master text styles</a:t>
            </a:r>
            <a:endParaRPr lang="en-GB" dirty="0"/>
          </a:p>
        </p:txBody>
      </p:sp>
      <p:sp>
        <p:nvSpPr>
          <p:cNvPr id="5" name="Slide Number Placeholder 2"/>
          <p:cNvSpPr>
            <a:spLocks noGrp="1"/>
          </p:cNvSpPr>
          <p:nvPr>
            <p:ph type="sldNum" sz="quarter" idx="13"/>
          </p:nvPr>
        </p:nvSpPr>
        <p:spPr>
          <a:xfrm>
            <a:off x="4233" y="6489701"/>
            <a:ext cx="5334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FFFFFF"/>
                </a:solidFill>
                <a:cs typeface="+mn-cs"/>
              </a:defRPr>
            </a:lvl1pPr>
          </a:lstStyle>
          <a:p>
            <a:pPr>
              <a:defRPr/>
            </a:pPr>
            <a:fld id="{796EC0D8-CF13-B54F-AABB-1280F8E58F14}" type="slidenum">
              <a:rPr lang="en-GB"/>
              <a:pPr>
                <a:defRPr/>
              </a:pPr>
              <a:t>‹#›</a:t>
            </a:fld>
            <a:endParaRPr lang="en-GB"/>
          </a:p>
        </p:txBody>
      </p:sp>
    </p:spTree>
    <p:extLst>
      <p:ext uri="{BB962C8B-B14F-4D97-AF65-F5344CB8AC3E}">
        <p14:creationId xmlns:p14="http://schemas.microsoft.com/office/powerpoint/2010/main" val="4368907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3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7485" y="115889"/>
            <a:ext cx="10991849" cy="779671"/>
          </a:xfrm>
        </p:spPr>
        <p:txBody>
          <a:bodyPr>
            <a:normAutofit/>
          </a:bodyPr>
          <a:lstStyle>
            <a:lvl1pPr algn="l">
              <a:defRPr sz="2800" b="1" i="0">
                <a:solidFill>
                  <a:srgbClr val="064F59"/>
                </a:solidFill>
                <a:latin typeface="Arial"/>
              </a:defRPr>
            </a:lvl1pPr>
          </a:lstStyle>
          <a:p>
            <a:r>
              <a:rPr lang="en-US" dirty="0"/>
              <a:t>Click to edit Master title style</a:t>
            </a:r>
          </a:p>
        </p:txBody>
      </p:sp>
      <p:sp>
        <p:nvSpPr>
          <p:cNvPr id="3" name="Content Placeholder 2"/>
          <p:cNvSpPr>
            <a:spLocks noGrp="1"/>
          </p:cNvSpPr>
          <p:nvPr>
            <p:ph idx="1"/>
          </p:nvPr>
        </p:nvSpPr>
        <p:spPr>
          <a:xfrm>
            <a:off x="617284" y="1376989"/>
            <a:ext cx="10972800" cy="4525963"/>
          </a:xfrm>
        </p:spPr>
        <p:txBody>
          <a:bodyPr lIns="0" rtlCol="0">
            <a:normAutofit/>
          </a:bodyPr>
          <a:lstStyle>
            <a:lvl1pPr>
              <a:defRPr lang="en-US" sz="2100" dirty="0" smtClean="0"/>
            </a:lvl1pPr>
            <a:lvl2pPr>
              <a:defRPr lang="en-US" sz="2000" dirty="0" smtClean="0"/>
            </a:lvl2pPr>
            <a:lvl3pPr>
              <a:defRPr lang="en-US" sz="2000" dirty="0" smtClean="0"/>
            </a:lvl3pPr>
            <a:lvl4pPr>
              <a:defRPr lang="en-US" dirty="0" smtClean="0"/>
            </a:lvl4pPr>
            <a:lvl5pPr>
              <a:defRPr lang="en-US" dirty="0"/>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Text Placeholder 21"/>
          <p:cNvSpPr>
            <a:spLocks noGrp="1"/>
          </p:cNvSpPr>
          <p:nvPr>
            <p:ph type="body" sz="quarter" idx="10"/>
          </p:nvPr>
        </p:nvSpPr>
        <p:spPr>
          <a:xfrm>
            <a:off x="615951" y="6289940"/>
            <a:ext cx="10993967" cy="463313"/>
          </a:xfrm>
        </p:spPr>
        <p:txBody>
          <a:bodyPr lIns="0" tIns="0" rIns="0" bIns="0" anchor="b">
            <a:noAutofit/>
          </a:bodyPr>
          <a:lstStyle>
            <a:lvl1pPr marL="0" indent="0">
              <a:lnSpc>
                <a:spcPct val="100000"/>
              </a:lnSpc>
              <a:spcBef>
                <a:spcPts val="200"/>
              </a:spcBef>
              <a:buNone/>
              <a:defRPr sz="1000" b="0">
                <a:solidFill>
                  <a:srgbClr val="064F59"/>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noProof="0" dirty="0"/>
              <a:t>Click to edit Master text styles</a:t>
            </a:r>
          </a:p>
        </p:txBody>
      </p:sp>
      <p:sp>
        <p:nvSpPr>
          <p:cNvPr id="5" name="Slide Number Placeholder 5"/>
          <p:cNvSpPr>
            <a:spLocks noGrp="1"/>
          </p:cNvSpPr>
          <p:nvPr>
            <p:ph type="sldNum" sz="quarter" idx="11"/>
          </p:nvPr>
        </p:nvSpPr>
        <p:spPr>
          <a:xfrm>
            <a:off x="9012767" y="6491289"/>
            <a:ext cx="2844800" cy="365125"/>
          </a:xfrm>
          <a:prstGeom prst="rect">
            <a:avLst/>
          </a:prstGeom>
        </p:spPr>
        <p:txBody>
          <a:bodyPr/>
          <a:lstStyle>
            <a:lvl1pPr>
              <a:defRPr sz="1100" b="0" i="0">
                <a:solidFill>
                  <a:srgbClr val="064F59"/>
                </a:solidFill>
                <a:latin typeface="Arial"/>
                <a:cs typeface="Arial"/>
              </a:defRPr>
            </a:lvl1pPr>
          </a:lstStyle>
          <a:p>
            <a:pPr>
              <a:defRPr/>
            </a:pPr>
            <a:fld id="{865B40A2-B197-3B46-BE14-65D655D54854}" type="slidenum">
              <a:rPr lang="en-US"/>
              <a:pPr>
                <a:defRPr/>
              </a:pPr>
              <a:t>‹#›</a:t>
            </a:fld>
            <a:endParaRPr lang="en-US"/>
          </a:p>
        </p:txBody>
      </p:sp>
      <p:sp>
        <p:nvSpPr>
          <p:cNvPr id="6" name="Footer Placeholder 7"/>
          <p:cNvSpPr>
            <a:spLocks noGrp="1"/>
          </p:cNvSpPr>
          <p:nvPr>
            <p:ph type="ftr" sz="quarter" idx="12"/>
          </p:nvPr>
        </p:nvSpPr>
        <p:spPr>
          <a:xfrm>
            <a:off x="4165600" y="6356351"/>
            <a:ext cx="3860800" cy="365125"/>
          </a:xfrm>
          <a:prstGeom prst="rect">
            <a:avLst/>
          </a:prstGeom>
        </p:spPr>
        <p:txBody>
          <a:bodyPr/>
          <a:lstStyle>
            <a:lvl1pPr>
              <a:defRPr>
                <a:solidFill>
                  <a:srgbClr val="064F59">
                    <a:tint val="75000"/>
                  </a:srgbClr>
                </a:solidFill>
              </a:defRPr>
            </a:lvl1pPr>
          </a:lstStyle>
          <a:p>
            <a:pPr>
              <a:defRPr/>
            </a:pPr>
            <a:endParaRPr lang="en-US"/>
          </a:p>
        </p:txBody>
      </p:sp>
    </p:spTree>
    <p:extLst>
      <p:ext uri="{BB962C8B-B14F-4D97-AF65-F5344CB8AC3E}">
        <p14:creationId xmlns:p14="http://schemas.microsoft.com/office/powerpoint/2010/main" val="8012696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showMasterSp="0" preserve="1" userDrawn="1">
  <p:cSld name="1_Custom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312959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preserve="1">
  <p:cSld name="Title Slid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4193048495"/>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showMasterSp="0" preserve="1">
  <p:cSld name="Title Slide with Image">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4937760"/>
            <a:ext cx="7620000" cy="54864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cxnSp>
        <p:nvCxnSpPr>
          <p:cNvPr id="11" name="Straight Connector 10"/>
          <p:cNvCxnSpPr/>
          <p:nvPr/>
        </p:nvCxnSpPr>
        <p:spPr bwMode="gray">
          <a:xfrm>
            <a:off x="0" y="6492240"/>
            <a:ext cx="12192000" cy="0"/>
          </a:xfrm>
          <a:prstGeom prst="line">
            <a:avLst/>
          </a:prstGeom>
          <a:ln w="38100">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Text Placeholder 14"/>
          <p:cNvSpPr>
            <a:spLocks noGrp="1"/>
          </p:cNvSpPr>
          <p:nvPr>
            <p:ph type="body" sz="quarter" idx="10"/>
          </p:nvPr>
        </p:nvSpPr>
        <p:spPr>
          <a:xfrm>
            <a:off x="4023360" y="5547360"/>
            <a:ext cx="7620000" cy="853440"/>
          </a:xfrm>
        </p:spPr>
        <p:txBody>
          <a:bodyPr lIns="0" tIns="0" rIns="0" bIns="0">
            <a:noAutofit/>
          </a:bodyPr>
          <a:lstStyle>
            <a:lvl1pPr marL="0" indent="0">
              <a:lnSpc>
                <a:spcPct val="100000"/>
              </a:lnSpc>
              <a:spcBef>
                <a:spcPts val="0"/>
              </a:spcBef>
              <a:spcAft>
                <a:spcPts val="267"/>
              </a:spcAft>
              <a:buNone/>
              <a:defRPr sz="1733" b="1">
                <a:solidFill>
                  <a:schemeClr val="tx1"/>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853440"/>
          </a:xfrm>
        </p:spPr>
        <p:txBody>
          <a:bodyPr lIns="0" tIns="0" rIns="0" bIns="0" anchor="t" anchorCtr="0">
            <a:noAutofit/>
          </a:bodyPr>
          <a:lstStyle>
            <a:lvl1pPr algn="l">
              <a:lnSpc>
                <a:spcPct val="90000"/>
              </a:lnSpc>
              <a:defRPr sz="2933" b="1">
                <a:latin typeface="+mj-lt"/>
                <a:cs typeface="Arial" pitchFamily="34" charset="0"/>
              </a:defRPr>
            </a:lvl1pPr>
          </a:lstStyle>
          <a:p>
            <a:r>
              <a:rPr lang="en-US"/>
              <a:t>Click to edit Master title style</a:t>
            </a:r>
          </a:p>
        </p:txBody>
      </p: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
        <p:nvSpPr>
          <p:cNvPr id="5" name="Picture Placeholder 4"/>
          <p:cNvSpPr>
            <a:spLocks noGrp="1"/>
          </p:cNvSpPr>
          <p:nvPr>
            <p:ph type="pic" sz="quarter" idx="11" hasCustomPrompt="1"/>
          </p:nvPr>
        </p:nvSpPr>
        <p:spPr>
          <a:xfrm>
            <a:off x="0" y="0"/>
            <a:ext cx="12192000" cy="3761317"/>
          </a:xfrm>
        </p:spPr>
        <p:txBody>
          <a:bodyPr/>
          <a:lstStyle/>
          <a:p>
            <a:r>
              <a:rPr lang="en-US"/>
              <a:t>Click icon to place image</a:t>
            </a:r>
          </a:p>
        </p:txBody>
      </p:sp>
    </p:spTree>
    <p:extLst>
      <p:ext uri="{BB962C8B-B14F-4D97-AF65-F5344CB8AC3E}">
        <p14:creationId xmlns:p14="http://schemas.microsoft.com/office/powerpoint/2010/main" val="346091748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85523324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Table of Contents">
    <p:spTree>
      <p:nvGrpSpPr>
        <p:cNvPr id="1" name=""/>
        <p:cNvGrpSpPr/>
        <p:nvPr/>
      </p:nvGrpSpPr>
      <p:grpSpPr>
        <a:xfrm>
          <a:off x="0" y="0"/>
          <a:ext cx="0" cy="0"/>
          <a:chOff x="0" y="0"/>
          <a:chExt cx="0" cy="0"/>
        </a:xfrm>
      </p:grpSpPr>
      <p:sp>
        <p:nvSpPr>
          <p:cNvPr id="2" name="Title 1"/>
          <p:cNvSpPr>
            <a:spLocks noGrp="1"/>
          </p:cNvSpPr>
          <p:nvPr>
            <p:ph type="title"/>
          </p:nvPr>
        </p:nvSpPr>
        <p:spPr>
          <a:xfrm>
            <a:off x="548643" y="975360"/>
            <a:ext cx="11094271" cy="853440"/>
          </a:xfrm>
        </p:spPr>
        <p:txBody>
          <a:bodyPr anchor="b" anchorCtr="0"/>
          <a:lstStyle>
            <a:lvl1pPr>
              <a:defRPr sz="2600"/>
            </a:lvl1pPr>
          </a:lstStyle>
          <a:p>
            <a:r>
              <a:rPr lang="en-US"/>
              <a:t>Click to edit Master title style</a:t>
            </a:r>
          </a:p>
        </p:txBody>
      </p:sp>
      <p:sp>
        <p:nvSpPr>
          <p:cNvPr id="3" name="Footer Placeholder 2"/>
          <p:cNvSpPr>
            <a:spLocks noGrp="1"/>
          </p:cNvSpPr>
          <p:nvPr>
            <p:ph type="ftr" sz="quarter" idx="10"/>
          </p:nvPr>
        </p:nvSpPr>
        <p:spPr bwMode="gray"/>
        <p:txBody>
          <a:bodyPr/>
          <a:lstStyle/>
          <a:p>
            <a:endParaRPr lang="en-US"/>
          </a:p>
        </p:txBody>
      </p:sp>
      <p:sp>
        <p:nvSpPr>
          <p:cNvPr id="4" name="Slide Number Placeholder 3"/>
          <p:cNvSpPr>
            <a:spLocks noGrp="1"/>
          </p:cNvSpPr>
          <p:nvPr>
            <p:ph type="sldNum" sz="quarter" idx="11"/>
          </p:nvPr>
        </p:nvSpPr>
        <p:spPr bwMode="gray"/>
        <p:txBody>
          <a:bodyPr/>
          <a:lstStyle/>
          <a:p>
            <a:fld id="{25E50375-54B9-4391-8450-768398012C2B}" type="slidenum">
              <a:rPr lang="en-US" smtClean="0"/>
              <a:t>‹#›</a:t>
            </a:fld>
            <a:endParaRPr lang="en-US"/>
          </a:p>
        </p:txBody>
      </p:sp>
      <p:sp>
        <p:nvSpPr>
          <p:cNvPr id="6" name="Text Placeholder 5"/>
          <p:cNvSpPr>
            <a:spLocks noGrp="1"/>
          </p:cNvSpPr>
          <p:nvPr>
            <p:ph type="body" sz="quarter" idx="12"/>
          </p:nvPr>
        </p:nvSpPr>
        <p:spPr>
          <a:xfrm>
            <a:off x="548639"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9" name="Text Placeholder 8"/>
          <p:cNvSpPr>
            <a:spLocks noGrp="1"/>
          </p:cNvSpPr>
          <p:nvPr>
            <p:ph type="body" sz="quarter" idx="13"/>
          </p:nvPr>
        </p:nvSpPr>
        <p:spPr>
          <a:xfrm>
            <a:off x="4363536"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a:solidFill>
                  <a:srgbClr val="63666A"/>
                </a:solidFill>
              </a:defRPr>
            </a:lvl2pPr>
          </a:lstStyle>
          <a:p>
            <a:pPr lvl="0"/>
            <a:r>
              <a:rPr lang="en-US"/>
              <a:t>Click to edit Master text styles</a:t>
            </a:r>
          </a:p>
          <a:p>
            <a:pPr lvl="1"/>
            <a:r>
              <a:rPr lang="en-US"/>
              <a:t>Second level</a:t>
            </a:r>
          </a:p>
        </p:txBody>
      </p:sp>
      <p:sp>
        <p:nvSpPr>
          <p:cNvPr id="11" name="Text Placeholder 10"/>
          <p:cNvSpPr>
            <a:spLocks noGrp="1"/>
          </p:cNvSpPr>
          <p:nvPr>
            <p:ph type="body" sz="quarter" idx="14"/>
          </p:nvPr>
        </p:nvSpPr>
        <p:spPr>
          <a:xfrm>
            <a:off x="8178433" y="2316480"/>
            <a:ext cx="3474720" cy="3535680"/>
          </a:xfrm>
        </p:spPr>
        <p:txBody>
          <a:bodyPr/>
          <a:lstStyle>
            <a:lvl1pPr marL="342882" indent="-342882">
              <a:spcAft>
                <a:spcPts val="600"/>
              </a:spcAft>
              <a:buClr>
                <a:schemeClr val="accent6"/>
              </a:buClr>
              <a:buFont typeface="Wingdings" charset="2"/>
              <a:buAutoNum type="arabicPlain"/>
              <a:defRPr sz="1867" b="1" i="0" cap="all">
                <a:latin typeface="+mj-lt"/>
              </a:defRPr>
            </a:lvl1pPr>
            <a:lvl2pPr marL="457178" indent="0">
              <a:spcBef>
                <a:spcPts val="600"/>
              </a:spcBef>
              <a:buNone/>
              <a:defRPr sz="1867" baseline="0">
                <a:solidFill>
                  <a:srgbClr val="63666A"/>
                </a:solidFill>
              </a:defRPr>
            </a:lvl2pPr>
            <a:lvl5pPr marL="1828709" indent="0">
              <a:buNone/>
              <a:defRPr/>
            </a:lvl5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14067350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3"/>
          </p:nvPr>
        </p:nvSpPr>
        <p:spPr>
          <a:xfrm>
            <a:off x="548640" y="1950720"/>
            <a:ext cx="11094720" cy="4511040"/>
          </a:xfrm>
        </p:spPr>
        <p:txBody>
          <a:bodyPr/>
          <a:lstStyle>
            <a:lvl2pPr>
              <a:defRPr sz="2400"/>
            </a:lvl2pPr>
            <a:lvl3pPr>
              <a:defRPr sz="2133"/>
            </a:lvl3pPr>
            <a:lvl4pPr>
              <a:defRPr sz="1867" baseline="0"/>
            </a:lvl4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8773687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548640" y="750933"/>
            <a:ext cx="11094720" cy="853440"/>
          </a:xfrm>
        </p:spPr>
        <p:txBody>
          <a:bodyPr/>
          <a:lstStyle/>
          <a:p>
            <a:r>
              <a:rPr lang="en-US"/>
              <a:t>Click to edit Master title style</a:t>
            </a:r>
          </a:p>
        </p:txBody>
      </p:sp>
      <p:sp>
        <p:nvSpPr>
          <p:cNvPr id="9" name="Slide Number Placeholder 8"/>
          <p:cNvSpPr>
            <a:spLocks noGrp="1"/>
          </p:cNvSpPr>
          <p:nvPr>
            <p:ph type="sldNum" sz="quarter" idx="10"/>
          </p:nvPr>
        </p:nvSpPr>
        <p:spPr/>
        <p:txBody>
          <a:bodyPr/>
          <a:lstStyle/>
          <a:p>
            <a:fld id="{25E50375-54B9-4391-8450-768398012C2B}" type="slidenum">
              <a:rPr lang="en-US" smtClean="0"/>
              <a:t>‹#›</a:t>
            </a:fld>
            <a:endParaRPr lang="en-US"/>
          </a:p>
        </p:txBody>
      </p:sp>
      <p:sp>
        <p:nvSpPr>
          <p:cNvPr id="10" name="Footer Placeholder 9"/>
          <p:cNvSpPr>
            <a:spLocks noGrp="1"/>
          </p:cNvSpPr>
          <p:nvPr>
            <p:ph type="ftr" sz="quarter" idx="11"/>
          </p:nvPr>
        </p:nvSpPr>
        <p:spPr/>
        <p:txBody>
          <a:bodyPr/>
          <a:lstStyle/>
          <a:p>
            <a:endParaRPr lang="en-US"/>
          </a:p>
        </p:txBody>
      </p:sp>
      <p:sp>
        <p:nvSpPr>
          <p:cNvPr id="6" name="Content Placeholder 5"/>
          <p:cNvSpPr>
            <a:spLocks noGrp="1"/>
          </p:cNvSpPr>
          <p:nvPr>
            <p:ph sz="quarter" idx="12"/>
          </p:nvPr>
        </p:nvSpPr>
        <p:spPr>
          <a:xfrm>
            <a:off x="54864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8" name="Content Placeholder 7"/>
          <p:cNvSpPr>
            <a:spLocks noGrp="1"/>
          </p:cNvSpPr>
          <p:nvPr>
            <p:ph sz="quarter" idx="13"/>
          </p:nvPr>
        </p:nvSpPr>
        <p:spPr>
          <a:xfrm>
            <a:off x="6400800" y="1950720"/>
            <a:ext cx="5242560" cy="4511040"/>
          </a:xfrm>
        </p:spPr>
        <p:txBody>
          <a:bodyPr rIns="137160"/>
          <a:lstStyle>
            <a:lvl1pPr>
              <a:spcBef>
                <a:spcPts val="1600"/>
              </a:spcBef>
              <a:defRPr sz="2400"/>
            </a:lvl1pPr>
            <a:lvl2pPr>
              <a:defRPr sz="2400"/>
            </a:lvl2pPr>
            <a:lvl3pPr>
              <a:defRPr sz="2133"/>
            </a:lvl3pPr>
            <a:lvl4pPr>
              <a:defRPr sz="1867"/>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408868879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Three Content">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3" name="Content Placeholder 2"/>
          <p:cNvSpPr>
            <a:spLocks noGrp="1"/>
          </p:cNvSpPr>
          <p:nvPr>
            <p:ph sz="quarter" idx="15"/>
          </p:nvPr>
        </p:nvSpPr>
        <p:spPr>
          <a:xfrm>
            <a:off x="54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Content Placeholder 4"/>
          <p:cNvSpPr>
            <a:spLocks noGrp="1"/>
          </p:cNvSpPr>
          <p:nvPr>
            <p:ph sz="quarter" idx="16"/>
          </p:nvPr>
        </p:nvSpPr>
        <p:spPr>
          <a:xfrm>
            <a:off x="435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9" name="Content Placeholder 8"/>
          <p:cNvSpPr>
            <a:spLocks noGrp="1"/>
          </p:cNvSpPr>
          <p:nvPr>
            <p:ph sz="quarter" idx="17"/>
          </p:nvPr>
        </p:nvSpPr>
        <p:spPr>
          <a:xfrm>
            <a:off x="8168640" y="1950720"/>
            <a:ext cx="3474720" cy="4511040"/>
          </a:xfrm>
        </p:spPr>
        <p:txBody>
          <a:bodyPr rIns="137160"/>
          <a:lstStyle>
            <a:lvl1pPr>
              <a:spcBef>
                <a:spcPts val="1600"/>
              </a:spcBef>
              <a:defRPr sz="2133"/>
            </a:lvl1pPr>
            <a:lvl2pPr>
              <a:defRPr sz="2133"/>
            </a:lvl2pPr>
            <a:lvl3pPr>
              <a:defRPr sz="1867"/>
            </a:lvl3pPr>
            <a:lvl4pPr>
              <a:defRPr sz="1733"/>
            </a:lvl4pPr>
            <a:lvl5pPr>
              <a:defRPr sz="1600"/>
            </a:lvl5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694344514"/>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Slide Number Placeholder 5"/>
          <p:cNvSpPr>
            <a:spLocks noGrp="1"/>
          </p:cNvSpPr>
          <p:nvPr>
            <p:ph type="sldNum" sz="quarter" idx="10"/>
          </p:nvPr>
        </p:nvSpPr>
        <p:spPr/>
        <p:txBody>
          <a:bodyPr/>
          <a:lstStyle/>
          <a:p>
            <a:fld id="{25E50375-54B9-4391-8450-768398012C2B}" type="slidenum">
              <a:rPr lang="en-US" smtClean="0"/>
              <a:t>‹#›</a:t>
            </a:fld>
            <a:endParaRPr lang="en-US"/>
          </a:p>
        </p:txBody>
      </p:sp>
      <p:sp>
        <p:nvSpPr>
          <p:cNvPr id="7" name="Footer Placeholder 6"/>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136057900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Slide Number Placeholder 4"/>
          <p:cNvSpPr>
            <a:spLocks noGrp="1"/>
          </p:cNvSpPr>
          <p:nvPr>
            <p:ph type="sldNum" sz="quarter" idx="10"/>
          </p:nvPr>
        </p:nvSpPr>
        <p:spPr/>
        <p:txBody>
          <a:bodyPr/>
          <a:lstStyle/>
          <a:p>
            <a:fld id="{25E50375-54B9-4391-8450-768398012C2B}" type="slidenum">
              <a:rPr lang="en-US" smtClean="0"/>
              <a:t>‹#›</a:t>
            </a:fld>
            <a:endParaRPr lang="en-US"/>
          </a:p>
        </p:txBody>
      </p:sp>
      <p:sp>
        <p:nvSpPr>
          <p:cNvPr id="6" name="Footer Placeholder 5"/>
          <p:cNvSpPr>
            <a:spLocks noGrp="1"/>
          </p:cNvSpPr>
          <p:nvPr>
            <p:ph type="ftr" sz="quarter" idx="11"/>
          </p:nvPr>
        </p:nvSpPr>
        <p:spPr/>
        <p:txBody>
          <a:bodyPr/>
          <a:lstStyle/>
          <a:p>
            <a:endParaRPr lang="en-US"/>
          </a:p>
        </p:txBody>
      </p:sp>
    </p:spTree>
    <p:extLst>
      <p:ext uri="{BB962C8B-B14F-4D97-AF65-F5344CB8AC3E}">
        <p14:creationId xmlns:p14="http://schemas.microsoft.com/office/powerpoint/2010/main" val="405058106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Single Bio">
    <p:spTree>
      <p:nvGrpSpPr>
        <p:cNvPr id="1" name=""/>
        <p:cNvGrpSpPr/>
        <p:nvPr/>
      </p:nvGrpSpPr>
      <p:grpSpPr>
        <a:xfrm>
          <a:off x="0" y="0"/>
          <a:ext cx="0" cy="0"/>
          <a:chOff x="0" y="0"/>
          <a:chExt cx="0" cy="0"/>
        </a:xfrm>
      </p:grpSpPr>
      <p:sp>
        <p:nvSpPr>
          <p:cNvPr id="13" name="Slide Number Placeholder 12"/>
          <p:cNvSpPr>
            <a:spLocks noGrp="1"/>
          </p:cNvSpPr>
          <p:nvPr>
            <p:ph type="sldNum" sz="quarter" idx="11"/>
          </p:nvPr>
        </p:nvSpPr>
        <p:spPr>
          <a:xfrm>
            <a:off x="11248253" y="307153"/>
            <a:ext cx="395111" cy="215444"/>
          </a:xfrm>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23" name="Picture Placeholder 22"/>
          <p:cNvSpPr>
            <a:spLocks noGrp="1"/>
          </p:cNvSpPr>
          <p:nvPr>
            <p:ph type="pic" sz="quarter" idx="15"/>
          </p:nvPr>
        </p:nvSpPr>
        <p:spPr>
          <a:xfrm>
            <a:off x="548640" y="1950720"/>
            <a:ext cx="2999232" cy="4511040"/>
          </a:xfrm>
        </p:spPr>
        <p:txBody>
          <a:bodyPr anchor="ctr" anchorCtr="1">
            <a:noAutofit/>
          </a:bodyPr>
          <a:lstStyle/>
          <a:p>
            <a:r>
              <a:rPr lang="en-US"/>
              <a:t>Click icon to add picture</a:t>
            </a:r>
          </a:p>
        </p:txBody>
      </p:sp>
      <p:sp>
        <p:nvSpPr>
          <p:cNvPr id="16" name="Text Placeholder 15"/>
          <p:cNvSpPr>
            <a:spLocks noGrp="1"/>
          </p:cNvSpPr>
          <p:nvPr>
            <p:ph type="body" sz="quarter" idx="16"/>
          </p:nvPr>
        </p:nvSpPr>
        <p:spPr>
          <a:xfrm>
            <a:off x="4360335" y="1950720"/>
            <a:ext cx="7283029" cy="4511040"/>
          </a:xfrm>
        </p:spPr>
        <p:txBody>
          <a:bodyPr/>
          <a:lstStyle>
            <a:lvl1pPr>
              <a:spcBef>
                <a:spcPts val="1800"/>
              </a:spcBef>
              <a:spcAft>
                <a:spcPts val="0"/>
              </a:spcAft>
              <a:defRPr sz="2400" b="1">
                <a:latin typeface="+mj-lt"/>
                <a:cs typeface="Arial" pitchFamily="34" charset="0"/>
              </a:defRPr>
            </a:lvl1pPr>
            <a:lvl2pPr marL="0" indent="0">
              <a:spcBef>
                <a:spcPts val="600"/>
              </a:spcBef>
              <a:spcAft>
                <a:spcPts val="0"/>
              </a:spcAft>
              <a:buNone/>
              <a:defRPr sz="2400"/>
            </a:lvl2pPr>
            <a:lvl3pPr marL="0" indent="0">
              <a:spcBef>
                <a:spcPts val="3000"/>
              </a:spcBef>
              <a:spcAft>
                <a:spcPts val="0"/>
              </a:spcAft>
              <a:buNone/>
              <a:defRPr sz="2133"/>
            </a:lvl3pPr>
            <a:lvl4pPr marL="0" indent="0">
              <a:spcBef>
                <a:spcPts val="1200"/>
              </a:spcBef>
              <a:spcAft>
                <a:spcPts val="0"/>
              </a:spcAft>
              <a:buNone/>
              <a:defRPr sz="1500"/>
            </a:lvl4pPr>
            <a:lvl5pPr marL="1828709" indent="0">
              <a:buNone/>
              <a:defRPr/>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4368613"/>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Multi Bio">
    <p:spTree>
      <p:nvGrpSpPr>
        <p:cNvPr id="1" name=""/>
        <p:cNvGrpSpPr/>
        <p:nvPr/>
      </p:nvGrpSpPr>
      <p:grpSpPr>
        <a:xfrm>
          <a:off x="0" y="0"/>
          <a:ext cx="0" cy="0"/>
          <a:chOff x="0" y="0"/>
          <a:chExt cx="0" cy="0"/>
        </a:xfrm>
      </p:grpSpPr>
      <p:sp>
        <p:nvSpPr>
          <p:cNvPr id="12" name="Title 11"/>
          <p:cNvSpPr>
            <a:spLocks noGrp="1"/>
          </p:cNvSpPr>
          <p:nvPr>
            <p:ph type="title"/>
          </p:nvPr>
        </p:nvSpPr>
        <p:spPr>
          <a:xfrm>
            <a:off x="548640" y="750933"/>
            <a:ext cx="11094720" cy="853440"/>
          </a:xfrm>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3" name="Picture Placeholder 22"/>
          <p:cNvSpPr>
            <a:spLocks noGrp="1"/>
          </p:cNvSpPr>
          <p:nvPr>
            <p:ph type="pic" sz="quarter" idx="15"/>
          </p:nvPr>
        </p:nvSpPr>
        <p:spPr>
          <a:xfrm>
            <a:off x="548640" y="1950720"/>
            <a:ext cx="2438400" cy="2743200"/>
          </a:xfrm>
        </p:spPr>
        <p:txBody>
          <a:bodyPr anchor="ctr" anchorCtr="1">
            <a:noAutofit/>
          </a:bodyPr>
          <a:lstStyle/>
          <a:p>
            <a:r>
              <a:rPr lang="en-US"/>
              <a:t>Click icon to add picture</a:t>
            </a:r>
          </a:p>
        </p:txBody>
      </p:sp>
      <p:sp>
        <p:nvSpPr>
          <p:cNvPr id="24" name="Picture Placeholder 22"/>
          <p:cNvSpPr>
            <a:spLocks noGrp="1"/>
          </p:cNvSpPr>
          <p:nvPr>
            <p:ph type="pic" sz="quarter" idx="16"/>
          </p:nvPr>
        </p:nvSpPr>
        <p:spPr>
          <a:xfrm>
            <a:off x="3434080" y="1950720"/>
            <a:ext cx="2438400" cy="2743200"/>
          </a:xfrm>
        </p:spPr>
        <p:txBody>
          <a:bodyPr anchor="ctr" anchorCtr="1">
            <a:noAutofit/>
          </a:bodyPr>
          <a:lstStyle/>
          <a:p>
            <a:r>
              <a:rPr lang="en-US"/>
              <a:t>Click icon to add picture</a:t>
            </a:r>
          </a:p>
        </p:txBody>
      </p:sp>
      <p:sp>
        <p:nvSpPr>
          <p:cNvPr id="25" name="Picture Placeholder 22"/>
          <p:cNvSpPr>
            <a:spLocks noGrp="1"/>
          </p:cNvSpPr>
          <p:nvPr>
            <p:ph type="pic" sz="quarter" idx="17"/>
          </p:nvPr>
        </p:nvSpPr>
        <p:spPr>
          <a:xfrm>
            <a:off x="6319520" y="1950720"/>
            <a:ext cx="2438400" cy="2743200"/>
          </a:xfrm>
        </p:spPr>
        <p:txBody>
          <a:bodyPr anchor="ctr" anchorCtr="1">
            <a:noAutofit/>
          </a:bodyPr>
          <a:lstStyle/>
          <a:p>
            <a:r>
              <a:rPr lang="en-US"/>
              <a:t>Click icon to add picture</a:t>
            </a:r>
          </a:p>
        </p:txBody>
      </p:sp>
      <p:sp>
        <p:nvSpPr>
          <p:cNvPr id="26" name="Picture Placeholder 22"/>
          <p:cNvSpPr>
            <a:spLocks noGrp="1"/>
          </p:cNvSpPr>
          <p:nvPr>
            <p:ph type="pic" sz="quarter" idx="18"/>
          </p:nvPr>
        </p:nvSpPr>
        <p:spPr>
          <a:xfrm>
            <a:off x="9204960" y="1950720"/>
            <a:ext cx="2438400" cy="2743200"/>
          </a:xfrm>
        </p:spPr>
        <p:txBody>
          <a:bodyPr anchor="ctr" anchorCtr="1">
            <a:noAutofit/>
          </a:bodyPr>
          <a:lstStyle/>
          <a:p>
            <a:r>
              <a:rPr lang="en-US"/>
              <a:t>Click icon to add picture</a:t>
            </a:r>
          </a:p>
        </p:txBody>
      </p:sp>
      <p:sp>
        <p:nvSpPr>
          <p:cNvPr id="27" name="Text Placeholder 8"/>
          <p:cNvSpPr>
            <a:spLocks noGrp="1"/>
          </p:cNvSpPr>
          <p:nvPr>
            <p:ph type="body" sz="quarter" idx="19" hasCustomPrompt="1"/>
          </p:nvPr>
        </p:nvSpPr>
        <p:spPr>
          <a:xfrm>
            <a:off x="343408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8" name="Text Placeholder 8"/>
          <p:cNvSpPr>
            <a:spLocks noGrp="1"/>
          </p:cNvSpPr>
          <p:nvPr>
            <p:ph type="body" sz="quarter" idx="20" hasCustomPrompt="1"/>
          </p:nvPr>
        </p:nvSpPr>
        <p:spPr>
          <a:xfrm>
            <a:off x="631952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
        <p:nvSpPr>
          <p:cNvPr id="29" name="Text Placeholder 8"/>
          <p:cNvSpPr>
            <a:spLocks noGrp="1"/>
          </p:cNvSpPr>
          <p:nvPr>
            <p:ph type="body" sz="quarter" idx="21" hasCustomPrompt="1"/>
          </p:nvPr>
        </p:nvSpPr>
        <p:spPr>
          <a:xfrm>
            <a:off x="9204960" y="4876800"/>
            <a:ext cx="2438400" cy="1640269"/>
          </a:xfrm>
        </p:spPr>
        <p:txBody>
          <a:bodyPr>
            <a:noAutofit/>
          </a:bodyPr>
          <a:lstStyle>
            <a:lvl1pPr>
              <a:defRPr sz="1867" b="1">
                <a:latin typeface="+mj-lt"/>
                <a:cs typeface="Arial" pitchFamily="34" charset="0"/>
              </a:defRPr>
            </a:lvl1pPr>
            <a:lvl2pPr marL="0" indent="0">
              <a:buNone/>
              <a:defRPr sz="1733">
                <a:solidFill>
                  <a:schemeClr val="accent6"/>
                </a:solidFill>
                <a:latin typeface="Times New Roman" pitchFamily="18" charset="0"/>
                <a:cs typeface="Times New Roman" pitchFamily="18" charset="0"/>
              </a:defRPr>
            </a:lvl2pPr>
          </a:lstStyle>
          <a:p>
            <a:pPr lvl="0"/>
            <a:r>
              <a:rPr lang="en-US"/>
              <a:t>Click to edit master text styles</a:t>
            </a:r>
          </a:p>
          <a:p>
            <a:pPr lvl="1"/>
            <a:r>
              <a:rPr lang="en-US"/>
              <a:t>Second level</a:t>
            </a:r>
          </a:p>
        </p:txBody>
      </p:sp>
    </p:spTree>
    <p:extLst>
      <p:ext uri="{BB962C8B-B14F-4D97-AF65-F5344CB8AC3E}">
        <p14:creationId xmlns:p14="http://schemas.microsoft.com/office/powerpoint/2010/main" val="377760675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Content and Caption">
    <p:spTree>
      <p:nvGrpSpPr>
        <p:cNvPr id="1" name=""/>
        <p:cNvGrpSpPr/>
        <p:nvPr/>
      </p:nvGrpSpPr>
      <p:grpSpPr>
        <a:xfrm>
          <a:off x="0" y="0"/>
          <a:ext cx="0" cy="0"/>
          <a:chOff x="0" y="0"/>
          <a:chExt cx="0" cy="0"/>
        </a:xfrm>
      </p:grpSpPr>
      <p:sp>
        <p:nvSpPr>
          <p:cNvPr id="12" name="Title 11"/>
          <p:cNvSpPr>
            <a:spLocks noGrp="1"/>
          </p:cNvSpPr>
          <p:nvPr>
            <p:ph type="title"/>
          </p:nvPr>
        </p:nvSpPr>
        <p:spPr/>
        <p:txBody>
          <a:bodyPr/>
          <a:lstStyle/>
          <a:p>
            <a:r>
              <a:rPr lang="en-US"/>
              <a:t>Click to edit Master title style</a:t>
            </a:r>
          </a:p>
        </p:txBody>
      </p:sp>
      <p:sp>
        <p:nvSpPr>
          <p:cNvPr id="13" name="Slide Number Placeholder 12"/>
          <p:cNvSpPr>
            <a:spLocks noGrp="1"/>
          </p:cNvSpPr>
          <p:nvPr>
            <p:ph type="sldNum" sz="quarter" idx="11"/>
          </p:nvPr>
        </p:nvSpPr>
        <p:spPr/>
        <p:txBody>
          <a:bodyPr/>
          <a:lstStyle/>
          <a:p>
            <a:fld id="{25E50375-54B9-4391-8450-768398012C2B}" type="slidenum">
              <a:rPr lang="en-US" smtClean="0"/>
              <a:t>‹#›</a:t>
            </a:fld>
            <a:endParaRPr lang="en-US"/>
          </a:p>
        </p:txBody>
      </p:sp>
      <p:sp>
        <p:nvSpPr>
          <p:cNvPr id="14" name="Footer Placeholder 13"/>
          <p:cNvSpPr>
            <a:spLocks noGrp="1"/>
          </p:cNvSpPr>
          <p:nvPr>
            <p:ph type="ftr" sz="quarter" idx="12"/>
          </p:nvPr>
        </p:nvSpPr>
        <p:spPr/>
        <p:txBody>
          <a:bodyPr/>
          <a:lstStyle/>
          <a:p>
            <a:endParaRPr lang="en-US"/>
          </a:p>
        </p:txBody>
      </p:sp>
      <p:sp>
        <p:nvSpPr>
          <p:cNvPr id="9" name="Text Placeholder 8"/>
          <p:cNvSpPr>
            <a:spLocks noGrp="1"/>
          </p:cNvSpPr>
          <p:nvPr>
            <p:ph type="body" sz="quarter" idx="14" hasCustomPrompt="1"/>
          </p:nvPr>
        </p:nvSpPr>
        <p:spPr>
          <a:xfrm>
            <a:off x="548640" y="5242560"/>
            <a:ext cx="11094720" cy="1219200"/>
          </a:xfrm>
        </p:spPr>
        <p:txBody>
          <a:bodyPr/>
          <a:lstStyle>
            <a:lvl1pPr>
              <a:defRPr sz="1867" b="1" cap="all">
                <a:latin typeface="+mj-lt"/>
                <a:cs typeface="Arial" pitchFamily="34" charset="0"/>
              </a:defRPr>
            </a:lvl1pPr>
            <a:lvl2pPr marL="0" indent="0">
              <a:buNone/>
              <a:defRPr sz="1867">
                <a:latin typeface="+mn-lt"/>
                <a:cs typeface="Times New Roman"/>
              </a:defRPr>
            </a:lvl2pPr>
          </a:lstStyle>
          <a:p>
            <a:pPr lvl="0"/>
            <a:r>
              <a:rPr lang="en-US"/>
              <a:t>Click to edit master text styles</a:t>
            </a:r>
          </a:p>
          <a:p>
            <a:pPr lvl="1"/>
            <a:r>
              <a:rPr lang="en-US"/>
              <a:t>Second level</a:t>
            </a:r>
          </a:p>
        </p:txBody>
      </p:sp>
      <p:sp>
        <p:nvSpPr>
          <p:cNvPr id="16" name="Content Placeholder 15"/>
          <p:cNvSpPr>
            <a:spLocks noGrp="1"/>
          </p:cNvSpPr>
          <p:nvPr>
            <p:ph sz="quarter" idx="15"/>
          </p:nvPr>
        </p:nvSpPr>
        <p:spPr>
          <a:xfrm>
            <a:off x="548643" y="1950720"/>
            <a:ext cx="11095567" cy="3048000"/>
          </a:xfrm>
        </p:spPr>
        <p:txBody>
          <a:body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6208124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showMasterSp="0" preserve="1">
  <p:cSld name="Section Header">
    <p:bg bwMode="auto">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hasCustomPrompt="1"/>
          </p:nvPr>
        </p:nvSpPr>
        <p:spPr bwMode="gray">
          <a:xfrm>
            <a:off x="548640" y="1682496"/>
            <a:ext cx="11094720" cy="1097280"/>
          </a:xfrm>
        </p:spPr>
        <p:txBody>
          <a:bodyPr anchor="t"/>
          <a:lstStyle>
            <a:lvl1pPr algn="l">
              <a:defRPr sz="3467" b="1" cap="none">
                <a:solidFill>
                  <a:schemeClr val="bg1"/>
                </a:solidFill>
              </a:defRPr>
            </a:lvl1pPr>
          </a:lstStyle>
          <a:p>
            <a:r>
              <a:rPr lang="en-US"/>
              <a:t>Click to Edit Master Title Style</a:t>
            </a:r>
          </a:p>
        </p:txBody>
      </p:sp>
      <p:sp>
        <p:nvSpPr>
          <p:cNvPr id="11" name="Slide Number Placeholder 10"/>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15" name="Text Placeholder 14"/>
          <p:cNvSpPr>
            <a:spLocks noGrp="1"/>
          </p:cNvSpPr>
          <p:nvPr>
            <p:ph type="body" sz="quarter" idx="12"/>
          </p:nvPr>
        </p:nvSpPr>
        <p:spPr bwMode="gray">
          <a:xfrm>
            <a:off x="548640" y="3048000"/>
            <a:ext cx="6096000" cy="1645920"/>
          </a:xfrm>
        </p:spPr>
        <p:txBody>
          <a:bodyPr/>
          <a:lstStyle>
            <a:lvl1pPr>
              <a:lnSpc>
                <a:spcPct val="100000"/>
              </a:lnSpc>
              <a:spcBef>
                <a:spcPts val="1600"/>
              </a:spcBef>
              <a:spcAft>
                <a:spcPts val="600"/>
              </a:spcAft>
              <a:defRPr sz="2667" b="1">
                <a:solidFill>
                  <a:schemeClr val="bg1"/>
                </a:solidFill>
                <a:latin typeface="+mj-lt"/>
                <a:cs typeface="Arial" pitchFamily="34" charset="0"/>
              </a:defRPr>
            </a:lvl1pPr>
            <a:lvl2pPr marL="0" indent="0">
              <a:lnSpc>
                <a:spcPct val="100000"/>
              </a:lnSpc>
              <a:spcBef>
                <a:spcPts val="400"/>
              </a:spcBef>
              <a:spcAft>
                <a:spcPts val="0"/>
              </a:spcAft>
              <a:buNone/>
              <a:defRPr sz="2667">
                <a:solidFill>
                  <a:schemeClr val="bg1"/>
                </a:solidFill>
              </a:defRPr>
            </a:lvl2pPr>
            <a:lvl3pPr marL="0" indent="0">
              <a:lnSpc>
                <a:spcPct val="90000"/>
              </a:lnSpc>
              <a:spcAft>
                <a:spcPts val="300"/>
              </a:spcAft>
              <a:buNone/>
              <a:defRPr>
                <a:solidFill>
                  <a:schemeClr val="bg1"/>
                </a:solidFill>
              </a:defRPr>
            </a:lvl3pPr>
          </a:lstStyle>
          <a:p>
            <a:pPr lvl="0"/>
            <a:r>
              <a:rPr lang="en-US"/>
              <a:t>Click to edit Master text styles</a:t>
            </a:r>
          </a:p>
          <a:p>
            <a:pPr lvl="1"/>
            <a:r>
              <a:rPr lang="en-US"/>
              <a:t>Second level</a:t>
            </a:r>
          </a:p>
        </p:txBody>
      </p:sp>
      <p:cxnSp>
        <p:nvCxnSpPr>
          <p:cNvPr id="17" name="Straight Connector 16"/>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2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Tree>
    <p:extLst>
      <p:ext uri="{BB962C8B-B14F-4D97-AF65-F5344CB8AC3E}">
        <p14:creationId xmlns:p14="http://schemas.microsoft.com/office/powerpoint/2010/main" val="41047670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73100" y="301625"/>
            <a:ext cx="4421717" cy="1279525"/>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5255690" y="301628"/>
            <a:ext cx="7514167" cy="6451599"/>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73100" y="1581156"/>
            <a:ext cx="4421717" cy="5172075"/>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51992579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p:cSld name="Bold Statement">
    <p:bg bwMode="auto">
      <p:bgPr>
        <a:solidFill>
          <a:schemeClr val="accent1"/>
        </a:solidFill>
        <a:effectLst/>
      </p:bgPr>
    </p:bg>
    <p:spTree>
      <p:nvGrpSpPr>
        <p:cNvPr id="1" name=""/>
        <p:cNvGrpSpPr/>
        <p:nvPr/>
      </p:nvGrpSpPr>
      <p:grpSpPr>
        <a:xfrm>
          <a:off x="0" y="0"/>
          <a:ext cx="0" cy="0"/>
          <a:chOff x="0" y="0"/>
          <a:chExt cx="0" cy="0"/>
        </a:xfrm>
      </p:grpSpPr>
      <p:sp>
        <p:nvSpPr>
          <p:cNvPr id="13" name="Slide Number Placeholder 12"/>
          <p:cNvSpPr>
            <a:spLocks noGrp="1"/>
          </p:cNvSpPr>
          <p:nvPr>
            <p:ph type="sldNum" sz="quarter" idx="10"/>
          </p:nvPr>
        </p:nvSpPr>
        <p:spPr bwMode="gray">
          <a:xfrm>
            <a:off x="11248253" y="291273"/>
            <a:ext cx="395111" cy="215444"/>
          </a:xfrm>
        </p:spPr>
        <p:txBody>
          <a:bodyPr/>
          <a:lstStyle>
            <a:lvl1pPr>
              <a:defRPr>
                <a:solidFill>
                  <a:schemeClr val="bg1"/>
                </a:solidFill>
              </a:defRPr>
            </a:lvl1pPr>
          </a:lstStyle>
          <a:p>
            <a:fld id="{25E50375-54B9-4391-8450-768398012C2B}" type="slidenum">
              <a:rPr lang="en-US" smtClean="0"/>
              <a:t>‹#›</a:t>
            </a:fld>
            <a:endParaRPr lang="en-US"/>
          </a:p>
        </p:txBody>
      </p:sp>
      <p:sp>
        <p:nvSpPr>
          <p:cNvPr id="4" name="Text Placeholder 3"/>
          <p:cNvSpPr>
            <a:spLocks noGrp="1"/>
          </p:cNvSpPr>
          <p:nvPr>
            <p:ph type="body" sz="quarter" idx="12"/>
          </p:nvPr>
        </p:nvSpPr>
        <p:spPr bwMode="gray">
          <a:xfrm>
            <a:off x="548640" y="1621536"/>
            <a:ext cx="11094720" cy="3535680"/>
          </a:xfrm>
        </p:spPr>
        <p:txBody>
          <a:bodyPr>
            <a:noAutofit/>
          </a:bodyPr>
          <a:lstStyle>
            <a:lvl1pPr>
              <a:lnSpc>
                <a:spcPct val="120000"/>
              </a:lnSpc>
              <a:spcBef>
                <a:spcPts val="1600"/>
              </a:spcBef>
              <a:defRPr sz="3467" b="1">
                <a:solidFill>
                  <a:schemeClr val="bg1"/>
                </a:solidFill>
                <a:latin typeface="+mj-lt"/>
                <a:cs typeface="Arial"/>
              </a:defRPr>
            </a:lvl1pPr>
            <a:lvl2pPr>
              <a:spcBef>
                <a:spcPts val="800"/>
              </a:spcBef>
              <a:defRPr sz="2400">
                <a:solidFill>
                  <a:schemeClr val="bg1"/>
                </a:solidFill>
              </a:defRPr>
            </a:lvl2pPr>
          </a:lstStyle>
          <a:p>
            <a:pPr lvl="0"/>
            <a:r>
              <a:rPr lang="en-US"/>
              <a:t>Click to edit Master text styles</a:t>
            </a:r>
          </a:p>
          <a:p>
            <a:pPr lvl="1"/>
            <a:r>
              <a:rPr lang="en-US"/>
              <a:t>Second level</a:t>
            </a:r>
          </a:p>
        </p:txBody>
      </p:sp>
      <p:cxnSp>
        <p:nvCxnSpPr>
          <p:cNvPr id="15" name="Straight Connector 14"/>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8"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rgbClr val="080808"/>
                </a:solidFill>
                <a:latin typeface="+mj-lt"/>
                <a:cs typeface="Arial" pitchFamily="34" charset="0"/>
              </a:defRPr>
            </a:lvl1pPr>
          </a:lstStyle>
          <a:p>
            <a:endParaRPr lang="en-US"/>
          </a:p>
        </p:txBody>
      </p:sp>
    </p:spTree>
    <p:extLst>
      <p:ext uri="{BB962C8B-B14F-4D97-AF65-F5344CB8AC3E}">
        <p14:creationId xmlns:p14="http://schemas.microsoft.com/office/powerpoint/2010/main" val="142726940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showMasterSp="0" preserve="1">
  <p:cSld name="Title Slide Alt">
    <p:bg bwMode="auto">
      <p:bgPr>
        <a:solidFill>
          <a:schemeClr val="accent1"/>
        </a:solidFill>
        <a:effectLst/>
      </p:bgPr>
    </p:bg>
    <p:spTree>
      <p:nvGrpSpPr>
        <p:cNvPr id="1" name=""/>
        <p:cNvGrpSpPr/>
        <p:nvPr/>
      </p:nvGrpSpPr>
      <p:grpSpPr>
        <a:xfrm>
          <a:off x="0" y="0"/>
          <a:ext cx="0" cy="0"/>
          <a:chOff x="0" y="0"/>
          <a:chExt cx="0" cy="0"/>
        </a:xfrm>
      </p:grpSpPr>
      <p:sp>
        <p:nvSpPr>
          <p:cNvPr id="14" name="Rectangle 13"/>
          <p:cNvSpPr/>
          <p:nvPr/>
        </p:nvSpPr>
        <p:spPr>
          <a:xfrm>
            <a:off x="0" y="3761232"/>
            <a:ext cx="12204192" cy="3096768"/>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lIns="91440" tIns="45720" rIns="91440" bIns="45720" rtlCol="0" anchor="ctr"/>
          <a:lstStyle/>
          <a:p>
            <a:pPr algn="ctr"/>
            <a:endParaRPr lang="en-US" sz="1867"/>
          </a:p>
        </p:txBody>
      </p:sp>
      <p:sp>
        <p:nvSpPr>
          <p:cNvPr id="3" name="Subtitle 2"/>
          <p:cNvSpPr>
            <a:spLocks noGrp="1"/>
          </p:cNvSpPr>
          <p:nvPr>
            <p:ph type="subTitle" idx="1"/>
          </p:nvPr>
        </p:nvSpPr>
        <p:spPr>
          <a:xfrm>
            <a:off x="4023360" y="5151120"/>
            <a:ext cx="7620000" cy="365760"/>
          </a:xfrm>
        </p:spPr>
        <p:txBody>
          <a:bodyPr lIns="0" tIns="0" rIns="0" bIns="0">
            <a:noAutofit/>
          </a:bodyPr>
          <a:lstStyle>
            <a:lvl1pPr marL="0" indent="0" algn="l">
              <a:spcBef>
                <a:spcPts val="600"/>
              </a:spcBef>
              <a:buNone/>
              <a:defRPr sz="1867" b="0">
                <a:solidFill>
                  <a:schemeClr val="accent6"/>
                </a:solidFill>
                <a:latin typeface="+mj-lt"/>
                <a:cs typeface="Arial" pitchFamily="34" charset="0"/>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9" name="Rectangle 8"/>
          <p:cNvSpPr/>
          <p:nvPr/>
        </p:nvSpPr>
        <p:spPr>
          <a:xfrm>
            <a:off x="0" y="6492240"/>
            <a:ext cx="12192000" cy="365760"/>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54"/>
            <a:endParaRPr lang="en-US" sz="1800">
              <a:solidFill>
                <a:srgbClr val="FFFFFF"/>
              </a:solidFill>
              <a:latin typeface="Calibri"/>
            </a:endParaRPr>
          </a:p>
        </p:txBody>
      </p:sp>
      <p:sp>
        <p:nvSpPr>
          <p:cNvPr id="15" name="Text Placeholder 14"/>
          <p:cNvSpPr>
            <a:spLocks noGrp="1"/>
          </p:cNvSpPr>
          <p:nvPr>
            <p:ph type="body" sz="quarter" idx="10"/>
          </p:nvPr>
        </p:nvSpPr>
        <p:spPr>
          <a:xfrm>
            <a:off x="4023360" y="5608320"/>
            <a:ext cx="7620000" cy="792480"/>
          </a:xfrm>
        </p:spPr>
        <p:txBody>
          <a:bodyPr lIns="0" tIns="0" rIns="0" bIns="0">
            <a:noAutofit/>
          </a:bodyPr>
          <a:lstStyle>
            <a:lvl1pPr marL="0" indent="0">
              <a:lnSpc>
                <a:spcPct val="100000"/>
              </a:lnSpc>
              <a:spcBef>
                <a:spcPts val="0"/>
              </a:spcBef>
              <a:spcAft>
                <a:spcPts val="267"/>
              </a:spcAft>
              <a:buNone/>
              <a:defRPr sz="1733" b="1">
                <a:solidFill>
                  <a:srgbClr val="413C38"/>
                </a:solidFill>
                <a:latin typeface="+mj-lt"/>
                <a:cs typeface="Arial" pitchFamily="34" charset="0"/>
              </a:defRPr>
            </a:lvl1pPr>
            <a:lvl2pPr marL="0" indent="0">
              <a:lnSpc>
                <a:spcPct val="100000"/>
              </a:lnSpc>
              <a:spcBef>
                <a:spcPts val="0"/>
              </a:spcBef>
              <a:spcAft>
                <a:spcPts val="0"/>
              </a:spcAft>
              <a:buNone/>
              <a:defRPr sz="1600">
                <a:solidFill>
                  <a:schemeClr val="accent6"/>
                </a:solidFill>
                <a:latin typeface="+mj-lt"/>
                <a:cs typeface="Arial" pitchFamily="34" charset="0"/>
              </a:defRPr>
            </a:lvl2pPr>
          </a:lstStyle>
          <a:p>
            <a:pPr lvl="0"/>
            <a:r>
              <a:rPr lang="en-US"/>
              <a:t>Click to edit Master text styles</a:t>
            </a:r>
          </a:p>
          <a:p>
            <a:pPr lvl="1"/>
            <a:r>
              <a:rPr lang="en-US"/>
              <a:t>Second level</a:t>
            </a:r>
          </a:p>
        </p:txBody>
      </p:sp>
      <p:sp>
        <p:nvSpPr>
          <p:cNvPr id="2" name="Title 1"/>
          <p:cNvSpPr>
            <a:spLocks noGrp="1"/>
          </p:cNvSpPr>
          <p:nvPr>
            <p:ph type="ctrTitle"/>
          </p:nvPr>
        </p:nvSpPr>
        <p:spPr>
          <a:xfrm>
            <a:off x="4023360" y="4023360"/>
            <a:ext cx="7620000" cy="1036320"/>
          </a:xfrm>
        </p:spPr>
        <p:txBody>
          <a:bodyPr lIns="0" tIns="0" rIns="0" bIns="0" anchor="t" anchorCtr="0">
            <a:noAutofit/>
          </a:bodyPr>
          <a:lstStyle>
            <a:lvl1pPr algn="l">
              <a:lnSpc>
                <a:spcPct val="90000"/>
              </a:lnSpc>
              <a:defRPr sz="2400" b="1">
                <a:latin typeface="+mj-lt"/>
                <a:cs typeface="Arial" pitchFamily="34" charset="0"/>
              </a:defRPr>
            </a:lvl1pPr>
          </a:lstStyle>
          <a:p>
            <a:r>
              <a:rPr lang="en-US"/>
              <a:t>Click to edit Master title style</a:t>
            </a:r>
          </a:p>
        </p:txBody>
      </p:sp>
      <p:cxnSp>
        <p:nvCxnSpPr>
          <p:cNvPr id="11" name="Straight Connector 10"/>
          <p:cNvCxnSpPr/>
          <p:nvPr/>
        </p:nvCxnSpPr>
        <p:spPr bwMode="gray">
          <a:xfrm>
            <a:off x="0" y="6492240"/>
            <a:ext cx="12192000" cy="0"/>
          </a:xfrm>
          <a:prstGeom prst="line">
            <a:avLst/>
          </a:prstGeom>
          <a:ln w="38100" cmpd="sng">
            <a:solidFill>
              <a:schemeClr val="tx2"/>
            </a:solidFill>
          </a:ln>
        </p:spPr>
        <p:style>
          <a:lnRef idx="1">
            <a:schemeClr val="accent1"/>
          </a:lnRef>
          <a:fillRef idx="0">
            <a:schemeClr val="accent1"/>
          </a:fillRef>
          <a:effectRef idx="0">
            <a:schemeClr val="accent1"/>
          </a:effectRef>
          <a:fontRef idx="minor">
            <a:schemeClr val="tx1"/>
          </a:fontRef>
        </p:style>
      </p:cxnSp>
      <p:pic>
        <p:nvPicPr>
          <p:cNvPr id="16" name="Picture 2" descr="C:\Users\michelle\Downloads\MDA_logo.png"/>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546100" y="4072165"/>
            <a:ext cx="2438400" cy="1182004"/>
          </a:xfrm>
          <a:prstGeom prst="rect">
            <a:avLst/>
          </a:prstGeom>
          <a:noFill/>
          <a:extLst>
            <a:ext uri="{909E8E84-426E-40dd-AFC4-6F175D3DCCD1}">
              <a14:hiddenFill xmlns="" xmlns:a14="http://schemas.microsoft.com/office/drawing/2010/main">
                <a:solidFill>
                  <a:srgbClr val="FFFFFF"/>
                </a:solidFill>
              </a14:hiddenFill>
            </a:ext>
          </a:extLst>
        </p:spPr>
      </p:pic>
    </p:spTree>
    <p:extLst>
      <p:ext uri="{BB962C8B-B14F-4D97-AF65-F5344CB8AC3E}">
        <p14:creationId xmlns:p14="http://schemas.microsoft.com/office/powerpoint/2010/main" val="180190842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8"/>
          <p:cNvSpPr>
            <a:spLocks noGrp="1"/>
          </p:cNvSpPr>
          <p:nvPr>
            <p:ph type="body" sz="quarter" idx="10" hasCustomPrompt="1"/>
          </p:nvPr>
        </p:nvSpPr>
        <p:spPr>
          <a:xfrm>
            <a:off x="838204" y="6340302"/>
            <a:ext cx="5116033" cy="327025"/>
          </a:xfrm>
        </p:spPr>
        <p:txBody>
          <a:bodyPr bIns="0" anchor="b">
            <a:noAutofit/>
          </a:bodyPr>
          <a:lstStyle>
            <a:lvl1pPr marL="0" indent="0">
              <a:buNone/>
              <a:defRPr sz="1200">
                <a:solidFill>
                  <a:schemeClr val="tx1"/>
                </a:solidFill>
              </a:defRPr>
            </a:lvl1pPr>
          </a:lstStyle>
          <a:p>
            <a:pPr lvl="0"/>
            <a:r>
              <a:rPr lang="en-GB"/>
              <a:t>Footnotes</a:t>
            </a:r>
          </a:p>
        </p:txBody>
      </p:sp>
      <p:sp>
        <p:nvSpPr>
          <p:cNvPr id="8" name="Text Placeholder 8"/>
          <p:cNvSpPr>
            <a:spLocks noGrp="1"/>
          </p:cNvSpPr>
          <p:nvPr>
            <p:ph type="body" sz="quarter" idx="11" hasCustomPrompt="1"/>
          </p:nvPr>
        </p:nvSpPr>
        <p:spPr>
          <a:xfrm>
            <a:off x="6188149" y="6340302"/>
            <a:ext cx="5165651" cy="327025"/>
          </a:xfrm>
        </p:spPr>
        <p:txBody>
          <a:bodyPr bIns="0" anchor="b">
            <a:noAutofit/>
          </a:bodyPr>
          <a:lstStyle>
            <a:lvl1pPr marL="0" indent="0" algn="r">
              <a:buNone/>
              <a:defRPr sz="1200">
                <a:solidFill>
                  <a:schemeClr val="tx1"/>
                </a:solidFill>
              </a:defRPr>
            </a:lvl1pPr>
          </a:lstStyle>
          <a:p>
            <a:pPr lvl="0"/>
            <a:r>
              <a:rPr lang="en-GB"/>
              <a:t>References</a:t>
            </a:r>
          </a:p>
        </p:txBody>
      </p:sp>
    </p:spTree>
    <p:extLst>
      <p:ext uri="{BB962C8B-B14F-4D97-AF65-F5344CB8AC3E}">
        <p14:creationId xmlns:p14="http://schemas.microsoft.com/office/powerpoint/2010/main" val="3100979386"/>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Obj">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53ADEFA-1150-4368-B743-76F64A1C7395}" type="datetimeFigureOut">
              <a:rPr kumimoji="0" lang="en-US" sz="1800" b="0" i="0" u="none" strike="noStrike" kern="1200" cap="none" spc="0" normalizeH="0" baseline="0" noProof="0" smtClean="0">
                <a:ln>
                  <a:noFill/>
                </a:ln>
                <a:solidFill>
                  <a:srgbClr val="413C38"/>
                </a:solidFill>
                <a:effectLst/>
                <a:uLnTx/>
                <a:uFillTx/>
                <a:latin typeface="Arial"/>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4/24/25</a:t>
            </a:fld>
            <a:endParaRPr kumimoji="0" lang="en-US" sz="1800" b="0" i="0" u="none" strike="noStrike" kern="1200" cap="none" spc="0" normalizeH="0" baseline="0" noProof="0">
              <a:ln>
                <a:noFill/>
              </a:ln>
              <a:solidFill>
                <a:srgbClr val="413C38"/>
              </a:solidFill>
              <a:effectLst/>
              <a:uLnTx/>
              <a:uFillTx/>
              <a:latin typeface="Arial"/>
              <a:ea typeface="+mn-ea"/>
              <a:cs typeface="+mn-cs"/>
            </a:endParaRPr>
          </a:p>
        </p:txBody>
      </p:sp>
      <p:sp>
        <p:nvSpPr>
          <p:cNvPr id="6" name="Footer Placeholder 5"/>
          <p:cNvSpPr>
            <a:spLocks noGrp="1"/>
          </p:cNvSpPr>
          <p:nvPr>
            <p:ph type="ftr" sz="quarter"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8AFAE26-EC3E-4584-ADD0-3CD03C6F9E00}" type="slidenum">
              <a:rPr kumimoji="0" lang="en-US" sz="1400" b="0" i="0" u="none" strike="noStrike" kern="1200" cap="none" spc="0" normalizeH="0" baseline="0" noProof="0" smtClean="0">
                <a:ln>
                  <a:noFill/>
                </a:ln>
                <a:solidFill>
                  <a:srgbClr val="080808"/>
                </a:solidFill>
                <a:effectLst/>
                <a:uLnTx/>
                <a:uFillTx/>
                <a:latin typeface="Arial"/>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080808"/>
              </a:solidFill>
              <a:effectLst/>
              <a:uLnTx/>
              <a:uFillTx/>
              <a:latin typeface="Arial"/>
              <a:ea typeface="+mn-ea"/>
              <a:cs typeface="Arial" pitchFamily="34" charset="0"/>
            </a:endParaRPr>
          </a:p>
        </p:txBody>
      </p:sp>
    </p:spTree>
    <p:extLst>
      <p:ext uri="{BB962C8B-B14F-4D97-AF65-F5344CB8AC3E}">
        <p14:creationId xmlns:p14="http://schemas.microsoft.com/office/powerpoint/2010/main" val="4144011977"/>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76200"/>
            <a:ext cx="10972800" cy="1143000"/>
          </a:xfrm>
        </p:spPr>
        <p:txBody>
          <a:bodyPr/>
          <a:lstStyle>
            <a:lvl1pPr>
              <a:defRPr sz="4000">
                <a:latin typeface="Arial" pitchFamily="34" charset="0"/>
                <a:cs typeface="Arial" pitchFamily="34" charset="0"/>
              </a:defRPr>
            </a:lvl1pPr>
          </a:lstStyle>
          <a:p>
            <a:r>
              <a:rPr lang="en-US"/>
              <a:t>Click to edit Master title style</a:t>
            </a:r>
          </a:p>
        </p:txBody>
      </p:sp>
      <p:sp>
        <p:nvSpPr>
          <p:cNvPr id="3" name="Content Placeholder 2"/>
          <p:cNvSpPr>
            <a:spLocks noGrp="1"/>
          </p:cNvSpPr>
          <p:nvPr>
            <p:ph idx="1"/>
          </p:nvPr>
        </p:nvSpPr>
        <p:spPr/>
        <p:txBody>
          <a:bodyPr/>
          <a:lstStyle>
            <a:lvl1pPr>
              <a:defRPr sz="2800">
                <a:latin typeface="Arial" pitchFamily="34" charset="0"/>
                <a:cs typeface="Arial" pitchFamily="34" charset="0"/>
              </a:defRPr>
            </a:lvl1pPr>
            <a:lvl2pPr>
              <a:defRPr sz="2400">
                <a:latin typeface="Arial" pitchFamily="34" charset="0"/>
                <a:cs typeface="Arial" pitchFamily="34" charset="0"/>
              </a:defRPr>
            </a:lvl2pPr>
            <a:lvl3pPr>
              <a:defRPr sz="2000">
                <a:latin typeface="Arial" pitchFamily="34" charset="0"/>
                <a:cs typeface="Arial" pitchFamily="34" charset="0"/>
              </a:defRPr>
            </a:lvl3pPr>
            <a:lvl4pPr>
              <a:defRPr sz="1800">
                <a:latin typeface="Arial" pitchFamily="34" charset="0"/>
                <a:cs typeface="Arial" pitchFamily="34" charset="0"/>
              </a:defRPr>
            </a:lvl4pPr>
            <a:lvl5pPr>
              <a:defRPr sz="1800">
                <a:latin typeface="Arial" pitchFamily="34" charset="0"/>
                <a:cs typeface="Arial" pitchFamily="34" charset="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3"/>
          <p:cNvSpPr>
            <a:spLocks noGrp="1"/>
          </p:cNvSpPr>
          <p:nvPr>
            <p:ph type="dt" sz="half" idx="10"/>
          </p:nvPr>
        </p:nvSpPr>
        <p:spPr/>
        <p:txBody>
          <a:bodyPr/>
          <a:lstStyle>
            <a:lvl1pPr>
              <a:defRPr>
                <a:latin typeface="Arial" pitchFamily="34" charset="0"/>
                <a:cs typeface="Arial" pitchFamily="34" charset="0"/>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
        <p:nvSpPr>
          <p:cNvPr id="8" name="Slide Number Placeholder 5"/>
          <p:cNvSpPr>
            <a:spLocks noGrp="1"/>
          </p:cNvSpPr>
          <p:nvPr>
            <p:ph type="sldNum" sz="quarter" idx="12"/>
          </p:nvPr>
        </p:nvSpPr>
        <p:spPr/>
        <p:txBody>
          <a:bodyPr/>
          <a:lstStyle>
            <a:lvl1pPr>
              <a:defRPr>
                <a:latin typeface="Arial" pitchFamily="34" charset="0"/>
                <a:cs typeface="Arial" pitchFamily="34" charset="0"/>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BED0F7C0-323A-4AE6-AECC-0B407A2604A7}" type="slidenum">
              <a:rPr kumimoji="0" lang="en-US" sz="1400" b="0" i="0" u="none" strike="noStrike" kern="1200" cap="none" spc="0" normalizeH="0" baseline="0" noProof="0" smtClean="0">
                <a:ln>
                  <a:noFill/>
                </a:ln>
                <a:solidFill>
                  <a:srgbClr val="777777"/>
                </a:solidFill>
                <a:effectLst/>
                <a:uLnTx/>
                <a:uFillTx/>
                <a:latin typeface="Arial" pitchFamily="34" charset="0"/>
                <a:ea typeface="+mn-ea"/>
                <a:cs typeface="Arial"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400" b="0" i="0" u="none" strike="noStrike" kern="1200" cap="none" spc="0" normalizeH="0" baseline="0" noProof="0">
              <a:ln>
                <a:noFill/>
              </a:ln>
              <a:solidFill>
                <a:srgbClr val="777777"/>
              </a:solidFill>
              <a:effectLst/>
              <a:uLnTx/>
              <a:uFillTx/>
              <a:latin typeface="Arial" pitchFamily="34" charset="0"/>
              <a:ea typeface="+mn-ea"/>
              <a:cs typeface="Arial" pitchFamily="34" charset="0"/>
            </a:endParaRPr>
          </a:p>
        </p:txBody>
      </p:sp>
    </p:spTree>
    <p:extLst>
      <p:ext uri="{BB962C8B-B14F-4D97-AF65-F5344CB8AC3E}">
        <p14:creationId xmlns:p14="http://schemas.microsoft.com/office/powerpoint/2010/main" val="4103326174"/>
      </p:ext>
    </p:extLst>
  </p:cSld>
  <p:clrMapOvr>
    <a:masterClrMapping/>
  </p:clrMapOvr>
  <p:transition>
    <p:wipe dir="r"/>
  </p:transition>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4" name="Picture 3">
            <a:extLst>
              <a:ext uri="{FF2B5EF4-FFF2-40B4-BE49-F238E27FC236}">
                <a16:creationId xmlns:a16="http://schemas.microsoft.com/office/drawing/2014/main" id="{D0050F27-B806-D22C-63EE-AC8E0B4573BD}"/>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0" y="484195"/>
            <a:ext cx="3001282" cy="646429"/>
          </a:xfrm>
          <a:prstGeom prst="rect">
            <a:avLst/>
          </a:prstGeom>
        </p:spPr>
      </p:pic>
    </p:spTree>
    <p:extLst>
      <p:ext uri="{BB962C8B-B14F-4D97-AF65-F5344CB8AC3E}">
        <p14:creationId xmlns:p14="http://schemas.microsoft.com/office/powerpoint/2010/main" val="2990718354"/>
      </p:ext>
    </p:extLst>
  </p:cSld>
  <p:clrMapOvr>
    <a:masterClrMapping/>
  </p:clrMapOvr>
  <p:hf sldNum="0" hdr="0" ftr="0" dt="0"/>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828799"/>
            <a:ext cx="1097280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5922505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Tree>
    <p:extLst>
      <p:ext uri="{BB962C8B-B14F-4D97-AF65-F5344CB8AC3E}">
        <p14:creationId xmlns:p14="http://schemas.microsoft.com/office/powerpoint/2010/main" val="4138415411"/>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Tree>
    <p:extLst>
      <p:ext uri="{BB962C8B-B14F-4D97-AF65-F5344CB8AC3E}">
        <p14:creationId xmlns:p14="http://schemas.microsoft.com/office/powerpoint/2010/main" val="88374886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Slide Whit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ABDE7A-85D9-41DD-86FC-5A5E00CB01EC}"/>
              </a:ext>
            </a:extLst>
          </p:cNvPr>
          <p:cNvSpPr>
            <a:spLocks noGrp="1"/>
          </p:cNvSpPr>
          <p:nvPr>
            <p:ph type="ctrTitle" hasCustomPrompt="1"/>
          </p:nvPr>
        </p:nvSpPr>
        <p:spPr>
          <a:xfrm>
            <a:off x="640080" y="1489130"/>
            <a:ext cx="10972800" cy="2223261"/>
          </a:xfrm>
        </p:spPr>
        <p:txBody>
          <a:bodyPr anchor="b">
            <a:normAutofit/>
          </a:bodyPr>
          <a:lstStyle>
            <a:lvl1pPr algn="l">
              <a:defRPr sz="5400" b="1">
                <a:solidFill>
                  <a:srgbClr val="002557"/>
                </a:solidFill>
                <a:latin typeface="Arial" panose="020B0604020202020204" pitchFamily="34" charset="0"/>
                <a:cs typeface="Arial" panose="020B0604020202020204" pitchFamily="34" charset="0"/>
              </a:defRPr>
            </a:lvl1pPr>
          </a:lstStyle>
          <a:p>
            <a:r>
              <a:rPr lang="en-US"/>
              <a:t>TITLE OF MODULE/LECTURE</a:t>
            </a:r>
          </a:p>
        </p:txBody>
      </p:sp>
      <p:sp>
        <p:nvSpPr>
          <p:cNvPr id="3" name="Subtitle 2">
            <a:extLst>
              <a:ext uri="{FF2B5EF4-FFF2-40B4-BE49-F238E27FC236}">
                <a16:creationId xmlns:a16="http://schemas.microsoft.com/office/drawing/2014/main" id="{144CC758-05CD-498C-B7EA-1421DD07FBAE}"/>
              </a:ext>
            </a:extLst>
          </p:cNvPr>
          <p:cNvSpPr>
            <a:spLocks noGrp="1"/>
          </p:cNvSpPr>
          <p:nvPr>
            <p:ph type="subTitle" idx="1"/>
          </p:nvPr>
        </p:nvSpPr>
        <p:spPr>
          <a:xfrm>
            <a:off x="640080" y="3797535"/>
            <a:ext cx="10972800" cy="948671"/>
          </a:xfrm>
        </p:spPr>
        <p:txBody>
          <a:bodyPr>
            <a:normAutofit/>
          </a:bodyPr>
          <a:lstStyle>
            <a:lvl1pPr marL="0" indent="0" algn="l">
              <a:buNone/>
              <a:defRPr sz="2800">
                <a:solidFill>
                  <a:srgbClr val="002557"/>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3" name="Text Placeholder 8">
            <a:extLst>
              <a:ext uri="{FF2B5EF4-FFF2-40B4-BE49-F238E27FC236}">
                <a16:creationId xmlns:a16="http://schemas.microsoft.com/office/drawing/2014/main" id="{1D9F7408-FA39-411A-B427-9F7A5AE9AC1D}"/>
              </a:ext>
            </a:extLst>
          </p:cNvPr>
          <p:cNvSpPr>
            <a:spLocks noGrp="1"/>
          </p:cNvSpPr>
          <p:nvPr>
            <p:ph type="body" sz="quarter" idx="14" hasCustomPrompt="1"/>
          </p:nvPr>
        </p:nvSpPr>
        <p:spPr>
          <a:xfrm>
            <a:off x="640080" y="5142187"/>
            <a:ext cx="10972800" cy="594131"/>
          </a:xfrm>
        </p:spPr>
        <p:txBody>
          <a:bodyPr>
            <a:noAutofit/>
          </a:bodyPr>
          <a:lstStyle>
            <a:lvl1pPr marL="0" indent="0">
              <a:buFontTx/>
              <a:buNone/>
              <a:defRPr sz="2000">
                <a:solidFill>
                  <a:srgbClr val="002557"/>
                </a:solidFill>
              </a:defRPr>
            </a:lvl1pPr>
            <a:lvl2pPr marL="457200" indent="0">
              <a:buFontTx/>
              <a:buNone/>
              <a:defRPr sz="1400">
                <a:solidFill>
                  <a:schemeClr val="bg1"/>
                </a:solidFill>
              </a:defRPr>
            </a:lvl2pPr>
            <a:lvl3pPr marL="914400" indent="0">
              <a:buFontTx/>
              <a:buNone/>
              <a:defRPr sz="1400">
                <a:solidFill>
                  <a:schemeClr val="bg1"/>
                </a:solidFill>
              </a:defRPr>
            </a:lvl3pPr>
            <a:lvl4pPr marL="1371600" indent="0">
              <a:buFontTx/>
              <a:buNone/>
              <a:defRPr sz="1400">
                <a:solidFill>
                  <a:schemeClr val="bg1"/>
                </a:solidFill>
              </a:defRPr>
            </a:lvl4pPr>
            <a:lvl5pPr marL="1828800" indent="0">
              <a:buFontTx/>
              <a:buNone/>
              <a:defRPr sz="1400">
                <a:solidFill>
                  <a:schemeClr val="bg1"/>
                </a:solidFill>
              </a:defRPr>
            </a:lvl5pPr>
          </a:lstStyle>
          <a:p>
            <a:pPr lvl="0"/>
            <a:r>
              <a:rPr lang="en-US"/>
              <a:t>Click to Edit Speaker</a:t>
            </a:r>
          </a:p>
        </p:txBody>
      </p:sp>
      <p:pic>
        <p:nvPicPr>
          <p:cNvPr id="6" name="Picture 5">
            <a:extLst>
              <a:ext uri="{FF2B5EF4-FFF2-40B4-BE49-F238E27FC236}">
                <a16:creationId xmlns:a16="http://schemas.microsoft.com/office/drawing/2014/main" id="{567FB3A7-0AD3-4819-9FFB-85C98D4281E8}"/>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40081" y="490957"/>
            <a:ext cx="2233782" cy="632905"/>
          </a:xfrm>
          <a:prstGeom prst="rect">
            <a:avLst/>
          </a:prstGeom>
        </p:spPr>
      </p:pic>
      <p:sp>
        <p:nvSpPr>
          <p:cNvPr id="8" name="Text Placeholder 4">
            <a:extLst>
              <a:ext uri="{FF2B5EF4-FFF2-40B4-BE49-F238E27FC236}">
                <a16:creationId xmlns:a16="http://schemas.microsoft.com/office/drawing/2014/main" id="{17D14182-7338-E24A-A336-65D15A265736}"/>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683915533"/>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635255" y="5291143"/>
            <a:ext cx="8064500" cy="625475"/>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635255" y="674691"/>
            <a:ext cx="8064500" cy="4537075"/>
          </a:xfrm>
        </p:spPr>
        <p:txBody>
          <a:bodyPr/>
          <a:lstStyle>
            <a:lvl1pPr marL="0" indent="0">
              <a:buNone/>
              <a:defRPr sz="3200"/>
            </a:lvl1pPr>
            <a:lvl2pPr marL="457058" indent="0">
              <a:buNone/>
              <a:defRPr sz="2800"/>
            </a:lvl2pPr>
            <a:lvl3pPr marL="914115" indent="0">
              <a:buNone/>
              <a:defRPr sz="2400"/>
            </a:lvl3pPr>
            <a:lvl4pPr marL="1371173" indent="0">
              <a:buNone/>
              <a:defRPr sz="2000"/>
            </a:lvl4pPr>
            <a:lvl5pPr marL="1828231" indent="0">
              <a:buNone/>
              <a:defRPr sz="2000"/>
            </a:lvl5pPr>
            <a:lvl6pPr marL="2285289" indent="0">
              <a:buNone/>
              <a:defRPr sz="2000"/>
            </a:lvl6pPr>
            <a:lvl7pPr marL="2742347" indent="0">
              <a:buNone/>
              <a:defRPr sz="2000"/>
            </a:lvl7pPr>
            <a:lvl8pPr marL="3199405" indent="0">
              <a:buNone/>
              <a:defRPr sz="2000"/>
            </a:lvl8pPr>
            <a:lvl9pPr marL="3656462" indent="0">
              <a:buNone/>
              <a:defRPr sz="2000"/>
            </a:lvl9pPr>
          </a:lstStyle>
          <a:p>
            <a:pPr lvl="0"/>
            <a:endParaRPr lang="en-US" noProof="0"/>
          </a:p>
        </p:txBody>
      </p:sp>
      <p:sp>
        <p:nvSpPr>
          <p:cNvPr id="4" name="Text Placeholder 3"/>
          <p:cNvSpPr>
            <a:spLocks noGrp="1"/>
          </p:cNvSpPr>
          <p:nvPr>
            <p:ph type="body" sz="half" idx="2"/>
          </p:nvPr>
        </p:nvSpPr>
        <p:spPr>
          <a:xfrm>
            <a:off x="2635255" y="5916613"/>
            <a:ext cx="8064500" cy="887412"/>
          </a:xfrm>
        </p:spPr>
        <p:txBody>
          <a:bodyPr/>
          <a:lstStyle>
            <a:lvl1pPr marL="0" indent="0">
              <a:buNone/>
              <a:defRPr sz="1400"/>
            </a:lvl1pPr>
            <a:lvl2pPr marL="457058" indent="0">
              <a:buNone/>
              <a:defRPr sz="1200"/>
            </a:lvl2pPr>
            <a:lvl3pPr marL="914115" indent="0">
              <a:buNone/>
              <a:defRPr sz="1000"/>
            </a:lvl3pPr>
            <a:lvl4pPr marL="1371173" indent="0">
              <a:buNone/>
              <a:defRPr sz="900"/>
            </a:lvl4pPr>
            <a:lvl5pPr marL="1828231" indent="0">
              <a:buNone/>
              <a:defRPr sz="900"/>
            </a:lvl5pPr>
            <a:lvl6pPr marL="2285289" indent="0">
              <a:buNone/>
              <a:defRPr sz="900"/>
            </a:lvl6pPr>
            <a:lvl7pPr marL="2742347" indent="0">
              <a:buNone/>
              <a:defRPr sz="900"/>
            </a:lvl7pPr>
            <a:lvl8pPr marL="3199405" indent="0">
              <a:buNone/>
              <a:defRPr sz="900"/>
            </a:lvl8pPr>
            <a:lvl9pPr marL="3656462" indent="0">
              <a:buNone/>
              <a:defRPr sz="900"/>
            </a:lvl9pPr>
          </a:lstStyle>
          <a:p>
            <a:pPr lvl="0"/>
            <a:r>
              <a:rPr lang="en-US"/>
              <a:t>Click to edit Master text styles</a:t>
            </a:r>
          </a:p>
        </p:txBody>
      </p:sp>
    </p:spTree>
    <p:extLst>
      <p:ext uri="{BB962C8B-B14F-4D97-AF65-F5344CB8AC3E}">
        <p14:creationId xmlns:p14="http://schemas.microsoft.com/office/powerpoint/2010/main" val="135733211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50DF019-F863-44AE-B94B-A2CDE4263E74}"/>
              </a:ext>
            </a:extLst>
          </p:cNvPr>
          <p:cNvSpPr>
            <a:spLocks noGrp="1"/>
          </p:cNvSpPr>
          <p:nvPr>
            <p:ph type="title"/>
          </p:nvPr>
        </p:nvSpPr>
        <p:spPr>
          <a:xfrm>
            <a:off x="640080" y="365124"/>
            <a:ext cx="10972800" cy="636723"/>
          </a:xfrm>
        </p:spPr>
        <p:txBody>
          <a:bodyPr/>
          <a:lstStyle/>
          <a:p>
            <a:r>
              <a:rPr lang="en-US"/>
              <a:t>Click to edit Master title style</a:t>
            </a:r>
          </a:p>
        </p:txBody>
      </p:sp>
      <p:sp>
        <p:nvSpPr>
          <p:cNvPr id="6" name="Slide Number Placeholder 5">
            <a:extLst>
              <a:ext uri="{FF2B5EF4-FFF2-40B4-BE49-F238E27FC236}">
                <a16:creationId xmlns:a16="http://schemas.microsoft.com/office/drawing/2014/main" id="{28EDFBA2-7410-4086-8E43-4DC1C0EF57C2}"/>
              </a:ext>
            </a:extLst>
          </p:cNvPr>
          <p:cNvSpPr>
            <a:spLocks noGrp="1"/>
          </p:cNvSpPr>
          <p:nvPr>
            <p:ph type="sldNum" sz="quarter" idx="12"/>
          </p:nvPr>
        </p:nvSpPr>
        <p:spPr/>
        <p:txBody>
          <a:bodyPr/>
          <a:lstStyle>
            <a:lvl1pPr>
              <a:defRPr>
                <a:solidFill>
                  <a:schemeClr val="bg1"/>
                </a:solidFill>
              </a:defRPr>
            </a:lvl1pPr>
          </a:lstStyle>
          <a:p>
            <a:fld id="{BE33F7A0-71F0-446B-9DE8-6D75BE64EE0F}" type="slidenum">
              <a:rPr lang="en-US" smtClean="0"/>
              <a:pPr/>
              <a:t>‹#›</a:t>
            </a:fld>
            <a:endParaRPr lang="en-US"/>
          </a:p>
        </p:txBody>
      </p:sp>
      <p:sp>
        <p:nvSpPr>
          <p:cNvPr id="8" name="Content Placeholder 7">
            <a:extLst>
              <a:ext uri="{FF2B5EF4-FFF2-40B4-BE49-F238E27FC236}">
                <a16:creationId xmlns:a16="http://schemas.microsoft.com/office/drawing/2014/main" id="{BB8C6B39-612B-4E29-BDFC-1129EF94D685}"/>
              </a:ext>
            </a:extLst>
          </p:cNvPr>
          <p:cNvSpPr>
            <a:spLocks noGrp="1"/>
          </p:cNvSpPr>
          <p:nvPr>
            <p:ph sz="quarter" idx="13"/>
          </p:nvPr>
        </p:nvSpPr>
        <p:spPr>
          <a:xfrm>
            <a:off x="640080" y="1435261"/>
            <a:ext cx="10972800" cy="441689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Text Placeholder 4">
            <a:extLst>
              <a:ext uri="{FF2B5EF4-FFF2-40B4-BE49-F238E27FC236}">
                <a16:creationId xmlns:a16="http://schemas.microsoft.com/office/drawing/2014/main" id="{07BC0B0E-85B0-5647-8D1C-9EE40FB0FA12}"/>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278628299"/>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Section title">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5" name="Title 1">
            <a:extLst>
              <a:ext uri="{FF2B5EF4-FFF2-40B4-BE49-F238E27FC236}">
                <a16:creationId xmlns:a16="http://schemas.microsoft.com/office/drawing/2014/main" id="{8157A794-B351-4E1D-AC06-88E609E324B6}"/>
              </a:ext>
            </a:extLst>
          </p:cNvPr>
          <p:cNvSpPr>
            <a:spLocks noGrp="1"/>
          </p:cNvSpPr>
          <p:nvPr>
            <p:ph type="ctrTitle" hasCustomPrompt="1"/>
          </p:nvPr>
        </p:nvSpPr>
        <p:spPr>
          <a:xfrm>
            <a:off x="667512" y="2257671"/>
            <a:ext cx="10972800" cy="1970998"/>
          </a:xfrm>
        </p:spPr>
        <p:txBody>
          <a:bodyPr anchor="ctr" anchorCtr="0">
            <a:normAutofit/>
          </a:bodyPr>
          <a:lstStyle>
            <a:lvl1pPr algn="l">
              <a:defRPr sz="4000" b="1">
                <a:solidFill>
                  <a:srgbClr val="002557"/>
                </a:solidFill>
                <a:latin typeface="Arial" panose="020B0604020202020204" pitchFamily="34" charset="0"/>
                <a:cs typeface="Arial" panose="020B0604020202020204" pitchFamily="34" charset="0"/>
              </a:defRPr>
            </a:lvl1pPr>
          </a:lstStyle>
          <a:p>
            <a:r>
              <a:rPr lang="en-US"/>
              <a:t>CLICK TO EDIT MASTER TITLE STYLE</a:t>
            </a:r>
          </a:p>
        </p:txBody>
      </p:sp>
      <p:sp>
        <p:nvSpPr>
          <p:cNvPr id="7" name="Text Placeholder 4">
            <a:extLst>
              <a:ext uri="{FF2B5EF4-FFF2-40B4-BE49-F238E27FC236}">
                <a16:creationId xmlns:a16="http://schemas.microsoft.com/office/drawing/2014/main" id="{7CB67DAE-E1EF-8040-9240-16BFD8EDA7AE}"/>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1808795226"/>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D2354B21-5ACF-49E1-A84C-36FD8CEB4E8A}"/>
              </a:ext>
            </a:extLst>
          </p:cNvPr>
          <p:cNvSpPr>
            <a:spLocks noGrp="1"/>
          </p:cNvSpPr>
          <p:nvPr>
            <p:ph type="sldNum" sz="quarter" idx="12"/>
          </p:nvPr>
        </p:nvSpPr>
        <p:spPr/>
        <p:txBody>
          <a:bodyPr/>
          <a:lstStyle/>
          <a:p>
            <a:fld id="{BE33F7A0-71F0-446B-9DE8-6D75BE64EE0F}" type="slidenum">
              <a:rPr lang="en-US" smtClean="0"/>
              <a:t>‹#›</a:t>
            </a:fld>
            <a:endParaRPr lang="en-US"/>
          </a:p>
        </p:txBody>
      </p:sp>
      <p:sp>
        <p:nvSpPr>
          <p:cNvPr id="6" name="Text Placeholder 4">
            <a:extLst>
              <a:ext uri="{FF2B5EF4-FFF2-40B4-BE49-F238E27FC236}">
                <a16:creationId xmlns:a16="http://schemas.microsoft.com/office/drawing/2014/main" id="{90609FE5-2F18-684C-97F3-2F85F052DB04}"/>
              </a:ext>
            </a:extLst>
          </p:cNvPr>
          <p:cNvSpPr>
            <a:spLocks noGrp="1"/>
          </p:cNvSpPr>
          <p:nvPr>
            <p:ph type="body" sz="quarter" idx="15" hasCustomPrompt="1"/>
          </p:nvPr>
        </p:nvSpPr>
        <p:spPr>
          <a:xfrm>
            <a:off x="3324404" y="6271847"/>
            <a:ext cx="5852160" cy="281354"/>
          </a:xfrm>
        </p:spPr>
        <p:txBody>
          <a:bodyPr lIns="0" tIns="0" rIns="0" bIns="0" anchor="b" anchorCtr="0">
            <a:noAutofit/>
          </a:bodyPr>
          <a:lstStyle>
            <a:lvl1pPr marL="0" indent="0">
              <a:spcBef>
                <a:spcPts val="0"/>
              </a:spcBef>
              <a:buFontTx/>
              <a:buNone/>
              <a:defRPr sz="1000">
                <a:solidFill>
                  <a:srgbClr val="002557"/>
                </a:solidFill>
              </a:defRPr>
            </a:lvl1pPr>
            <a:lvl2pPr>
              <a:defRPr sz="900">
                <a:solidFill>
                  <a:srgbClr val="002557"/>
                </a:solidFill>
              </a:defRPr>
            </a:lvl2pPr>
            <a:lvl3pPr>
              <a:defRPr sz="900">
                <a:solidFill>
                  <a:srgbClr val="002557"/>
                </a:solidFill>
              </a:defRPr>
            </a:lvl3pPr>
            <a:lvl4pPr>
              <a:defRPr sz="900">
                <a:solidFill>
                  <a:srgbClr val="002557"/>
                </a:solidFill>
              </a:defRPr>
            </a:lvl4pPr>
            <a:lvl5pPr>
              <a:defRPr sz="900">
                <a:solidFill>
                  <a:srgbClr val="002557"/>
                </a:solidFill>
              </a:defRPr>
            </a:lvl5pPr>
          </a:lstStyle>
          <a:p>
            <a:pPr lvl="0"/>
            <a:r>
              <a:rPr lang="en-US"/>
              <a:t>Insert Speaker Name and Title</a:t>
            </a:r>
          </a:p>
        </p:txBody>
      </p:sp>
    </p:spTree>
    <p:extLst>
      <p:ext uri="{BB962C8B-B14F-4D97-AF65-F5344CB8AC3E}">
        <p14:creationId xmlns:p14="http://schemas.microsoft.com/office/powerpoint/2010/main" val="372769986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F492C6-4963-63B0-C319-E34E63E91A3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GB"/>
          </a:p>
        </p:txBody>
      </p:sp>
      <p:sp>
        <p:nvSpPr>
          <p:cNvPr id="3" name="Subtitle 2">
            <a:extLst>
              <a:ext uri="{FF2B5EF4-FFF2-40B4-BE49-F238E27FC236}">
                <a16:creationId xmlns:a16="http://schemas.microsoft.com/office/drawing/2014/main" id="{399DBBDB-980D-B1FD-EAAA-933F794CC2D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GB"/>
          </a:p>
        </p:txBody>
      </p:sp>
      <p:sp>
        <p:nvSpPr>
          <p:cNvPr id="4" name="Date Placeholder 3">
            <a:extLst>
              <a:ext uri="{FF2B5EF4-FFF2-40B4-BE49-F238E27FC236}">
                <a16:creationId xmlns:a16="http://schemas.microsoft.com/office/drawing/2014/main" id="{B073FE95-C808-7396-403F-2EAA3622F15E}"/>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0FE53269-78CB-F688-B8D7-6BAB4CE424D5}"/>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A9E010BE-4B9B-08E6-1F4B-27F50D998978}"/>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87562182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9289423-7929-412C-FA1A-CA0A6CFDA7D5}"/>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76E38F20-AEF2-C8D5-A364-068B7C16DDD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BC48E12B-2CC1-E4ED-723F-731D58F9E2CC}"/>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282C9410-505B-18EE-BBA8-E88B777C4DA2}"/>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005E6C9C-7E43-2ECB-5BD2-29AE463376FA}"/>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90598626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A7DA64-75D8-956D-BDA5-E35905E61D26}"/>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endParaRPr lang="en-GB"/>
          </a:p>
        </p:txBody>
      </p:sp>
      <p:sp>
        <p:nvSpPr>
          <p:cNvPr id="3" name="Text Placeholder 2">
            <a:extLst>
              <a:ext uri="{FF2B5EF4-FFF2-40B4-BE49-F238E27FC236}">
                <a16:creationId xmlns:a16="http://schemas.microsoft.com/office/drawing/2014/main" id="{6353D821-AD76-449B-3A88-3EB073430DE2}"/>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D83DFDCE-DF38-06E1-E107-8127634F1377}"/>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62DF79DD-2010-5C69-4EA6-C4B9BF8987A3}"/>
              </a:ext>
            </a:extLst>
          </p:cNvPr>
          <p:cNvSpPr>
            <a:spLocks noGrp="1"/>
          </p:cNvSpPr>
          <p:nvPr>
            <p:ph type="ftr" sz="quarter" idx="11"/>
          </p:nvPr>
        </p:nvSpPr>
        <p:spPr/>
        <p:txBody>
          <a:bodyPr/>
          <a:lstStyle/>
          <a:p>
            <a:endParaRPr lang="en-GB"/>
          </a:p>
        </p:txBody>
      </p:sp>
      <p:sp>
        <p:nvSpPr>
          <p:cNvPr id="6" name="Slide Number Placeholder 5">
            <a:extLst>
              <a:ext uri="{FF2B5EF4-FFF2-40B4-BE49-F238E27FC236}">
                <a16:creationId xmlns:a16="http://schemas.microsoft.com/office/drawing/2014/main" id="{C80CEE8C-176B-4AD4-BE52-011B8282D3E1}"/>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19928166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EEE1DC-8757-E6E9-9591-4D1EE1D6B390}"/>
              </a:ext>
            </a:extLst>
          </p:cNvPr>
          <p:cNvSpPr>
            <a:spLocks noGrp="1"/>
          </p:cNvSpPr>
          <p:nvPr>
            <p:ph type="title"/>
          </p:nvPr>
        </p:nvSpPr>
        <p:spPr/>
        <p:txBody>
          <a:bodyPr/>
          <a:lstStyle/>
          <a:p>
            <a:r>
              <a:rPr lang="en-US"/>
              <a:t>Click to edit Master title style</a:t>
            </a:r>
            <a:endParaRPr lang="en-GB"/>
          </a:p>
        </p:txBody>
      </p:sp>
      <p:sp>
        <p:nvSpPr>
          <p:cNvPr id="3" name="Content Placeholder 2">
            <a:extLst>
              <a:ext uri="{FF2B5EF4-FFF2-40B4-BE49-F238E27FC236}">
                <a16:creationId xmlns:a16="http://schemas.microsoft.com/office/drawing/2014/main" id="{B368A99A-92B9-95DB-7953-844C0E484E6D}"/>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Content Placeholder 3">
            <a:extLst>
              <a:ext uri="{FF2B5EF4-FFF2-40B4-BE49-F238E27FC236}">
                <a16:creationId xmlns:a16="http://schemas.microsoft.com/office/drawing/2014/main" id="{8B9580D5-797E-EB88-6B0D-2B0BF431BF6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Date Placeholder 4">
            <a:extLst>
              <a:ext uri="{FF2B5EF4-FFF2-40B4-BE49-F238E27FC236}">
                <a16:creationId xmlns:a16="http://schemas.microsoft.com/office/drawing/2014/main" id="{12CA2387-0E9C-41E8-7191-6758F242BC19}"/>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6" name="Footer Placeholder 5">
            <a:extLst>
              <a:ext uri="{FF2B5EF4-FFF2-40B4-BE49-F238E27FC236}">
                <a16:creationId xmlns:a16="http://schemas.microsoft.com/office/drawing/2014/main" id="{066D743B-EF0A-6396-7B70-CB326DBB44CD}"/>
              </a:ext>
            </a:extLst>
          </p:cNvPr>
          <p:cNvSpPr>
            <a:spLocks noGrp="1"/>
          </p:cNvSpPr>
          <p:nvPr>
            <p:ph type="ftr" sz="quarter" idx="11"/>
          </p:nvPr>
        </p:nvSpPr>
        <p:spPr/>
        <p:txBody>
          <a:bodyPr/>
          <a:lstStyle/>
          <a:p>
            <a:endParaRPr lang="en-GB"/>
          </a:p>
        </p:txBody>
      </p:sp>
      <p:sp>
        <p:nvSpPr>
          <p:cNvPr id="7" name="Slide Number Placeholder 6">
            <a:extLst>
              <a:ext uri="{FF2B5EF4-FFF2-40B4-BE49-F238E27FC236}">
                <a16:creationId xmlns:a16="http://schemas.microsoft.com/office/drawing/2014/main" id="{A1FD92FC-A690-5C35-D36D-8A12FB12EFE2}"/>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108597327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CC5DC0-A666-FD78-F75F-B6C4C914D536}"/>
              </a:ext>
            </a:extLst>
          </p:cNvPr>
          <p:cNvSpPr>
            <a:spLocks noGrp="1"/>
          </p:cNvSpPr>
          <p:nvPr>
            <p:ph type="title"/>
          </p:nvPr>
        </p:nvSpPr>
        <p:spPr>
          <a:xfrm>
            <a:off x="839788" y="365125"/>
            <a:ext cx="10515600" cy="1325563"/>
          </a:xfrm>
        </p:spPr>
        <p:txBody>
          <a:bodyPr/>
          <a:lstStyle/>
          <a:p>
            <a:r>
              <a:rPr lang="en-US"/>
              <a:t>Click to edit Master title style</a:t>
            </a:r>
            <a:endParaRPr lang="en-GB"/>
          </a:p>
        </p:txBody>
      </p:sp>
      <p:sp>
        <p:nvSpPr>
          <p:cNvPr id="3" name="Text Placeholder 2">
            <a:extLst>
              <a:ext uri="{FF2B5EF4-FFF2-40B4-BE49-F238E27FC236}">
                <a16:creationId xmlns:a16="http://schemas.microsoft.com/office/drawing/2014/main" id="{15164BC2-D51D-34DA-DE7C-D282E0AECEFD}"/>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3F048E09-5929-A8B8-13FA-571A12D360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5" name="Text Placeholder 4">
            <a:extLst>
              <a:ext uri="{FF2B5EF4-FFF2-40B4-BE49-F238E27FC236}">
                <a16:creationId xmlns:a16="http://schemas.microsoft.com/office/drawing/2014/main" id="{99F45B2D-3B1C-83BD-D457-12605B48FC8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DB61A3FE-5D66-8474-BB06-569C5296FF1D}"/>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7" name="Date Placeholder 6">
            <a:extLst>
              <a:ext uri="{FF2B5EF4-FFF2-40B4-BE49-F238E27FC236}">
                <a16:creationId xmlns:a16="http://schemas.microsoft.com/office/drawing/2014/main" id="{E77FEE06-0366-2A04-04FE-C06309199C1A}"/>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8" name="Footer Placeholder 7">
            <a:extLst>
              <a:ext uri="{FF2B5EF4-FFF2-40B4-BE49-F238E27FC236}">
                <a16:creationId xmlns:a16="http://schemas.microsoft.com/office/drawing/2014/main" id="{2F53B41E-A241-3B10-E2D4-E0F8F3EFD73B}"/>
              </a:ext>
            </a:extLst>
          </p:cNvPr>
          <p:cNvSpPr>
            <a:spLocks noGrp="1"/>
          </p:cNvSpPr>
          <p:nvPr>
            <p:ph type="ftr" sz="quarter" idx="11"/>
          </p:nvPr>
        </p:nvSpPr>
        <p:spPr/>
        <p:txBody>
          <a:bodyPr/>
          <a:lstStyle/>
          <a:p>
            <a:endParaRPr lang="en-GB"/>
          </a:p>
        </p:txBody>
      </p:sp>
      <p:sp>
        <p:nvSpPr>
          <p:cNvPr id="9" name="Slide Number Placeholder 8">
            <a:extLst>
              <a:ext uri="{FF2B5EF4-FFF2-40B4-BE49-F238E27FC236}">
                <a16:creationId xmlns:a16="http://schemas.microsoft.com/office/drawing/2014/main" id="{694A4F6C-D457-3108-D8AA-FECC80378561}"/>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7690054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82C2C0-064B-6471-63D2-4640179FFB6C}"/>
              </a:ext>
            </a:extLst>
          </p:cNvPr>
          <p:cNvSpPr>
            <a:spLocks noGrp="1"/>
          </p:cNvSpPr>
          <p:nvPr>
            <p:ph type="title"/>
          </p:nvPr>
        </p:nvSpPr>
        <p:spPr/>
        <p:txBody>
          <a:bodyPr/>
          <a:lstStyle/>
          <a:p>
            <a:r>
              <a:rPr lang="en-US"/>
              <a:t>Click to edit Master title style</a:t>
            </a:r>
            <a:endParaRPr lang="en-GB"/>
          </a:p>
        </p:txBody>
      </p:sp>
      <p:sp>
        <p:nvSpPr>
          <p:cNvPr id="3" name="Date Placeholder 2">
            <a:extLst>
              <a:ext uri="{FF2B5EF4-FFF2-40B4-BE49-F238E27FC236}">
                <a16:creationId xmlns:a16="http://schemas.microsoft.com/office/drawing/2014/main" id="{56D5D35C-706B-B996-93EC-A9374FC876C0}"/>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4" name="Footer Placeholder 3">
            <a:extLst>
              <a:ext uri="{FF2B5EF4-FFF2-40B4-BE49-F238E27FC236}">
                <a16:creationId xmlns:a16="http://schemas.microsoft.com/office/drawing/2014/main" id="{990152E8-D6F8-7216-7DA9-8FA8059A84EF}"/>
              </a:ext>
            </a:extLst>
          </p:cNvPr>
          <p:cNvSpPr>
            <a:spLocks noGrp="1"/>
          </p:cNvSpPr>
          <p:nvPr>
            <p:ph type="ftr" sz="quarter" idx="11"/>
          </p:nvPr>
        </p:nvSpPr>
        <p:spPr/>
        <p:txBody>
          <a:bodyPr/>
          <a:lstStyle/>
          <a:p>
            <a:endParaRPr lang="en-GB"/>
          </a:p>
        </p:txBody>
      </p:sp>
      <p:sp>
        <p:nvSpPr>
          <p:cNvPr id="5" name="Slide Number Placeholder 4">
            <a:extLst>
              <a:ext uri="{FF2B5EF4-FFF2-40B4-BE49-F238E27FC236}">
                <a16:creationId xmlns:a16="http://schemas.microsoft.com/office/drawing/2014/main" id="{F67BB8EB-8572-F43C-F986-C088B1C090D3}"/>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10240068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2B031D4-34C0-0739-1A5D-45223453BEA1}"/>
              </a:ext>
            </a:extLst>
          </p:cNvPr>
          <p:cNvSpPr>
            <a:spLocks noGrp="1"/>
          </p:cNvSpPr>
          <p:nvPr>
            <p:ph type="dt" sz="half" idx="10"/>
          </p:nvPr>
        </p:nvSpPr>
        <p:spPr/>
        <p:txBody>
          <a:bodyPr/>
          <a:lstStyle/>
          <a:p>
            <a:fld id="{B56E53DE-CFE1-4494-B959-3F20EF6624BE}" type="datetimeFigureOut">
              <a:rPr lang="en-GB" smtClean="0"/>
              <a:t>24/04/2025</a:t>
            </a:fld>
            <a:endParaRPr lang="en-GB"/>
          </a:p>
        </p:txBody>
      </p:sp>
      <p:sp>
        <p:nvSpPr>
          <p:cNvPr id="3" name="Footer Placeholder 2">
            <a:extLst>
              <a:ext uri="{FF2B5EF4-FFF2-40B4-BE49-F238E27FC236}">
                <a16:creationId xmlns:a16="http://schemas.microsoft.com/office/drawing/2014/main" id="{3D0DECBA-C427-D09E-418F-6090B492A1FE}"/>
              </a:ext>
            </a:extLst>
          </p:cNvPr>
          <p:cNvSpPr>
            <a:spLocks noGrp="1"/>
          </p:cNvSpPr>
          <p:nvPr>
            <p:ph type="ftr" sz="quarter" idx="11"/>
          </p:nvPr>
        </p:nvSpPr>
        <p:spPr/>
        <p:txBody>
          <a:bodyPr/>
          <a:lstStyle/>
          <a:p>
            <a:endParaRPr lang="en-GB"/>
          </a:p>
        </p:txBody>
      </p:sp>
      <p:sp>
        <p:nvSpPr>
          <p:cNvPr id="4" name="Slide Number Placeholder 3">
            <a:extLst>
              <a:ext uri="{FF2B5EF4-FFF2-40B4-BE49-F238E27FC236}">
                <a16:creationId xmlns:a16="http://schemas.microsoft.com/office/drawing/2014/main" id="{68FE7DB5-2FE7-B79A-6503-595586284CFC}"/>
              </a:ext>
            </a:extLst>
          </p:cNvPr>
          <p:cNvSpPr>
            <a:spLocks noGrp="1"/>
          </p:cNvSpPr>
          <p:nvPr>
            <p:ph type="sldNum" sz="quarter" idx="12"/>
          </p:nvPr>
        </p:nvSpPr>
        <p:spPr/>
        <p:txBody>
          <a:bodyPr/>
          <a:lstStyle/>
          <a:p>
            <a:fld id="{83B44554-AA09-41CA-B792-1270637DBC64}" type="slidenum">
              <a:rPr lang="en-GB" smtClean="0"/>
              <a:t>‹#›</a:t>
            </a:fld>
            <a:endParaRPr lang="en-GB"/>
          </a:p>
        </p:txBody>
      </p:sp>
    </p:spTree>
    <p:extLst>
      <p:ext uri="{BB962C8B-B14F-4D97-AF65-F5344CB8AC3E}">
        <p14:creationId xmlns:p14="http://schemas.microsoft.com/office/powerpoint/2010/main" val="34761149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1.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2.xml"/><Relationship Id="rId13" Type="http://schemas.openxmlformats.org/officeDocument/2006/relationships/slideLayout" Target="../slideLayouts/slideLayout147.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slideLayout" Target="../slideLayouts/slideLayout146.xml"/><Relationship Id="rId2" Type="http://schemas.openxmlformats.org/officeDocument/2006/relationships/slideLayout" Target="../slideLayouts/slideLayout136.xml"/><Relationship Id="rId16" Type="http://schemas.openxmlformats.org/officeDocument/2006/relationships/theme" Target="../theme/theme10.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5" Type="http://schemas.openxmlformats.org/officeDocument/2006/relationships/slideLayout" Target="../slideLayouts/slideLayout14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 Id="rId14" Type="http://schemas.openxmlformats.org/officeDocument/2006/relationships/slideLayout" Target="../slideLayouts/slideLayout148.xml"/></Relationships>
</file>

<file path=ppt/slideMasters/_rels/slideMaster11.xml.rels><?xml version="1.0" encoding="UTF-8" standalone="yes"?>
<Relationships xmlns="http://schemas.openxmlformats.org/package/2006/relationships"><Relationship Id="rId8" Type="http://schemas.openxmlformats.org/officeDocument/2006/relationships/image" Target="../media/image15.jpg"/><Relationship Id="rId3" Type="http://schemas.openxmlformats.org/officeDocument/2006/relationships/slideLayout" Target="../slideLayouts/slideLayout152.xml"/><Relationship Id="rId7" Type="http://schemas.openxmlformats.org/officeDocument/2006/relationships/theme" Target="../theme/theme1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5" Type="http://schemas.openxmlformats.org/officeDocument/2006/relationships/slideLayout" Target="../slideLayouts/slideLayout154.xml"/><Relationship Id="rId4" Type="http://schemas.openxmlformats.org/officeDocument/2006/relationships/slideLayout" Target="../slideLayouts/slideLayout153.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slideLayout" Target="../slideLayouts/slideLayout168.xml"/><Relationship Id="rId18" Type="http://schemas.openxmlformats.org/officeDocument/2006/relationships/theme" Target="../theme/theme12.xml"/><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slideLayout" Target="../slideLayouts/slideLayout167.xml"/><Relationship Id="rId17" Type="http://schemas.openxmlformats.org/officeDocument/2006/relationships/slideLayout" Target="../slideLayouts/slideLayout172.xml"/><Relationship Id="rId2" Type="http://schemas.openxmlformats.org/officeDocument/2006/relationships/slideLayout" Target="../slideLayouts/slideLayout157.xml"/><Relationship Id="rId16" Type="http://schemas.openxmlformats.org/officeDocument/2006/relationships/slideLayout" Target="../slideLayouts/slideLayout171.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slideLayout" Target="../slideLayouts/slideLayout166.xml"/><Relationship Id="rId5" Type="http://schemas.openxmlformats.org/officeDocument/2006/relationships/slideLayout" Target="../slideLayouts/slideLayout160.xml"/><Relationship Id="rId15" Type="http://schemas.openxmlformats.org/officeDocument/2006/relationships/slideLayout" Target="../slideLayouts/slideLayout170.xml"/><Relationship Id="rId10" Type="http://schemas.openxmlformats.org/officeDocument/2006/relationships/slideLayout" Target="../slideLayouts/slideLayout165.xml"/><Relationship Id="rId19" Type="http://schemas.openxmlformats.org/officeDocument/2006/relationships/image" Target="../media/image17.jpeg"/><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slideLayout" Target="../slideLayouts/slideLayout169.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80.xml"/><Relationship Id="rId13" Type="http://schemas.openxmlformats.org/officeDocument/2006/relationships/slideLayout" Target="../slideLayouts/slideLayout185.xml"/><Relationship Id="rId18" Type="http://schemas.openxmlformats.org/officeDocument/2006/relationships/theme" Target="../theme/theme13.xml"/><Relationship Id="rId3" Type="http://schemas.openxmlformats.org/officeDocument/2006/relationships/slideLayout" Target="../slideLayouts/slideLayout175.xml"/><Relationship Id="rId7" Type="http://schemas.openxmlformats.org/officeDocument/2006/relationships/slideLayout" Target="../slideLayouts/slideLayout179.xml"/><Relationship Id="rId12" Type="http://schemas.openxmlformats.org/officeDocument/2006/relationships/slideLayout" Target="../slideLayouts/slideLayout184.xml"/><Relationship Id="rId17" Type="http://schemas.openxmlformats.org/officeDocument/2006/relationships/slideLayout" Target="../slideLayouts/slideLayout189.xml"/><Relationship Id="rId2" Type="http://schemas.openxmlformats.org/officeDocument/2006/relationships/slideLayout" Target="../slideLayouts/slideLayout174.xml"/><Relationship Id="rId16" Type="http://schemas.openxmlformats.org/officeDocument/2006/relationships/slideLayout" Target="../slideLayouts/slideLayout188.xml"/><Relationship Id="rId1" Type="http://schemas.openxmlformats.org/officeDocument/2006/relationships/slideLayout" Target="../slideLayouts/slideLayout173.xml"/><Relationship Id="rId6" Type="http://schemas.openxmlformats.org/officeDocument/2006/relationships/slideLayout" Target="../slideLayouts/slideLayout178.xml"/><Relationship Id="rId11" Type="http://schemas.openxmlformats.org/officeDocument/2006/relationships/slideLayout" Target="../slideLayouts/slideLayout183.xml"/><Relationship Id="rId5" Type="http://schemas.openxmlformats.org/officeDocument/2006/relationships/slideLayout" Target="../slideLayouts/slideLayout177.xml"/><Relationship Id="rId15" Type="http://schemas.openxmlformats.org/officeDocument/2006/relationships/slideLayout" Target="../slideLayouts/slideLayout187.xml"/><Relationship Id="rId10" Type="http://schemas.openxmlformats.org/officeDocument/2006/relationships/slideLayout" Target="../slideLayouts/slideLayout182.xml"/><Relationship Id="rId19" Type="http://schemas.openxmlformats.org/officeDocument/2006/relationships/image" Target="../media/image18.png"/><Relationship Id="rId4" Type="http://schemas.openxmlformats.org/officeDocument/2006/relationships/slideLayout" Target="../slideLayouts/slideLayout176.xml"/><Relationship Id="rId9" Type="http://schemas.openxmlformats.org/officeDocument/2006/relationships/slideLayout" Target="../slideLayouts/slideLayout181.xml"/><Relationship Id="rId14" Type="http://schemas.openxmlformats.org/officeDocument/2006/relationships/slideLayout" Target="../slideLayouts/slideLayout186.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97.xml"/><Relationship Id="rId13" Type="http://schemas.openxmlformats.org/officeDocument/2006/relationships/slideLayout" Target="../slideLayouts/slideLayout202.xml"/><Relationship Id="rId18" Type="http://schemas.openxmlformats.org/officeDocument/2006/relationships/slideLayout" Target="../slideLayouts/slideLayout207.xml"/><Relationship Id="rId26" Type="http://schemas.openxmlformats.org/officeDocument/2006/relationships/image" Target="../media/image19.png"/><Relationship Id="rId3" Type="http://schemas.openxmlformats.org/officeDocument/2006/relationships/slideLayout" Target="../slideLayouts/slideLayout192.xml"/><Relationship Id="rId21" Type="http://schemas.openxmlformats.org/officeDocument/2006/relationships/slideLayout" Target="../slideLayouts/slideLayout210.xml"/><Relationship Id="rId7" Type="http://schemas.openxmlformats.org/officeDocument/2006/relationships/slideLayout" Target="../slideLayouts/slideLayout196.xml"/><Relationship Id="rId12" Type="http://schemas.openxmlformats.org/officeDocument/2006/relationships/slideLayout" Target="../slideLayouts/slideLayout201.xml"/><Relationship Id="rId17" Type="http://schemas.openxmlformats.org/officeDocument/2006/relationships/slideLayout" Target="../slideLayouts/slideLayout206.xml"/><Relationship Id="rId25" Type="http://schemas.openxmlformats.org/officeDocument/2006/relationships/theme" Target="../theme/theme14.xml"/><Relationship Id="rId2" Type="http://schemas.openxmlformats.org/officeDocument/2006/relationships/slideLayout" Target="../slideLayouts/slideLayout191.xml"/><Relationship Id="rId16" Type="http://schemas.openxmlformats.org/officeDocument/2006/relationships/slideLayout" Target="../slideLayouts/slideLayout205.xml"/><Relationship Id="rId20" Type="http://schemas.openxmlformats.org/officeDocument/2006/relationships/slideLayout" Target="../slideLayouts/slideLayout209.xml"/><Relationship Id="rId1" Type="http://schemas.openxmlformats.org/officeDocument/2006/relationships/slideLayout" Target="../slideLayouts/slideLayout190.xml"/><Relationship Id="rId6" Type="http://schemas.openxmlformats.org/officeDocument/2006/relationships/slideLayout" Target="../slideLayouts/slideLayout195.xml"/><Relationship Id="rId11" Type="http://schemas.openxmlformats.org/officeDocument/2006/relationships/slideLayout" Target="../slideLayouts/slideLayout200.xml"/><Relationship Id="rId24" Type="http://schemas.openxmlformats.org/officeDocument/2006/relationships/slideLayout" Target="../slideLayouts/slideLayout213.xml"/><Relationship Id="rId5" Type="http://schemas.openxmlformats.org/officeDocument/2006/relationships/slideLayout" Target="../slideLayouts/slideLayout194.xml"/><Relationship Id="rId15" Type="http://schemas.openxmlformats.org/officeDocument/2006/relationships/slideLayout" Target="../slideLayouts/slideLayout204.xml"/><Relationship Id="rId23" Type="http://schemas.openxmlformats.org/officeDocument/2006/relationships/slideLayout" Target="../slideLayouts/slideLayout212.xml"/><Relationship Id="rId10" Type="http://schemas.openxmlformats.org/officeDocument/2006/relationships/slideLayout" Target="../slideLayouts/slideLayout199.xml"/><Relationship Id="rId19" Type="http://schemas.openxmlformats.org/officeDocument/2006/relationships/slideLayout" Target="../slideLayouts/slideLayout208.xml"/><Relationship Id="rId4" Type="http://schemas.openxmlformats.org/officeDocument/2006/relationships/slideLayout" Target="../slideLayouts/slideLayout193.xml"/><Relationship Id="rId9" Type="http://schemas.openxmlformats.org/officeDocument/2006/relationships/slideLayout" Target="../slideLayouts/slideLayout198.xml"/><Relationship Id="rId14" Type="http://schemas.openxmlformats.org/officeDocument/2006/relationships/slideLayout" Target="../slideLayouts/slideLayout203.xml"/><Relationship Id="rId22" Type="http://schemas.openxmlformats.org/officeDocument/2006/relationships/slideLayout" Target="../slideLayouts/slideLayout21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slideLayout" Target="../slideLayouts/slideLayout30.xml"/><Relationship Id="rId18" Type="http://schemas.openxmlformats.org/officeDocument/2006/relationships/slideLayout" Target="../slideLayouts/slideLayout35.xml"/><Relationship Id="rId26" Type="http://schemas.openxmlformats.org/officeDocument/2006/relationships/theme" Target="../theme/theme2.xml"/><Relationship Id="rId3" Type="http://schemas.openxmlformats.org/officeDocument/2006/relationships/slideLayout" Target="../slideLayouts/slideLayout20.xml"/><Relationship Id="rId21" Type="http://schemas.openxmlformats.org/officeDocument/2006/relationships/slideLayout" Target="../slideLayouts/slideLayout38.xml"/><Relationship Id="rId7" Type="http://schemas.openxmlformats.org/officeDocument/2006/relationships/slideLayout" Target="../slideLayouts/slideLayout24.xml"/><Relationship Id="rId12" Type="http://schemas.openxmlformats.org/officeDocument/2006/relationships/slideLayout" Target="../slideLayouts/slideLayout29.xml"/><Relationship Id="rId17" Type="http://schemas.openxmlformats.org/officeDocument/2006/relationships/slideLayout" Target="../slideLayouts/slideLayout34.xml"/><Relationship Id="rId25" Type="http://schemas.openxmlformats.org/officeDocument/2006/relationships/slideLayout" Target="../slideLayouts/slideLayout42.xml"/><Relationship Id="rId2" Type="http://schemas.openxmlformats.org/officeDocument/2006/relationships/slideLayout" Target="../slideLayouts/slideLayout19.xml"/><Relationship Id="rId16" Type="http://schemas.openxmlformats.org/officeDocument/2006/relationships/slideLayout" Target="../slideLayouts/slideLayout33.xml"/><Relationship Id="rId20" Type="http://schemas.openxmlformats.org/officeDocument/2006/relationships/slideLayout" Target="../slideLayouts/slideLayout37.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24" Type="http://schemas.openxmlformats.org/officeDocument/2006/relationships/slideLayout" Target="../slideLayouts/slideLayout41.xml"/><Relationship Id="rId5" Type="http://schemas.openxmlformats.org/officeDocument/2006/relationships/slideLayout" Target="../slideLayouts/slideLayout22.xml"/><Relationship Id="rId15" Type="http://schemas.openxmlformats.org/officeDocument/2006/relationships/slideLayout" Target="../slideLayouts/slideLayout32.xml"/><Relationship Id="rId23" Type="http://schemas.openxmlformats.org/officeDocument/2006/relationships/slideLayout" Target="../slideLayouts/slideLayout40.xml"/><Relationship Id="rId10" Type="http://schemas.openxmlformats.org/officeDocument/2006/relationships/slideLayout" Target="../slideLayouts/slideLayout27.xml"/><Relationship Id="rId19" Type="http://schemas.openxmlformats.org/officeDocument/2006/relationships/slideLayout" Target="../slideLayouts/slideLayout36.xml"/><Relationship Id="rId4" Type="http://schemas.openxmlformats.org/officeDocument/2006/relationships/slideLayout" Target="../slideLayouts/slideLayout21.xml"/><Relationship Id="rId9" Type="http://schemas.openxmlformats.org/officeDocument/2006/relationships/slideLayout" Target="../slideLayouts/slideLayout26.xml"/><Relationship Id="rId14" Type="http://schemas.openxmlformats.org/officeDocument/2006/relationships/slideLayout" Target="../slideLayouts/slideLayout31.xml"/><Relationship Id="rId22" Type="http://schemas.openxmlformats.org/officeDocument/2006/relationships/slideLayout" Target="../slideLayouts/slideLayout39.xml"/><Relationship Id="rId27" Type="http://schemas.openxmlformats.org/officeDocument/2006/relationships/image" Target="../media/image2.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slideLayout" Target="../slideLayouts/slideLayout55.xml"/><Relationship Id="rId18" Type="http://schemas.openxmlformats.org/officeDocument/2006/relationships/slideLayout" Target="../slideLayouts/slideLayout60.xml"/><Relationship Id="rId26" Type="http://schemas.openxmlformats.org/officeDocument/2006/relationships/theme" Target="../theme/theme3.xml"/><Relationship Id="rId3" Type="http://schemas.openxmlformats.org/officeDocument/2006/relationships/slideLayout" Target="../slideLayouts/slideLayout45.xml"/><Relationship Id="rId21" Type="http://schemas.openxmlformats.org/officeDocument/2006/relationships/slideLayout" Target="../slideLayouts/slideLayout63.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17" Type="http://schemas.openxmlformats.org/officeDocument/2006/relationships/slideLayout" Target="../slideLayouts/slideLayout59.xml"/><Relationship Id="rId25" Type="http://schemas.openxmlformats.org/officeDocument/2006/relationships/slideLayout" Target="../slideLayouts/slideLayout67.xml"/><Relationship Id="rId2" Type="http://schemas.openxmlformats.org/officeDocument/2006/relationships/slideLayout" Target="../slideLayouts/slideLayout44.xml"/><Relationship Id="rId16" Type="http://schemas.openxmlformats.org/officeDocument/2006/relationships/slideLayout" Target="../slideLayouts/slideLayout58.xml"/><Relationship Id="rId20" Type="http://schemas.openxmlformats.org/officeDocument/2006/relationships/slideLayout" Target="../slideLayouts/slideLayout62.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24" Type="http://schemas.openxmlformats.org/officeDocument/2006/relationships/slideLayout" Target="../slideLayouts/slideLayout66.xml"/><Relationship Id="rId5" Type="http://schemas.openxmlformats.org/officeDocument/2006/relationships/slideLayout" Target="../slideLayouts/slideLayout47.xml"/><Relationship Id="rId15" Type="http://schemas.openxmlformats.org/officeDocument/2006/relationships/slideLayout" Target="../slideLayouts/slideLayout57.xml"/><Relationship Id="rId23" Type="http://schemas.openxmlformats.org/officeDocument/2006/relationships/slideLayout" Target="../slideLayouts/slideLayout65.xml"/><Relationship Id="rId10" Type="http://schemas.openxmlformats.org/officeDocument/2006/relationships/slideLayout" Target="../slideLayouts/slideLayout52.xml"/><Relationship Id="rId19" Type="http://schemas.openxmlformats.org/officeDocument/2006/relationships/slideLayout" Target="../slideLayouts/slideLayout61.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slideLayout" Target="../slideLayouts/slideLayout56.xml"/><Relationship Id="rId22" Type="http://schemas.openxmlformats.org/officeDocument/2006/relationships/slideLayout" Target="../slideLayouts/slideLayout64.xml"/><Relationship Id="rId27" Type="http://schemas.openxmlformats.org/officeDocument/2006/relationships/image" Target="../media/image2.pn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5.xml"/><Relationship Id="rId13" Type="http://schemas.openxmlformats.org/officeDocument/2006/relationships/slideLayout" Target="../slideLayouts/slideLayout80.xml"/><Relationship Id="rId18" Type="http://schemas.openxmlformats.org/officeDocument/2006/relationships/theme" Target="../theme/theme4.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slideLayout" Target="../slideLayouts/slideLayout79.xml"/><Relationship Id="rId17" Type="http://schemas.openxmlformats.org/officeDocument/2006/relationships/slideLayout" Target="../slideLayouts/slideLayout84.xml"/><Relationship Id="rId2" Type="http://schemas.openxmlformats.org/officeDocument/2006/relationships/slideLayout" Target="../slideLayouts/slideLayout69.xml"/><Relationship Id="rId16" Type="http://schemas.openxmlformats.org/officeDocument/2006/relationships/slideLayout" Target="../slideLayouts/slideLayout83.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5" Type="http://schemas.openxmlformats.org/officeDocument/2006/relationships/slideLayout" Target="../slideLayouts/slideLayout8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 Id="rId14" Type="http://schemas.openxmlformats.org/officeDocument/2006/relationships/slideLayout" Target="../slideLayouts/slideLayout81.xml"/></Relationships>
</file>

<file path=ppt/slideMasters/_rels/slideMaster5.xml.rels><?xml version="1.0" encoding="UTF-8" standalone="yes"?>
<Relationships xmlns="http://schemas.openxmlformats.org/package/2006/relationships"><Relationship Id="rId3" Type="http://schemas.openxmlformats.org/officeDocument/2006/relationships/slideLayout" Target="../slideLayouts/slideLayout87.xml"/><Relationship Id="rId2" Type="http://schemas.openxmlformats.org/officeDocument/2006/relationships/slideLayout" Target="../slideLayouts/slideLayout86.xml"/><Relationship Id="rId1" Type="http://schemas.openxmlformats.org/officeDocument/2006/relationships/slideLayout" Target="../slideLayouts/slideLayout85.xml"/><Relationship Id="rId6" Type="http://schemas.openxmlformats.org/officeDocument/2006/relationships/image" Target="../media/image5.jpeg"/><Relationship Id="rId5" Type="http://schemas.openxmlformats.org/officeDocument/2006/relationships/theme" Target="../theme/theme5.xml"/><Relationship Id="rId4" Type="http://schemas.openxmlformats.org/officeDocument/2006/relationships/slideLayout" Target="../slideLayouts/slideLayout8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91.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image" Target="../media/image7.png"/><Relationship Id="rId5" Type="http://schemas.openxmlformats.org/officeDocument/2006/relationships/theme" Target="../theme/theme6.xml"/><Relationship Id="rId4" Type="http://schemas.openxmlformats.org/officeDocument/2006/relationships/slideLayout" Target="../slideLayouts/slideLayout92.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00.xml"/><Relationship Id="rId3" Type="http://schemas.openxmlformats.org/officeDocument/2006/relationships/slideLayout" Target="../slideLayouts/slideLayout95.xml"/><Relationship Id="rId7" Type="http://schemas.openxmlformats.org/officeDocument/2006/relationships/slideLayout" Target="../slideLayouts/slideLayout99.xml"/><Relationship Id="rId12" Type="http://schemas.openxmlformats.org/officeDocument/2006/relationships/theme" Target="../theme/theme7.xml"/><Relationship Id="rId2" Type="http://schemas.openxmlformats.org/officeDocument/2006/relationships/slideLayout" Target="../slideLayouts/slideLayout94.xml"/><Relationship Id="rId1" Type="http://schemas.openxmlformats.org/officeDocument/2006/relationships/slideLayout" Target="../slideLayouts/slideLayout93.xml"/><Relationship Id="rId6" Type="http://schemas.openxmlformats.org/officeDocument/2006/relationships/slideLayout" Target="../slideLayouts/slideLayout98.xml"/><Relationship Id="rId11" Type="http://schemas.openxmlformats.org/officeDocument/2006/relationships/slideLayout" Target="../slideLayouts/slideLayout103.xml"/><Relationship Id="rId5" Type="http://schemas.openxmlformats.org/officeDocument/2006/relationships/slideLayout" Target="../slideLayouts/slideLayout97.xml"/><Relationship Id="rId10" Type="http://schemas.openxmlformats.org/officeDocument/2006/relationships/slideLayout" Target="../slideLayouts/slideLayout102.xml"/><Relationship Id="rId4" Type="http://schemas.openxmlformats.org/officeDocument/2006/relationships/slideLayout" Target="../slideLayouts/slideLayout96.xml"/><Relationship Id="rId9" Type="http://schemas.openxmlformats.org/officeDocument/2006/relationships/slideLayout" Target="../slideLayouts/slideLayout101.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18" Type="http://schemas.openxmlformats.org/officeDocument/2006/relationships/slideLayout" Target="../slideLayouts/slideLayout121.xml"/><Relationship Id="rId3" Type="http://schemas.openxmlformats.org/officeDocument/2006/relationships/slideLayout" Target="../slideLayouts/slideLayout106.xml"/><Relationship Id="rId21" Type="http://schemas.openxmlformats.org/officeDocument/2006/relationships/tags" Target="../tags/tag7.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17" Type="http://schemas.openxmlformats.org/officeDocument/2006/relationships/slideLayout" Target="../slideLayouts/slideLayout120.xml"/><Relationship Id="rId2" Type="http://schemas.openxmlformats.org/officeDocument/2006/relationships/slideLayout" Target="../slideLayouts/slideLayout105.xml"/><Relationship Id="rId16" Type="http://schemas.openxmlformats.org/officeDocument/2006/relationships/slideLayout" Target="../slideLayouts/slideLayout119.xml"/><Relationship Id="rId20" Type="http://schemas.openxmlformats.org/officeDocument/2006/relationships/theme" Target="../theme/theme8.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23" Type="http://schemas.openxmlformats.org/officeDocument/2006/relationships/image" Target="../media/image10.emf"/><Relationship Id="rId10" Type="http://schemas.openxmlformats.org/officeDocument/2006/relationships/slideLayout" Target="../slideLayouts/slideLayout113.xml"/><Relationship Id="rId19" Type="http://schemas.openxmlformats.org/officeDocument/2006/relationships/slideLayout" Target="../slideLayouts/slideLayout122.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 Id="rId22" Type="http://schemas.openxmlformats.org/officeDocument/2006/relationships/image" Target="../media/image9.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30.xml"/><Relationship Id="rId13" Type="http://schemas.openxmlformats.org/officeDocument/2006/relationships/theme" Target="../theme/theme9.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12" Type="http://schemas.openxmlformats.org/officeDocument/2006/relationships/slideLayout" Target="../slideLayouts/slideLayout134.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slideLayout" Target="../slideLayouts/slideLayout133.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a:alphaModFix amt="60000"/>
            <a:extLst>
              <a:ext uri="{28A0092B-C50C-407E-A947-70E740481C1C}">
                <a14:useLocalDpi xmlns:a14="http://schemas.microsoft.com/office/drawing/2010/main" val="0"/>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1847259827"/>
      </p:ext>
    </p:extLst>
  </p:cSld>
  <p:clrMap bg1="lt1" tx1="dk1" bg2="lt2" tx2="dk2" accent1="accent1" accent2="accent2" accent3="accent3" accent4="accent4" accent5="accent5" accent6="accent6" hlink="hlink" folHlink="folHlink"/>
  <p:sldLayoutIdLst>
    <p:sldLayoutId id="2147485128" r:id="rId1"/>
    <p:sldLayoutId id="2147485129" r:id="rId2"/>
    <p:sldLayoutId id="2147485130" r:id="rId3"/>
    <p:sldLayoutId id="2147485131" r:id="rId4"/>
    <p:sldLayoutId id="2147485132" r:id="rId5"/>
    <p:sldLayoutId id="2147485133" r:id="rId6"/>
    <p:sldLayoutId id="2147485134" r:id="rId7"/>
    <p:sldLayoutId id="2147485135" r:id="rId8"/>
    <p:sldLayoutId id="2147485136" r:id="rId9"/>
    <p:sldLayoutId id="2147485137" r:id="rId10"/>
    <p:sldLayoutId id="2147485138" r:id="rId11"/>
    <p:sldLayoutId id="2147485139" r:id="rId12"/>
    <p:sldLayoutId id="2147485140" r:id="rId13"/>
    <p:sldLayoutId id="2147485141" r:id="rId14"/>
    <p:sldLayoutId id="2147485142" r:id="rId15"/>
    <p:sldLayoutId id="2147485143" r:id="rId16"/>
    <p:sldLayoutId id="214748514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28874A8-7928-0622-F074-BE9E6986301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452BCC1-F956-548F-1ED4-1C89B25FC4F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20FBCF4-9D1C-C6F5-75EE-5522731D406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08B9F2B2-7B35-A5A5-3DD4-4A3CFE838CB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D77E4F00-2059-C72A-A7F7-A72C0E1B7DA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FAA2150-774E-4843-B6CB-939F77AAAB79}" type="slidenum">
              <a:rPr lang="en-US" smtClean="0"/>
              <a:t>‹#›</a:t>
            </a:fld>
            <a:endParaRPr lang="en-US"/>
          </a:p>
        </p:txBody>
      </p:sp>
    </p:spTree>
    <p:extLst>
      <p:ext uri="{BB962C8B-B14F-4D97-AF65-F5344CB8AC3E}">
        <p14:creationId xmlns:p14="http://schemas.microsoft.com/office/powerpoint/2010/main" val="3561672309"/>
      </p:ext>
    </p:extLst>
  </p:cSld>
  <p:clrMap bg1="lt1" tx1="dk1" bg2="lt2" tx2="dk2" accent1="accent1" accent2="accent2" accent3="accent3" accent4="accent4" accent5="accent5" accent6="accent6" hlink="hlink" folHlink="folHlink"/>
  <p:sldLayoutIdLst>
    <p:sldLayoutId id="2147486193" r:id="rId1"/>
    <p:sldLayoutId id="2147486194" r:id="rId2"/>
    <p:sldLayoutId id="2147486195" r:id="rId3"/>
    <p:sldLayoutId id="2147486196" r:id="rId4"/>
    <p:sldLayoutId id="2147486197" r:id="rId5"/>
    <p:sldLayoutId id="2147486198" r:id="rId6"/>
    <p:sldLayoutId id="2147486199" r:id="rId7"/>
    <p:sldLayoutId id="2147486200" r:id="rId8"/>
    <p:sldLayoutId id="2147486201" r:id="rId9"/>
    <p:sldLayoutId id="2147486202" r:id="rId10"/>
    <p:sldLayoutId id="2147486203" r:id="rId11"/>
    <p:sldLayoutId id="2147486204" r:id="rId12"/>
    <p:sldLayoutId id="2147486205" r:id="rId13"/>
    <p:sldLayoutId id="2147486206" r:id="rId14"/>
    <p:sldLayoutId id="2147486207" r:id="rId1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blipFill dpi="0" rotWithShape="1">
          <a:blip r:embed="rId8"/>
          <a:srcRect/>
          <a:stretch>
            <a:fillRect/>
          </a:stretch>
        </a:blipFill>
        <a:effectLst/>
      </p:bgPr>
    </p:bg>
    <p:spTree>
      <p:nvGrpSpPr>
        <p:cNvPr id="1" name=""/>
        <p:cNvGrpSpPr/>
        <p:nvPr/>
      </p:nvGrpSpPr>
      <p:grpSpPr>
        <a:xfrm>
          <a:off x="0" y="0"/>
          <a:ext cx="0" cy="0"/>
          <a:chOff x="0" y="0"/>
          <a:chExt cx="0" cy="0"/>
        </a:xfrm>
      </p:grpSpPr>
      <p:sp>
        <p:nvSpPr>
          <p:cNvPr id="4" name="Date Placeholder 3"/>
          <p:cNvSpPr>
            <a:spLocks noGrp="1"/>
          </p:cNvSpPr>
          <p:nvPr>
            <p:ph type="dt" sz="half" idx="2"/>
          </p:nvPr>
        </p:nvSpPr>
        <p:spPr>
          <a:xfrm>
            <a:off x="7315200" y="6492876"/>
            <a:ext cx="3318933" cy="365125"/>
          </a:xfrm>
          <a:prstGeom prst="rect">
            <a:avLst/>
          </a:prstGeom>
        </p:spPr>
        <p:txBody>
          <a:bodyPr vert="horz" wrap="square" lIns="91440" tIns="45720" rIns="91440" bIns="45720" numCol="1" anchor="ctr" anchorCtr="0" compatLnSpc="1">
            <a:prstTxWarp prst="textNoShape">
              <a:avLst/>
            </a:prstTxWarp>
          </a:bodyPr>
          <a:lstStyle>
            <a:lvl1pPr algn="r">
              <a:defRPr sz="1600">
                <a:solidFill>
                  <a:srgbClr val="898989"/>
                </a:solidFill>
                <a:latin typeface="Calibri" charset="0"/>
              </a:defRPr>
            </a:lvl1pPr>
          </a:lstStyle>
          <a:p>
            <a:fld id="{638F0D36-6CA7-4734-AB53-FF54C6BE20B0}" type="datetime1">
              <a:rPr lang="en-US" smtClean="0"/>
              <a:t>4/24/25</a:t>
            </a:fld>
            <a:endParaRPr lang="en-US" dirty="0"/>
          </a:p>
        </p:txBody>
      </p:sp>
      <p:sp>
        <p:nvSpPr>
          <p:cNvPr id="6" name="Slide Number Placeholder 5"/>
          <p:cNvSpPr>
            <a:spLocks noGrp="1"/>
          </p:cNvSpPr>
          <p:nvPr>
            <p:ph type="sldNum" sz="quarter" idx="4"/>
          </p:nvPr>
        </p:nvSpPr>
        <p:spPr>
          <a:xfrm>
            <a:off x="8737600" y="6492876"/>
            <a:ext cx="2844800" cy="365125"/>
          </a:xfrm>
          <a:prstGeom prst="rect">
            <a:avLst/>
          </a:prstGeom>
        </p:spPr>
        <p:txBody>
          <a:bodyPr vert="horz" wrap="square" lIns="91440" tIns="45720" rIns="91440" bIns="45720" numCol="1" anchor="ctr" anchorCtr="0" compatLnSpc="1">
            <a:prstTxWarp prst="textNoShape">
              <a:avLst/>
            </a:prstTxWarp>
          </a:bodyPr>
          <a:lstStyle>
            <a:lvl1pPr algn="r">
              <a:defRPr sz="1600">
                <a:solidFill>
                  <a:srgbClr val="898989"/>
                </a:solidFill>
                <a:latin typeface="Calibri" charset="0"/>
              </a:defRPr>
            </a:lvl1pPr>
          </a:lstStyle>
          <a:p>
            <a:fld id="{B0ABAB64-726D-C943-9B15-2E81C6025A8E}" type="slidenum">
              <a:rPr lang="en-US"/>
              <a:pPr/>
              <a:t>‹#›</a:t>
            </a:fld>
            <a:endParaRPr lang="en-US" dirty="0"/>
          </a:p>
        </p:txBody>
      </p:sp>
    </p:spTree>
    <p:extLst>
      <p:ext uri="{BB962C8B-B14F-4D97-AF65-F5344CB8AC3E}">
        <p14:creationId xmlns:p14="http://schemas.microsoft.com/office/powerpoint/2010/main" val="3805984234"/>
      </p:ext>
    </p:extLst>
  </p:cSld>
  <p:clrMap bg1="lt1" tx1="dk1" bg2="lt2" tx2="dk2" accent1="accent1" accent2="accent2" accent3="accent3" accent4="accent4" accent5="accent5" accent6="accent6" hlink="hlink" folHlink="folHlink"/>
  <p:sldLayoutIdLst>
    <p:sldLayoutId id="2147486211" r:id="rId1"/>
    <p:sldLayoutId id="2147486212" r:id="rId2"/>
    <p:sldLayoutId id="2147486213" r:id="rId3"/>
    <p:sldLayoutId id="2147486214" r:id="rId4"/>
    <p:sldLayoutId id="2147486215" r:id="rId5"/>
    <p:sldLayoutId id="2147486216" r:id="rId6"/>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609585" rtl="0" eaLnBrk="0" fontAlgn="base" hangingPunct="0">
        <a:spcBef>
          <a:spcPct val="0"/>
        </a:spcBef>
        <a:spcAft>
          <a:spcPct val="0"/>
        </a:spcAft>
        <a:defRPr sz="4267" kern="1200">
          <a:solidFill>
            <a:srgbClr val="CD113B"/>
          </a:solidFill>
          <a:latin typeface="Arial"/>
          <a:ea typeface="Geneva" pitchFamily="37" charset="-128"/>
          <a:cs typeface="Arial"/>
        </a:defRPr>
      </a:lvl1pPr>
      <a:lvl2pPr algn="l" defTabSz="609585" rtl="0" eaLnBrk="0" fontAlgn="base" hangingPunct="0">
        <a:spcBef>
          <a:spcPct val="0"/>
        </a:spcBef>
        <a:spcAft>
          <a:spcPct val="0"/>
        </a:spcAft>
        <a:defRPr sz="4267">
          <a:solidFill>
            <a:srgbClr val="800000"/>
          </a:solidFill>
          <a:latin typeface="Times New Roman" pitchFamily="37" charset="0"/>
          <a:ea typeface="Geneva" pitchFamily="37" charset="-128"/>
          <a:cs typeface="Times New Roman" pitchFamily="18" charset="0"/>
        </a:defRPr>
      </a:lvl2pPr>
      <a:lvl3pPr algn="l" defTabSz="609585" rtl="0" eaLnBrk="0" fontAlgn="base" hangingPunct="0">
        <a:spcBef>
          <a:spcPct val="0"/>
        </a:spcBef>
        <a:spcAft>
          <a:spcPct val="0"/>
        </a:spcAft>
        <a:defRPr sz="4267">
          <a:solidFill>
            <a:srgbClr val="800000"/>
          </a:solidFill>
          <a:latin typeface="Times New Roman" pitchFamily="37" charset="0"/>
          <a:ea typeface="Geneva" pitchFamily="37" charset="-128"/>
          <a:cs typeface="Times New Roman" pitchFamily="18" charset="0"/>
        </a:defRPr>
      </a:lvl3pPr>
      <a:lvl4pPr algn="l" defTabSz="609585" rtl="0" eaLnBrk="0" fontAlgn="base" hangingPunct="0">
        <a:spcBef>
          <a:spcPct val="0"/>
        </a:spcBef>
        <a:spcAft>
          <a:spcPct val="0"/>
        </a:spcAft>
        <a:defRPr sz="4267">
          <a:solidFill>
            <a:srgbClr val="800000"/>
          </a:solidFill>
          <a:latin typeface="Times New Roman" pitchFamily="37" charset="0"/>
          <a:ea typeface="Geneva" pitchFamily="37" charset="-128"/>
          <a:cs typeface="Times New Roman" pitchFamily="18" charset="0"/>
        </a:defRPr>
      </a:lvl4pPr>
      <a:lvl5pPr algn="l" defTabSz="609585" rtl="0" eaLnBrk="0" fontAlgn="base" hangingPunct="0">
        <a:spcBef>
          <a:spcPct val="0"/>
        </a:spcBef>
        <a:spcAft>
          <a:spcPct val="0"/>
        </a:spcAft>
        <a:defRPr sz="4267">
          <a:solidFill>
            <a:srgbClr val="800000"/>
          </a:solidFill>
          <a:latin typeface="Times New Roman" pitchFamily="37" charset="0"/>
          <a:ea typeface="Geneva" pitchFamily="37" charset="-128"/>
          <a:cs typeface="Times New Roman" pitchFamily="18" charset="0"/>
        </a:defRPr>
      </a:lvl5pPr>
      <a:lvl6pPr marL="609585" algn="l" defTabSz="609585" rtl="0" fontAlgn="base">
        <a:spcBef>
          <a:spcPct val="0"/>
        </a:spcBef>
        <a:spcAft>
          <a:spcPct val="0"/>
        </a:spcAft>
        <a:defRPr sz="4267">
          <a:solidFill>
            <a:srgbClr val="800000"/>
          </a:solidFill>
          <a:latin typeface="Times New Roman" pitchFamily="37" charset="0"/>
          <a:ea typeface="Geneva" pitchFamily="37" charset="-128"/>
        </a:defRPr>
      </a:lvl6pPr>
      <a:lvl7pPr marL="1219170" algn="l" defTabSz="609585" rtl="0" fontAlgn="base">
        <a:spcBef>
          <a:spcPct val="0"/>
        </a:spcBef>
        <a:spcAft>
          <a:spcPct val="0"/>
        </a:spcAft>
        <a:defRPr sz="4267">
          <a:solidFill>
            <a:srgbClr val="800000"/>
          </a:solidFill>
          <a:latin typeface="Times New Roman" pitchFamily="37" charset="0"/>
          <a:ea typeface="Geneva" pitchFamily="37" charset="-128"/>
        </a:defRPr>
      </a:lvl7pPr>
      <a:lvl8pPr marL="1828754" algn="l" defTabSz="609585" rtl="0" fontAlgn="base">
        <a:spcBef>
          <a:spcPct val="0"/>
        </a:spcBef>
        <a:spcAft>
          <a:spcPct val="0"/>
        </a:spcAft>
        <a:defRPr sz="4267">
          <a:solidFill>
            <a:srgbClr val="800000"/>
          </a:solidFill>
          <a:latin typeface="Times New Roman" pitchFamily="37" charset="0"/>
          <a:ea typeface="Geneva" pitchFamily="37" charset="-128"/>
        </a:defRPr>
      </a:lvl8pPr>
      <a:lvl9pPr marL="2438339" algn="l" defTabSz="609585" rtl="0" fontAlgn="base">
        <a:spcBef>
          <a:spcPct val="0"/>
        </a:spcBef>
        <a:spcAft>
          <a:spcPct val="0"/>
        </a:spcAft>
        <a:defRPr sz="4267">
          <a:solidFill>
            <a:srgbClr val="800000"/>
          </a:solidFill>
          <a:latin typeface="Times New Roman" pitchFamily="37" charset="0"/>
          <a:ea typeface="Geneva" pitchFamily="37" charset="-128"/>
        </a:defRPr>
      </a:lvl9pPr>
    </p:titleStyle>
    <p:bodyStyle>
      <a:lvl1pPr marL="457189" indent="-457189" algn="l" defTabSz="609585" rtl="0" eaLnBrk="0" fontAlgn="base" hangingPunct="0">
        <a:spcBef>
          <a:spcPct val="20000"/>
        </a:spcBef>
        <a:spcAft>
          <a:spcPct val="0"/>
        </a:spcAft>
        <a:buFont typeface="Arial" charset="0"/>
        <a:buChar char="•"/>
        <a:defRPr sz="3200" kern="1200">
          <a:solidFill>
            <a:schemeClr val="tx1"/>
          </a:solidFill>
          <a:latin typeface="+mn-lt"/>
          <a:ea typeface="Geneva" pitchFamily="37" charset="-128"/>
          <a:cs typeface="Geneva" pitchFamily="37" charset="-128"/>
        </a:defRPr>
      </a:lvl1pPr>
      <a:lvl2pPr marL="990575" indent="-380990" algn="l" defTabSz="609585" rtl="0" eaLnBrk="0" fontAlgn="base" hangingPunct="0">
        <a:spcBef>
          <a:spcPct val="20000"/>
        </a:spcBef>
        <a:spcAft>
          <a:spcPct val="0"/>
        </a:spcAft>
        <a:buFont typeface="Arial" charset="0"/>
        <a:buChar char="–"/>
        <a:defRPr sz="2667" kern="1200">
          <a:solidFill>
            <a:schemeClr val="tx1"/>
          </a:solidFill>
          <a:latin typeface="+mn-lt"/>
          <a:ea typeface="Geneva" pitchFamily="37" charset="-128"/>
          <a:cs typeface="+mn-cs"/>
        </a:defRPr>
      </a:lvl2pPr>
      <a:lvl3pPr marL="1523962" indent="-304792" algn="l" defTabSz="609585" rtl="0" eaLnBrk="0" fontAlgn="base" hangingPunct="0">
        <a:spcBef>
          <a:spcPct val="20000"/>
        </a:spcBef>
        <a:spcAft>
          <a:spcPct val="0"/>
        </a:spcAft>
        <a:buFont typeface="Arial" charset="0"/>
        <a:buChar char="•"/>
        <a:defRPr kern="1200">
          <a:solidFill>
            <a:schemeClr val="tx1"/>
          </a:solidFill>
          <a:latin typeface="+mn-lt"/>
          <a:ea typeface="Geneva" pitchFamily="37" charset="-128"/>
          <a:cs typeface="+mn-cs"/>
        </a:defRPr>
      </a:lvl3pPr>
      <a:lvl4pPr marL="2133547" indent="-304792" algn="l" defTabSz="609585" rtl="0" eaLnBrk="0" fontAlgn="base" hangingPunct="0">
        <a:spcBef>
          <a:spcPct val="20000"/>
        </a:spcBef>
        <a:spcAft>
          <a:spcPct val="0"/>
        </a:spcAft>
        <a:buFont typeface="Arial" charset="0"/>
        <a:buChar char="–"/>
        <a:defRPr sz="2133" kern="1200">
          <a:solidFill>
            <a:schemeClr val="tx1"/>
          </a:solidFill>
          <a:latin typeface="+mn-lt"/>
          <a:ea typeface="Geneva" pitchFamily="37" charset="-128"/>
          <a:cs typeface="+mn-cs"/>
        </a:defRPr>
      </a:lvl4pPr>
      <a:lvl5pPr marL="2743131" indent="-304792" algn="l" defTabSz="609585" rtl="0" eaLnBrk="0" fontAlgn="base" hangingPunct="0">
        <a:spcBef>
          <a:spcPct val="20000"/>
        </a:spcBef>
        <a:spcAft>
          <a:spcPct val="0"/>
        </a:spcAft>
        <a:buFont typeface="Arial" charset="0"/>
        <a:buChar char="»"/>
        <a:defRPr sz="2133" kern="1200">
          <a:solidFill>
            <a:schemeClr val="tx1"/>
          </a:solidFill>
          <a:latin typeface="+mn-lt"/>
          <a:ea typeface="Geneva" pitchFamily="37" charset="-128"/>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cstate="print">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234986672"/>
      </p:ext>
    </p:extLst>
  </p:cSld>
  <p:clrMap bg1="lt1" tx1="dk1" bg2="lt2" tx2="dk2" accent1="accent1" accent2="accent2" accent3="accent3" accent4="accent4" accent5="accent5" accent6="accent6" hlink="hlink" folHlink="folHlink"/>
  <p:sldLayoutIdLst>
    <p:sldLayoutId id="2147486218" r:id="rId1"/>
    <p:sldLayoutId id="2147486219" r:id="rId2"/>
    <p:sldLayoutId id="2147486220" r:id="rId3"/>
    <p:sldLayoutId id="2147486221" r:id="rId4"/>
    <p:sldLayoutId id="2147486222" r:id="rId5"/>
    <p:sldLayoutId id="2147486223" r:id="rId6"/>
    <p:sldLayoutId id="2147486224" r:id="rId7"/>
    <p:sldLayoutId id="2147486225" r:id="rId8"/>
    <p:sldLayoutId id="2147486226" r:id="rId9"/>
    <p:sldLayoutId id="2147486227" r:id="rId10"/>
    <p:sldLayoutId id="2147486228" r:id="rId11"/>
    <p:sldLayoutId id="2147486229" r:id="rId12"/>
    <p:sldLayoutId id="2147486230" r:id="rId13"/>
    <p:sldLayoutId id="2147486231" r:id="rId14"/>
    <p:sldLayoutId id="2147486232" r:id="rId15"/>
    <p:sldLayoutId id="2147486233" r:id="rId16"/>
    <p:sldLayoutId id="2147486234" r:id="rId17"/>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19" cstate="print">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2799568932"/>
      </p:ext>
    </p:extLst>
  </p:cSld>
  <p:clrMap bg1="lt1" tx1="dk1" bg2="lt2" tx2="dk2" accent1="accent1" accent2="accent2" accent3="accent3" accent4="accent4" accent5="accent5" accent6="accent6" hlink="hlink" folHlink="folHlink"/>
  <p:sldLayoutIdLst>
    <p:sldLayoutId id="2147486236" r:id="rId1"/>
    <p:sldLayoutId id="2147486237" r:id="rId2"/>
    <p:sldLayoutId id="2147486238" r:id="rId3"/>
    <p:sldLayoutId id="2147486239" r:id="rId4"/>
    <p:sldLayoutId id="2147486240" r:id="rId5"/>
    <p:sldLayoutId id="2147486241" r:id="rId6"/>
    <p:sldLayoutId id="2147486242" r:id="rId7"/>
    <p:sldLayoutId id="2147486243" r:id="rId8"/>
    <p:sldLayoutId id="2147486244" r:id="rId9"/>
    <p:sldLayoutId id="2147486245" r:id="rId10"/>
    <p:sldLayoutId id="2147486246" r:id="rId11"/>
    <p:sldLayoutId id="2147486247" r:id="rId12"/>
    <p:sldLayoutId id="2147486248" r:id="rId13"/>
    <p:sldLayoutId id="2147486249" r:id="rId14"/>
    <p:sldLayoutId id="2147486250" r:id="rId15"/>
    <p:sldLayoutId id="2147486251" r:id="rId16"/>
    <p:sldLayoutId id="2147486252" r:id="rId17"/>
  </p:sldLayoutIdLst>
  <mc:AlternateContent xmlns:mc="http://schemas.openxmlformats.org/markup-compatibility/2006" xmlns:p14="http://schemas.microsoft.com/office/powerpoint/2010/main">
    <mc:Choice Requires="p14">
      <p:transition p14:dur="0" advClick="0"/>
    </mc:Choice>
    <mc:Fallback xmlns="">
      <p:transition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8" name="Picture 7" descr="A close up of a sign&#10;&#10;Description automatically generated">
            <a:extLst>
              <a:ext uri="{FF2B5EF4-FFF2-40B4-BE49-F238E27FC236}">
                <a16:creationId xmlns:a16="http://schemas.microsoft.com/office/drawing/2014/main" id="{B4CCBE2E-CAAE-B74A-AD06-6C8F94F20E4C}"/>
              </a:ext>
            </a:extLst>
          </p:cNvPr>
          <p:cNvPicPr>
            <a:picLocks noChangeAspect="1"/>
          </p:cNvPicPr>
          <p:nvPr userDrawn="1"/>
        </p:nvPicPr>
        <p:blipFill>
          <a:blip r:embed="rId26" cstate="screen">
            <a:alphaModFix amt="60000"/>
            <a:extLst>
              <a:ext uri="{28A0092B-C50C-407E-A947-70E740481C1C}">
                <a14:useLocalDpi xmlns:a14="http://schemas.microsoft.com/office/drawing/2010/main"/>
              </a:ext>
            </a:extLst>
          </a:blip>
          <a:stretch>
            <a:fillRect/>
          </a:stretch>
        </p:blipFill>
        <p:spPr>
          <a:xfrm>
            <a:off x="11365992" y="6156880"/>
            <a:ext cx="650240" cy="548640"/>
          </a:xfrm>
          <a:prstGeom prst="rect">
            <a:avLst/>
          </a:prstGeom>
        </p:spPr>
      </p:pic>
    </p:spTree>
    <p:extLst>
      <p:ext uri="{BB962C8B-B14F-4D97-AF65-F5344CB8AC3E}">
        <p14:creationId xmlns:p14="http://schemas.microsoft.com/office/powerpoint/2010/main" val="3679510428"/>
      </p:ext>
    </p:extLst>
  </p:cSld>
  <p:clrMap bg1="lt1" tx1="dk1" bg2="lt2" tx2="dk2" accent1="accent1" accent2="accent2" accent3="accent3" accent4="accent4" accent5="accent5" accent6="accent6" hlink="hlink" folHlink="folHlink"/>
  <p:sldLayoutIdLst>
    <p:sldLayoutId id="2147486254" r:id="rId1"/>
    <p:sldLayoutId id="2147486255" r:id="rId2"/>
    <p:sldLayoutId id="2147486256" r:id="rId3"/>
    <p:sldLayoutId id="2147486257" r:id="rId4"/>
    <p:sldLayoutId id="2147486258" r:id="rId5"/>
    <p:sldLayoutId id="2147486259" r:id="rId6"/>
    <p:sldLayoutId id="2147486260" r:id="rId7"/>
    <p:sldLayoutId id="2147486261" r:id="rId8"/>
    <p:sldLayoutId id="2147486262" r:id="rId9"/>
    <p:sldLayoutId id="2147486263" r:id="rId10"/>
    <p:sldLayoutId id="2147486264" r:id="rId11"/>
    <p:sldLayoutId id="2147486265" r:id="rId12"/>
    <p:sldLayoutId id="2147486266" r:id="rId13"/>
    <p:sldLayoutId id="2147486267" r:id="rId14"/>
    <p:sldLayoutId id="2147486268" r:id="rId15"/>
    <p:sldLayoutId id="2147486269" r:id="rId16"/>
    <p:sldLayoutId id="2147486270" r:id="rId17"/>
    <p:sldLayoutId id="2147486271" r:id="rId18"/>
    <p:sldLayoutId id="2147486272" r:id="rId19"/>
    <p:sldLayoutId id="2147486273" r:id="rId20"/>
    <p:sldLayoutId id="2147486274" r:id="rId21"/>
    <p:sldLayoutId id="2147486275" r:id="rId22"/>
    <p:sldLayoutId id="2147486276" r:id="rId23"/>
    <p:sldLayoutId id="2147486278" r:id="rId24"/>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919556B3-89A1-A44F-B845-0089CD720DE3}"/>
              </a:ext>
            </a:extLst>
          </p:cNvPr>
          <p:cNvPicPr>
            <a:picLocks noChangeAspect="1"/>
          </p:cNvPicPr>
          <p:nvPr userDrawn="1"/>
        </p:nvPicPr>
        <p:blipFill>
          <a:blip r:embed="rId27">
            <a:extLst>
              <a:ext uri="{28A0092B-C50C-407E-A947-70E740481C1C}">
                <a14:useLocalDpi xmlns:a14="http://schemas.microsoft.com/office/drawing/2010/main" val="0"/>
              </a:ext>
            </a:extLst>
          </a:blip>
          <a:srcRect/>
          <a:stretch/>
        </p:blipFill>
        <p:spPr>
          <a:xfrm>
            <a:off x="9785479" y="6137487"/>
            <a:ext cx="2389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3280441036"/>
      </p:ext>
    </p:extLst>
  </p:cSld>
  <p:clrMap bg1="lt1" tx1="dk1" bg2="lt2" tx2="dk2" accent1="accent1" accent2="accent2" accent3="accent3" accent4="accent4" accent5="accent5" accent6="accent6" hlink="hlink" folHlink="folHlink"/>
  <p:sldLayoutIdLst>
    <p:sldLayoutId id="2147485908" r:id="rId1"/>
    <p:sldLayoutId id="2147485909" r:id="rId2"/>
    <p:sldLayoutId id="2147485910" r:id="rId3"/>
    <p:sldLayoutId id="2147485911" r:id="rId4"/>
    <p:sldLayoutId id="2147485912" r:id="rId5"/>
    <p:sldLayoutId id="2147485913" r:id="rId6"/>
    <p:sldLayoutId id="2147485914" r:id="rId7"/>
    <p:sldLayoutId id="2147485915" r:id="rId8"/>
    <p:sldLayoutId id="2147485916" r:id="rId9"/>
    <p:sldLayoutId id="2147485917" r:id="rId10"/>
    <p:sldLayoutId id="2147485918" r:id="rId11"/>
    <p:sldLayoutId id="2147485919" r:id="rId12"/>
    <p:sldLayoutId id="2147485920" r:id="rId13"/>
    <p:sldLayoutId id="2147485921" r:id="rId14"/>
    <p:sldLayoutId id="2147485922" r:id="rId15"/>
    <p:sldLayoutId id="2147485923" r:id="rId16"/>
    <p:sldLayoutId id="2147485924" r:id="rId17"/>
    <p:sldLayoutId id="2147485925" r:id="rId18"/>
    <p:sldLayoutId id="2147485926" r:id="rId19"/>
    <p:sldLayoutId id="2147485927" r:id="rId20"/>
    <p:sldLayoutId id="2147485928" r:id="rId21"/>
    <p:sldLayoutId id="2147485929" r:id="rId22"/>
    <p:sldLayoutId id="2147485930" r:id="rId23"/>
    <p:sldLayoutId id="2147485931" r:id="rId24"/>
    <p:sldLayoutId id="2147485932"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E2ECF1"/>
        </a:solidFill>
        <a:effectLst/>
      </p:bgPr>
    </p:bg>
    <p:spTree>
      <p:nvGrpSpPr>
        <p:cNvPr id="1" name=""/>
        <p:cNvGrpSpPr/>
        <p:nvPr/>
      </p:nvGrpSpPr>
      <p:grpSpPr>
        <a:xfrm>
          <a:off x="0" y="0"/>
          <a:ext cx="0" cy="0"/>
          <a:chOff x="0" y="0"/>
          <a:chExt cx="0" cy="0"/>
        </a:xfrm>
      </p:grpSpPr>
      <p:sp>
        <p:nvSpPr>
          <p:cNvPr id="1027" name="Rectangle 1"/>
          <p:cNvSpPr>
            <a:spLocks noGrp="1" noChangeArrowheads="1"/>
          </p:cNvSpPr>
          <p:nvPr>
            <p:ph type="title"/>
          </p:nvPr>
        </p:nvSpPr>
        <p:spPr bwMode="auto">
          <a:xfrm>
            <a:off x="912286" y="227013"/>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p>
            <a:pPr lvl="0"/>
            <a:r>
              <a:rPr lang="en-GB" dirty="0"/>
              <a:t>Click to edit Master title style</a:t>
            </a:r>
          </a:p>
        </p:txBody>
      </p:sp>
      <p:sp>
        <p:nvSpPr>
          <p:cNvPr id="1028" name="Rectangle 2"/>
          <p:cNvSpPr>
            <a:spLocks noGrp="1" noChangeArrowheads="1"/>
          </p:cNvSpPr>
          <p:nvPr>
            <p:ph type="body" idx="1"/>
          </p:nvPr>
        </p:nvSpPr>
        <p:spPr bwMode="auto">
          <a:xfrm>
            <a:off x="912286" y="1416053"/>
            <a:ext cx="10358967" cy="4799013"/>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pic>
        <p:nvPicPr>
          <p:cNvPr id="5" name="Picture 4">
            <a:extLst>
              <a:ext uri="{FF2B5EF4-FFF2-40B4-BE49-F238E27FC236}">
                <a16:creationId xmlns:a16="http://schemas.microsoft.com/office/drawing/2014/main" id="{47125302-5F8B-1E48-8B53-B80353F88A23}"/>
              </a:ext>
            </a:extLst>
          </p:cNvPr>
          <p:cNvPicPr>
            <a:picLocks noChangeAspect="1"/>
          </p:cNvPicPr>
          <p:nvPr userDrawn="1"/>
        </p:nvPicPr>
        <p:blipFill>
          <a:blip r:embed="rId27">
            <a:extLst>
              <a:ext uri="{28A0092B-C50C-407E-A947-70E740481C1C}">
                <a14:useLocalDpi xmlns:a14="http://schemas.microsoft.com/office/drawing/2010/main" val="0"/>
              </a:ext>
            </a:extLst>
          </a:blip>
          <a:srcRect/>
          <a:stretch/>
        </p:blipFill>
        <p:spPr>
          <a:xfrm>
            <a:off x="9785479" y="6137486"/>
            <a:ext cx="2389449" cy="557538"/>
          </a:xfrm>
          <a:prstGeom prst="rect">
            <a:avLst/>
          </a:prstGeom>
          <a:effectLst>
            <a:outerShdw blurRad="50800" dist="63500" dir="5400000" algn="t" rotWithShape="0">
              <a:srgbClr val="D0D8E1"/>
            </a:outerShdw>
          </a:effectLst>
        </p:spPr>
      </p:pic>
    </p:spTree>
    <p:extLst>
      <p:ext uri="{BB962C8B-B14F-4D97-AF65-F5344CB8AC3E}">
        <p14:creationId xmlns:p14="http://schemas.microsoft.com/office/powerpoint/2010/main" val="1685526305"/>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 id="2147485946" r:id="rId12"/>
    <p:sldLayoutId id="2147485947" r:id="rId13"/>
    <p:sldLayoutId id="2147485948" r:id="rId14"/>
    <p:sldLayoutId id="2147485949" r:id="rId15"/>
    <p:sldLayoutId id="2147485950" r:id="rId16"/>
    <p:sldLayoutId id="2147485951" r:id="rId17"/>
    <p:sldLayoutId id="2147485952" r:id="rId18"/>
    <p:sldLayoutId id="2147485953" r:id="rId19"/>
    <p:sldLayoutId id="2147485954" r:id="rId20"/>
    <p:sldLayoutId id="2147485955" r:id="rId21"/>
    <p:sldLayoutId id="2147485956" r:id="rId22"/>
    <p:sldLayoutId id="2147485957" r:id="rId23"/>
    <p:sldLayoutId id="2147485958" r:id="rId24"/>
    <p:sldLayoutId id="2147485959" r:id="rId25"/>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p:titleStyle>
    <p:body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p:bodyStyle>
    <p:otherStyle>
      <a:defPPr>
        <a:defRPr lang="en-US"/>
      </a:defPPr>
      <a:lvl1pPr marL="0" algn="l" defTabSz="914115" rtl="0" eaLnBrk="1" latinLnBrk="0" hangingPunct="1">
        <a:defRPr sz="1800" kern="1200">
          <a:solidFill>
            <a:schemeClr val="tx1"/>
          </a:solidFill>
          <a:latin typeface="+mn-lt"/>
          <a:ea typeface="+mn-ea"/>
          <a:cs typeface="+mn-cs"/>
        </a:defRPr>
      </a:lvl1pPr>
      <a:lvl2pPr marL="457058" algn="l" defTabSz="914115" rtl="0" eaLnBrk="1" latinLnBrk="0" hangingPunct="1">
        <a:defRPr sz="1800" kern="1200">
          <a:solidFill>
            <a:schemeClr val="tx1"/>
          </a:solidFill>
          <a:latin typeface="+mn-lt"/>
          <a:ea typeface="+mn-ea"/>
          <a:cs typeface="+mn-cs"/>
        </a:defRPr>
      </a:lvl2pPr>
      <a:lvl3pPr marL="914115" algn="l" defTabSz="914115" rtl="0" eaLnBrk="1" latinLnBrk="0" hangingPunct="1">
        <a:defRPr sz="1800" kern="1200">
          <a:solidFill>
            <a:schemeClr val="tx1"/>
          </a:solidFill>
          <a:latin typeface="+mn-lt"/>
          <a:ea typeface="+mn-ea"/>
          <a:cs typeface="+mn-cs"/>
        </a:defRPr>
      </a:lvl3pPr>
      <a:lvl4pPr marL="1371173" algn="l" defTabSz="914115" rtl="0" eaLnBrk="1" latinLnBrk="0" hangingPunct="1">
        <a:defRPr sz="1800" kern="1200">
          <a:solidFill>
            <a:schemeClr val="tx1"/>
          </a:solidFill>
          <a:latin typeface="+mn-lt"/>
          <a:ea typeface="+mn-ea"/>
          <a:cs typeface="+mn-cs"/>
        </a:defRPr>
      </a:lvl4pPr>
      <a:lvl5pPr marL="1828231" algn="l" defTabSz="914115" rtl="0" eaLnBrk="1" latinLnBrk="0" hangingPunct="1">
        <a:defRPr sz="1800" kern="1200">
          <a:solidFill>
            <a:schemeClr val="tx1"/>
          </a:solidFill>
          <a:latin typeface="+mn-lt"/>
          <a:ea typeface="+mn-ea"/>
          <a:cs typeface="+mn-cs"/>
        </a:defRPr>
      </a:lvl5pPr>
      <a:lvl6pPr marL="2285289" algn="l" defTabSz="914115" rtl="0" eaLnBrk="1" latinLnBrk="0" hangingPunct="1">
        <a:defRPr sz="1800" kern="1200">
          <a:solidFill>
            <a:schemeClr val="tx1"/>
          </a:solidFill>
          <a:latin typeface="+mn-lt"/>
          <a:ea typeface="+mn-ea"/>
          <a:cs typeface="+mn-cs"/>
        </a:defRPr>
      </a:lvl6pPr>
      <a:lvl7pPr marL="2742347" algn="l" defTabSz="914115" rtl="0" eaLnBrk="1" latinLnBrk="0" hangingPunct="1">
        <a:defRPr sz="1800" kern="1200">
          <a:solidFill>
            <a:schemeClr val="tx1"/>
          </a:solidFill>
          <a:latin typeface="+mn-lt"/>
          <a:ea typeface="+mn-ea"/>
          <a:cs typeface="+mn-cs"/>
        </a:defRPr>
      </a:lvl7pPr>
      <a:lvl8pPr marL="3199405" algn="l" defTabSz="914115" rtl="0" eaLnBrk="1" latinLnBrk="0" hangingPunct="1">
        <a:defRPr sz="1800" kern="1200">
          <a:solidFill>
            <a:schemeClr val="tx1"/>
          </a:solidFill>
          <a:latin typeface="+mn-lt"/>
          <a:ea typeface="+mn-ea"/>
          <a:cs typeface="+mn-cs"/>
        </a:defRPr>
      </a:lvl8pPr>
      <a:lvl9pPr marL="3656462" algn="l" defTabSz="914115"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cxnSp>
        <p:nvCxnSpPr>
          <p:cNvPr id="12" name="Straight Connector 11"/>
          <p:cNvCxnSpPr/>
          <p:nvPr/>
        </p:nvCxnSpPr>
        <p:spPr bwMode="gray">
          <a:xfrm>
            <a:off x="1332916" y="504709"/>
            <a:ext cx="9667237" cy="0"/>
          </a:xfrm>
          <a:prstGeom prst="line">
            <a:avLst/>
          </a:prstGeom>
          <a:ln w="177800" cmpd="sng">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2" name="Title Placeholder 1"/>
          <p:cNvSpPr>
            <a:spLocks noGrp="1"/>
          </p:cNvSpPr>
          <p:nvPr>
            <p:ph type="title"/>
          </p:nvPr>
        </p:nvSpPr>
        <p:spPr>
          <a:xfrm>
            <a:off x="548640" y="750933"/>
            <a:ext cx="11094720" cy="853440"/>
          </a:xfrm>
          <a:prstGeom prst="rect">
            <a:avLst/>
          </a:prstGeom>
        </p:spPr>
        <p:txBody>
          <a:bodyPr vert="horz" lIns="0" tIns="0" rIns="0" bIns="0" rtlCol="0" anchor="t" anchorCtr="0">
            <a:noAutofit/>
          </a:bodyPr>
          <a:lstStyle/>
          <a:p>
            <a:r>
              <a:rPr lang="en-US"/>
              <a:t>Click to edit Master title style</a:t>
            </a:r>
          </a:p>
        </p:txBody>
      </p:sp>
      <p:sp>
        <p:nvSpPr>
          <p:cNvPr id="3" name="Text Placeholder 2"/>
          <p:cNvSpPr>
            <a:spLocks noGrp="1"/>
          </p:cNvSpPr>
          <p:nvPr>
            <p:ph type="body" idx="1"/>
          </p:nvPr>
        </p:nvSpPr>
        <p:spPr>
          <a:xfrm>
            <a:off x="548640" y="1950720"/>
            <a:ext cx="11094720" cy="4511040"/>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a:p>
            <a:pPr lvl="3"/>
            <a:r>
              <a:rPr lang="en-US"/>
              <a:t>Fourth level</a:t>
            </a:r>
          </a:p>
        </p:txBody>
      </p:sp>
      <p:cxnSp>
        <p:nvCxnSpPr>
          <p:cNvPr id="8" name="Straight Connector 7"/>
          <p:cNvCxnSpPr/>
          <p:nvPr/>
        </p:nvCxnSpPr>
        <p:spPr bwMode="gray">
          <a:xfrm>
            <a:off x="1" y="396989"/>
            <a:ext cx="1755225" cy="1"/>
          </a:xfrm>
          <a:prstGeom prst="line">
            <a:avLst/>
          </a:prstGeom>
          <a:ln w="177800" cmpd="sng">
            <a:solidFill>
              <a:schemeClr val="tx2"/>
            </a:solidFill>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bwMode="gray">
          <a:xfrm>
            <a:off x="553147" y="289267"/>
            <a:ext cx="1097280" cy="215444"/>
          </a:xfrm>
          <a:prstGeom prst="rect">
            <a:avLst/>
          </a:prstGeom>
          <a:noFill/>
        </p:spPr>
        <p:txBody>
          <a:bodyPr wrap="square" lIns="0" tIns="0" rIns="0" bIns="0" rtlCol="0" anchor="ctr" anchorCtr="0">
            <a:spAutoFit/>
          </a:bodyPr>
          <a:lstStyle/>
          <a:p>
            <a:pPr defTabSz="914354"/>
            <a:r>
              <a:rPr lang="en-US" sz="1400">
                <a:solidFill>
                  <a:schemeClr val="bg1"/>
                </a:solidFill>
                <a:latin typeface="+mj-lt"/>
                <a:cs typeface="Arial" pitchFamily="34" charset="0"/>
              </a:rPr>
              <a:t>MD Anderson </a:t>
            </a:r>
          </a:p>
        </p:txBody>
      </p:sp>
      <p:sp>
        <p:nvSpPr>
          <p:cNvPr id="10" name="Footer Placeholder 9"/>
          <p:cNvSpPr>
            <a:spLocks noGrp="1"/>
          </p:cNvSpPr>
          <p:nvPr>
            <p:ph type="ftr" sz="quarter" idx="3"/>
          </p:nvPr>
        </p:nvSpPr>
        <p:spPr bwMode="gray">
          <a:xfrm>
            <a:off x="1850680" y="399993"/>
            <a:ext cx="8534400" cy="215444"/>
          </a:xfrm>
          <a:prstGeom prst="rect">
            <a:avLst/>
          </a:prstGeom>
        </p:spPr>
        <p:txBody>
          <a:bodyPr vert="horz" wrap="square" lIns="0" tIns="0" rIns="0" bIns="0" rtlCol="0" anchor="ctr">
            <a:spAutoFit/>
          </a:bodyPr>
          <a:lstStyle>
            <a:lvl1pPr algn="l">
              <a:defRPr sz="1400">
                <a:solidFill>
                  <a:schemeClr val="accent6"/>
                </a:solidFill>
                <a:latin typeface="+mj-lt"/>
                <a:cs typeface="Arial" pitchFamily="34" charset="0"/>
              </a:defRPr>
            </a:lvl1pPr>
          </a:lstStyle>
          <a:p>
            <a:endParaRPr lang="en-US"/>
          </a:p>
        </p:txBody>
      </p:sp>
      <p:sp>
        <p:nvSpPr>
          <p:cNvPr id="15" name="Slide Number Placeholder 14"/>
          <p:cNvSpPr>
            <a:spLocks noGrp="1"/>
          </p:cNvSpPr>
          <p:nvPr>
            <p:ph type="sldNum" sz="quarter" idx="4"/>
          </p:nvPr>
        </p:nvSpPr>
        <p:spPr bwMode="gray">
          <a:xfrm>
            <a:off x="11248253" y="289267"/>
            <a:ext cx="395111" cy="215444"/>
          </a:xfrm>
          <a:prstGeom prst="rect">
            <a:avLst/>
          </a:prstGeom>
        </p:spPr>
        <p:txBody>
          <a:bodyPr vert="horz" wrap="square" lIns="0" tIns="0" rIns="0" bIns="0" rtlCol="0" anchor="ctr">
            <a:spAutoFit/>
          </a:bodyPr>
          <a:lstStyle>
            <a:lvl1pPr algn="r">
              <a:defRPr sz="1400">
                <a:solidFill>
                  <a:schemeClr val="accent6"/>
                </a:solidFill>
                <a:latin typeface="+mj-lt"/>
                <a:cs typeface="Arial" pitchFamily="34" charset="0"/>
              </a:defRPr>
            </a:lvl1pPr>
          </a:lstStyle>
          <a:p>
            <a:fld id="{25E50375-54B9-4391-8450-768398012C2B}" type="slidenum">
              <a:rPr lang="en-US" smtClean="0"/>
              <a:t>‹#›</a:t>
            </a:fld>
            <a:endParaRPr lang="en-US"/>
          </a:p>
        </p:txBody>
      </p:sp>
    </p:spTree>
    <p:extLst>
      <p:ext uri="{BB962C8B-B14F-4D97-AF65-F5344CB8AC3E}">
        <p14:creationId xmlns:p14="http://schemas.microsoft.com/office/powerpoint/2010/main" val="3012580289"/>
      </p:ext>
    </p:extLst>
  </p:cSld>
  <p:clrMap bg1="lt1" tx1="dk1" bg2="lt2" tx2="dk2" accent1="accent1" accent2="accent2" accent3="accent3" accent4="accent4" accent5="accent5" accent6="accent6" hlink="hlink" folHlink="folHlink"/>
  <p:sldLayoutIdLst>
    <p:sldLayoutId id="2147486004" r:id="rId1"/>
    <p:sldLayoutId id="2147486005" r:id="rId2"/>
    <p:sldLayoutId id="2147486006" r:id="rId3"/>
    <p:sldLayoutId id="2147486007" r:id="rId4"/>
    <p:sldLayoutId id="2147486008" r:id="rId5"/>
    <p:sldLayoutId id="2147486009" r:id="rId6"/>
    <p:sldLayoutId id="2147486010" r:id="rId7"/>
    <p:sldLayoutId id="2147486011" r:id="rId8"/>
    <p:sldLayoutId id="2147486012" r:id="rId9"/>
    <p:sldLayoutId id="2147486013" r:id="rId10"/>
    <p:sldLayoutId id="2147486014" r:id="rId11"/>
    <p:sldLayoutId id="2147486015" r:id="rId12"/>
    <p:sldLayoutId id="2147486016" r:id="rId13"/>
    <p:sldLayoutId id="2147486017" r:id="rId14"/>
    <p:sldLayoutId id="2147486018" r:id="rId15"/>
    <p:sldLayoutId id="2147486019" r:id="rId16"/>
    <p:sldLayoutId id="2147486020" r:id="rId17"/>
  </p:sldLayoutIdLst>
  <p:txStyles>
    <p:titleStyle>
      <a:lvl1pPr algn="l" defTabSz="914354" rtl="0" eaLnBrk="1" latinLnBrk="0" hangingPunct="1">
        <a:lnSpc>
          <a:spcPct val="100000"/>
        </a:lnSpc>
        <a:spcBef>
          <a:spcPct val="0"/>
        </a:spcBef>
        <a:buNone/>
        <a:defRPr sz="2933" b="1" kern="1200">
          <a:solidFill>
            <a:schemeClr val="tx1"/>
          </a:solidFill>
          <a:latin typeface="+mj-lt"/>
          <a:ea typeface="+mj-ea"/>
          <a:cs typeface="Arial" pitchFamily="34" charset="0"/>
        </a:defRPr>
      </a:lvl1pPr>
    </p:titleStyle>
    <p:bodyStyle>
      <a:lvl1pPr marL="0" indent="0" algn="l" defTabSz="914354" rtl="0" eaLnBrk="1" latinLnBrk="0" hangingPunct="1">
        <a:lnSpc>
          <a:spcPct val="100000"/>
        </a:lnSpc>
        <a:spcBef>
          <a:spcPts val="1867"/>
        </a:spcBef>
        <a:spcAft>
          <a:spcPts val="0"/>
        </a:spcAft>
        <a:buFont typeface="Arial" pitchFamily="34" charset="0"/>
        <a:buNone/>
        <a:defRPr sz="2400" kern="1200">
          <a:solidFill>
            <a:schemeClr val="tx1"/>
          </a:solidFill>
          <a:latin typeface="+mn-lt"/>
          <a:ea typeface="+mn-ea"/>
          <a:cs typeface="Times New Roman" pitchFamily="18" charset="0"/>
        </a:defRPr>
      </a:lvl1pPr>
      <a:lvl2pPr marL="173030" indent="-173030" algn="l" defTabSz="914354" rtl="0" eaLnBrk="1" latinLnBrk="0" hangingPunct="1">
        <a:lnSpc>
          <a:spcPct val="100000"/>
        </a:lnSpc>
        <a:spcBef>
          <a:spcPts val="1200"/>
        </a:spcBef>
        <a:spcAft>
          <a:spcPts val="0"/>
        </a:spcAft>
        <a:buFont typeface="Arial" pitchFamily="34" charset="0"/>
        <a:buChar char="•"/>
        <a:defRPr sz="2400" kern="1200">
          <a:solidFill>
            <a:schemeClr val="tx1"/>
          </a:solidFill>
          <a:latin typeface="+mn-lt"/>
          <a:ea typeface="+mn-ea"/>
          <a:cs typeface="Times New Roman" pitchFamily="18" charset="0"/>
        </a:defRPr>
      </a:lvl2pPr>
      <a:lvl3pPr marL="347454" indent="-173030" algn="l" defTabSz="914354" rtl="0" eaLnBrk="1" latinLnBrk="0" hangingPunct="1">
        <a:lnSpc>
          <a:spcPct val="100000"/>
        </a:lnSpc>
        <a:spcBef>
          <a:spcPts val="800"/>
        </a:spcBef>
        <a:spcAft>
          <a:spcPts val="0"/>
        </a:spcAft>
        <a:buFont typeface="Arial" pitchFamily="34" charset="0"/>
        <a:buChar char="•"/>
        <a:defRPr sz="2133" kern="1200">
          <a:solidFill>
            <a:schemeClr val="tx1"/>
          </a:solidFill>
          <a:latin typeface="+mn-lt"/>
          <a:ea typeface="+mn-ea"/>
          <a:cs typeface="Times New Roman" pitchFamily="18" charset="0"/>
        </a:defRPr>
      </a:lvl3pPr>
      <a:lvl4pPr marL="521182" indent="-173030" algn="l" defTabSz="914354" rtl="0" eaLnBrk="1" latinLnBrk="0" hangingPunct="1">
        <a:lnSpc>
          <a:spcPct val="100000"/>
        </a:lnSpc>
        <a:spcBef>
          <a:spcPts val="800"/>
        </a:spcBef>
        <a:spcAft>
          <a:spcPts val="0"/>
        </a:spcAft>
        <a:buFont typeface="Arial" pitchFamily="34" charset="0"/>
        <a:buChar char="•"/>
        <a:defRPr sz="1867" kern="1200">
          <a:solidFill>
            <a:schemeClr val="tx1"/>
          </a:solidFill>
          <a:latin typeface="+mn-lt"/>
          <a:ea typeface="+mn-ea"/>
          <a:cs typeface="Times New Roman" pitchFamily="18" charset="0"/>
        </a:defRPr>
      </a:lvl4pPr>
      <a:lvl5pPr marL="2057298" indent="-228589" algn="l" defTabSz="914354" rtl="0" eaLnBrk="1" latinLnBrk="0" hangingPunct="1">
        <a:spcBef>
          <a:spcPct val="20000"/>
        </a:spcBef>
        <a:buFont typeface="Arial" pitchFamily="34" charset="0"/>
        <a:buChar char="»"/>
        <a:defRPr sz="1800" kern="1200">
          <a:solidFill>
            <a:schemeClr val="bg1"/>
          </a:solidFill>
          <a:latin typeface="Times New Roman" pitchFamily="18" charset="0"/>
          <a:ea typeface="+mn-ea"/>
          <a:cs typeface="Times New Roman" pitchFamily="18" charset="0"/>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FACB92F-CA01-4752-6B59-55368DC638AF}"/>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0" y="6238050"/>
            <a:ext cx="12192000" cy="628650"/>
          </a:xfrm>
          <a:prstGeom prst="rect">
            <a:avLst/>
          </a:prstGeom>
        </p:spPr>
      </p:pic>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sp>
        <p:nvSpPr>
          <p:cNvPr id="11" name="Text Placeholder 4">
            <a:extLst>
              <a:ext uri="{FF2B5EF4-FFF2-40B4-BE49-F238E27FC236}">
                <a16:creationId xmlns:a16="http://schemas.microsoft.com/office/drawing/2014/main" id="{CF4238B1-436E-ABF8-08AB-E6364E1D7133}"/>
              </a:ext>
            </a:extLst>
          </p:cNvPr>
          <p:cNvSpPr txBox="1">
            <a:spLocks/>
          </p:cNvSpPr>
          <p:nvPr userDrawn="1"/>
        </p:nvSpPr>
        <p:spPr>
          <a:xfrm>
            <a:off x="3924300" y="6289603"/>
            <a:ext cx="5252264" cy="281354"/>
          </a:xfrm>
          <a:prstGeom prst="rect">
            <a:avLst/>
          </a:prstGeom>
        </p:spPr>
        <p:txBody>
          <a:bodyPr lIns="0" tIns="0" rIns="0" bIns="0" anchor="b" anchorCtr="0">
            <a:noAutofit/>
          </a:bodyPr>
          <a:lstStyle>
            <a:lvl1pPr marL="0" indent="0" algn="l" defTabSz="914400" rtl="0" eaLnBrk="1" latinLnBrk="0" hangingPunct="1">
              <a:lnSpc>
                <a:spcPct val="100000"/>
              </a:lnSpc>
              <a:spcBef>
                <a:spcPts val="0"/>
              </a:spcBef>
              <a:buClr>
                <a:srgbClr val="008764"/>
              </a:buClr>
              <a:buFontTx/>
              <a:buNone/>
              <a:defRPr lang="en-US" sz="1000" kern="120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900" kern="120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900" kern="120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900" kern="120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en-US" sz="1000"/>
              <a:t>Scott </a:t>
            </a:r>
            <a:r>
              <a:rPr lang="en-US" sz="1000" err="1"/>
              <a:t>Kopetz</a:t>
            </a:r>
            <a:r>
              <a:rPr lang="en-US" sz="1000"/>
              <a:t>, MD, PhD</a:t>
            </a:r>
            <a:endParaRPr lang="en-US"/>
          </a:p>
        </p:txBody>
      </p:sp>
    </p:spTree>
    <p:extLst>
      <p:ext uri="{BB962C8B-B14F-4D97-AF65-F5344CB8AC3E}">
        <p14:creationId xmlns:p14="http://schemas.microsoft.com/office/powerpoint/2010/main" val="3297592790"/>
      </p:ext>
    </p:extLst>
  </p:cSld>
  <p:clrMap bg1="lt1" tx1="dk1" bg2="lt2" tx2="dk2" accent1="accent1" accent2="accent2" accent3="accent3" accent4="accent4" accent5="accent5" accent6="accent6" hlink="hlink" folHlink="folHlink"/>
  <p:sldLayoutIdLst>
    <p:sldLayoutId id="2147486023" r:id="rId1"/>
    <p:sldLayoutId id="2147486024" r:id="rId2"/>
    <p:sldLayoutId id="2147486025" r:id="rId3"/>
    <p:sldLayoutId id="2147486026"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p15:clr>
            <a:srgbClr val="F26B43"/>
          </p15:clr>
        </p15:guide>
        <p15:guide id="2" pos="3840">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4E7D2D6-7C48-4E81-B298-73268FCAC58B}"/>
              </a:ext>
            </a:extLst>
          </p:cNvPr>
          <p:cNvSpPr>
            <a:spLocks noGrp="1"/>
          </p:cNvSpPr>
          <p:nvPr userDrawn="1">
            <p:ph type="title"/>
          </p:nvPr>
        </p:nvSpPr>
        <p:spPr>
          <a:xfrm>
            <a:off x="640080" y="365124"/>
            <a:ext cx="10972800" cy="13716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C2BD162-260B-459B-AFCC-55DA16A13613}"/>
              </a:ext>
            </a:extLst>
          </p:cNvPr>
          <p:cNvSpPr>
            <a:spLocks noGrp="1"/>
          </p:cNvSpPr>
          <p:nvPr userDrawn="1">
            <p:ph type="body" idx="1"/>
          </p:nvPr>
        </p:nvSpPr>
        <p:spPr>
          <a:xfrm>
            <a:off x="640080" y="1825625"/>
            <a:ext cx="10972800" cy="4023360"/>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a:extLst>
              <a:ext uri="{FF2B5EF4-FFF2-40B4-BE49-F238E27FC236}">
                <a16:creationId xmlns:a16="http://schemas.microsoft.com/office/drawing/2014/main" id="{7D608DB3-8625-42CD-B269-7A764B719C70}"/>
              </a:ext>
            </a:extLst>
          </p:cNvPr>
          <p:cNvSpPr>
            <a:spLocks noGrp="1"/>
          </p:cNvSpPr>
          <p:nvPr userDrawn="1">
            <p:ph type="sldNum" sz="quarter" idx="4"/>
          </p:nvPr>
        </p:nvSpPr>
        <p:spPr>
          <a:xfrm>
            <a:off x="11083564" y="217034"/>
            <a:ext cx="874486" cy="365125"/>
          </a:xfrm>
          <a:prstGeom prst="rect">
            <a:avLst/>
          </a:prstGeom>
        </p:spPr>
        <p:txBody>
          <a:bodyPr vert="horz" lIns="91440" tIns="45720" rIns="91440" bIns="45720" rtlCol="0" anchor="t" anchorCtr="0"/>
          <a:lstStyle>
            <a:lvl1pPr algn="r">
              <a:defRPr sz="800" b="0">
                <a:solidFill>
                  <a:schemeClr val="bg1"/>
                </a:solidFill>
                <a:latin typeface="Arial" panose="020B0604020202020204" pitchFamily="34" charset="0"/>
                <a:cs typeface="Arial" panose="020B0604020202020204" pitchFamily="34" charset="0"/>
              </a:defRPr>
            </a:lvl1pPr>
          </a:lstStyle>
          <a:p>
            <a:r>
              <a:rPr lang="en-US"/>
              <a:t>PAGE </a:t>
            </a:r>
            <a:fld id="{BE33F7A0-71F0-446B-9DE8-6D75BE64EE0F}" type="slidenum">
              <a:rPr lang="en-US" smtClean="0"/>
              <a:pPr/>
              <a:t>‹#›</a:t>
            </a:fld>
            <a:endParaRPr lang="en-US"/>
          </a:p>
        </p:txBody>
      </p:sp>
      <p:pic>
        <p:nvPicPr>
          <p:cNvPr id="15" name="Picture 14">
            <a:extLst>
              <a:ext uri="{FF2B5EF4-FFF2-40B4-BE49-F238E27FC236}">
                <a16:creationId xmlns:a16="http://schemas.microsoft.com/office/drawing/2014/main" id="{32823C6C-73E3-42A3-83A3-6A4C934D2334}"/>
              </a:ext>
            </a:extLst>
          </p:cNvPr>
          <p:cNvPicPr>
            <a:picLocks noChangeAspect="1"/>
          </p:cNvPicPr>
          <p:nvPr userDrawn="1"/>
        </p:nvPicPr>
        <p:blipFill>
          <a:blip r:embed="rId6">
            <a:extLst>
              <a:ext uri="{28A0092B-C50C-407E-A947-70E740481C1C}">
                <a14:useLocalDpi xmlns:a14="http://schemas.microsoft.com/office/drawing/2010/main" val="0"/>
              </a:ext>
            </a:extLst>
          </a:blip>
          <a:srcRect/>
          <a:stretch/>
        </p:blipFill>
        <p:spPr>
          <a:xfrm>
            <a:off x="22" y="6238560"/>
            <a:ext cx="12198050" cy="628962"/>
          </a:xfrm>
          <a:prstGeom prst="rect">
            <a:avLst/>
          </a:prstGeom>
        </p:spPr>
      </p:pic>
      <p:sp>
        <p:nvSpPr>
          <p:cNvPr id="4" name="TextBox 3">
            <a:extLst>
              <a:ext uri="{FF2B5EF4-FFF2-40B4-BE49-F238E27FC236}">
                <a16:creationId xmlns:a16="http://schemas.microsoft.com/office/drawing/2014/main" id="{3C84D898-A908-4F9B-8BFC-D0A350053FE5}"/>
              </a:ext>
            </a:extLst>
          </p:cNvPr>
          <p:cNvSpPr txBox="1"/>
          <p:nvPr userDrawn="1"/>
        </p:nvSpPr>
        <p:spPr>
          <a:xfrm>
            <a:off x="2659934" y="6446454"/>
            <a:ext cx="696546" cy="92333"/>
          </a:xfrm>
          <a:prstGeom prst="rect">
            <a:avLst/>
          </a:prstGeom>
          <a:noFill/>
        </p:spPr>
        <p:txBody>
          <a:bodyPr wrap="square" lIns="0" tIns="0" rIns="0" bIns="0" rtlCol="0">
            <a:spAutoFit/>
          </a:bodyPr>
          <a:lstStyle/>
          <a:p>
            <a:r>
              <a:rPr lang="en-US" sz="600" b="1">
                <a:solidFill>
                  <a:srgbClr val="002557"/>
                </a:solidFill>
              </a:rPr>
              <a:t>PRESENTED BY:</a:t>
            </a:r>
          </a:p>
        </p:txBody>
      </p:sp>
    </p:spTree>
    <p:extLst>
      <p:ext uri="{BB962C8B-B14F-4D97-AF65-F5344CB8AC3E}">
        <p14:creationId xmlns:p14="http://schemas.microsoft.com/office/powerpoint/2010/main" val="2674206347"/>
      </p:ext>
    </p:extLst>
  </p:cSld>
  <p:clrMap bg1="lt1" tx1="dk1" bg2="lt2" tx2="dk2" accent1="accent1" accent2="accent2" accent3="accent3" accent4="accent4" accent5="accent5" accent6="accent6" hlink="hlink" folHlink="folHlink"/>
  <p:sldLayoutIdLst>
    <p:sldLayoutId id="2147486118" r:id="rId1"/>
    <p:sldLayoutId id="2147486119" r:id="rId2"/>
    <p:sldLayoutId id="2147486120" r:id="rId3"/>
    <p:sldLayoutId id="2147486121" r:id="rId4"/>
  </p:sldLayoutIdLst>
  <p:hf hdr="0" dt="0"/>
  <p:txStyles>
    <p:titleStyle>
      <a:lvl1pPr algn="l" defTabSz="914400" rtl="0" eaLnBrk="1" latinLnBrk="0" hangingPunct="1">
        <a:lnSpc>
          <a:spcPct val="90000"/>
        </a:lnSpc>
        <a:spcBef>
          <a:spcPct val="0"/>
        </a:spcBef>
        <a:buNone/>
        <a:defRPr sz="3600" b="1" kern="1200">
          <a:solidFill>
            <a:srgbClr val="002557"/>
          </a:solidFill>
          <a:latin typeface="Arial" panose="020B0604020202020204" pitchFamily="34" charset="0"/>
          <a:ea typeface="+mj-ea"/>
          <a:cs typeface="Arial" panose="020B0604020202020204" pitchFamily="34" charset="0"/>
        </a:defRPr>
      </a:lvl1pPr>
    </p:titleStyle>
    <p:bodyStyle>
      <a:lvl1pPr marL="342900" indent="-342900" algn="l" defTabSz="914400" rtl="0" eaLnBrk="1" latinLnBrk="0" hangingPunct="1">
        <a:lnSpc>
          <a:spcPct val="100000"/>
        </a:lnSpc>
        <a:spcBef>
          <a:spcPts val="1000"/>
        </a:spcBef>
        <a:buClr>
          <a:srgbClr val="008764"/>
        </a:buClr>
        <a:buFont typeface="Arial" panose="020B0604020202020204" pitchFamily="34" charset="0"/>
        <a:buChar char="•"/>
        <a:defRPr lang="en-US" sz="2400" kern="1200" dirty="0">
          <a:solidFill>
            <a:srgbClr val="002557"/>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100000"/>
        </a:lnSpc>
        <a:spcBef>
          <a:spcPts val="500"/>
        </a:spcBef>
        <a:buClr>
          <a:srgbClr val="008764"/>
        </a:buClr>
        <a:buFont typeface="Wingdings" panose="05000000000000000000" pitchFamily="2" charset="2"/>
        <a:buChar char="§"/>
        <a:defRPr lang="en-US" sz="2400" kern="1200" dirty="0">
          <a:solidFill>
            <a:srgbClr val="002557"/>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100000"/>
        </a:lnSpc>
        <a:spcBef>
          <a:spcPts val="500"/>
        </a:spcBef>
        <a:buClr>
          <a:srgbClr val="008764"/>
        </a:buClr>
        <a:buFont typeface="Courier New" panose="02070309020205020404" pitchFamily="49" charset="0"/>
        <a:buChar char="o"/>
        <a:defRPr lang="en-US" sz="1800" kern="1200" dirty="0">
          <a:solidFill>
            <a:srgbClr val="002557"/>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100000"/>
        </a:lnSpc>
        <a:spcBef>
          <a:spcPts val="500"/>
        </a:spcBef>
        <a:buClr>
          <a:srgbClr val="008764"/>
        </a:buClr>
        <a:buFont typeface="Arial" panose="020B0604020202020204" pitchFamily="34" charset="0"/>
        <a:buChar char="•"/>
        <a:defRPr lang="en-US" sz="1800" kern="1200" dirty="0">
          <a:solidFill>
            <a:srgbClr val="002557"/>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1E93BC1-2E9C-5F66-A498-C11392C05415}"/>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GB"/>
          </a:p>
        </p:txBody>
      </p:sp>
      <p:sp>
        <p:nvSpPr>
          <p:cNvPr id="3" name="Text Placeholder 2">
            <a:extLst>
              <a:ext uri="{FF2B5EF4-FFF2-40B4-BE49-F238E27FC236}">
                <a16:creationId xmlns:a16="http://schemas.microsoft.com/office/drawing/2014/main" id="{452844F5-CA7C-E5CA-CBFA-340E7F4977F2}"/>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4" name="Date Placeholder 3">
            <a:extLst>
              <a:ext uri="{FF2B5EF4-FFF2-40B4-BE49-F238E27FC236}">
                <a16:creationId xmlns:a16="http://schemas.microsoft.com/office/drawing/2014/main" id="{117F4D5F-12E0-5ADE-506F-40CB9A6BD4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B56E53DE-CFE1-4494-B959-3F20EF6624BE}" type="datetimeFigureOut">
              <a:rPr lang="en-GB" smtClean="0"/>
              <a:t>24/04/2025</a:t>
            </a:fld>
            <a:endParaRPr lang="en-GB"/>
          </a:p>
        </p:txBody>
      </p:sp>
      <p:sp>
        <p:nvSpPr>
          <p:cNvPr id="5" name="Footer Placeholder 4">
            <a:extLst>
              <a:ext uri="{FF2B5EF4-FFF2-40B4-BE49-F238E27FC236}">
                <a16:creationId xmlns:a16="http://schemas.microsoft.com/office/drawing/2014/main" id="{42B845CA-92A1-6C4C-ECB5-1A0AAB310C5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GB"/>
          </a:p>
        </p:txBody>
      </p:sp>
      <p:sp>
        <p:nvSpPr>
          <p:cNvPr id="6" name="Slide Number Placeholder 5">
            <a:extLst>
              <a:ext uri="{FF2B5EF4-FFF2-40B4-BE49-F238E27FC236}">
                <a16:creationId xmlns:a16="http://schemas.microsoft.com/office/drawing/2014/main" id="{3CDA8BBA-242A-89EA-EECB-4639AF8D2695}"/>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3B44554-AA09-41CA-B792-1270637DBC64}" type="slidenum">
              <a:rPr lang="en-GB" smtClean="0"/>
              <a:t>‹#›</a:t>
            </a:fld>
            <a:endParaRPr lang="en-GB"/>
          </a:p>
        </p:txBody>
      </p:sp>
    </p:spTree>
    <p:extLst>
      <p:ext uri="{BB962C8B-B14F-4D97-AF65-F5344CB8AC3E}">
        <p14:creationId xmlns:p14="http://schemas.microsoft.com/office/powerpoint/2010/main" val="3673102175"/>
      </p:ext>
    </p:extLst>
  </p:cSld>
  <p:clrMap bg1="lt1" tx1="dk1" bg2="lt2" tx2="dk2" accent1="accent1" accent2="accent2" accent3="accent3" accent4="accent4" accent5="accent5" accent6="accent6" hlink="hlink" folHlink="folHlink"/>
  <p:sldLayoutIdLst>
    <p:sldLayoutId id="2147486123" r:id="rId1"/>
    <p:sldLayoutId id="2147486124" r:id="rId2"/>
    <p:sldLayoutId id="2147486125" r:id="rId3"/>
    <p:sldLayoutId id="2147486126" r:id="rId4"/>
    <p:sldLayoutId id="2147486127" r:id="rId5"/>
    <p:sldLayoutId id="2147486128" r:id="rId6"/>
    <p:sldLayoutId id="2147486129" r:id="rId7"/>
    <p:sldLayoutId id="2147486130" r:id="rId8"/>
    <p:sldLayoutId id="2147486131" r:id="rId9"/>
    <p:sldLayoutId id="2147486132" r:id="rId10"/>
    <p:sldLayoutId id="2147486133" r:id="rId11"/>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75997" y="576000"/>
            <a:ext cx="8228277" cy="505668"/>
          </a:xfrm>
          <a:prstGeom prst="rect">
            <a:avLst/>
          </a:prstGeom>
        </p:spPr>
        <p:txBody>
          <a:bodyPr vert="horz" lIns="0" tIns="0" rIns="0" bIns="0" rtlCol="0" anchor="t" anchorCtr="0">
            <a:normAutofit/>
          </a:bodyPr>
          <a:lstStyle/>
          <a:p>
            <a:r>
              <a:rPr lang="en-US"/>
              <a:t>Click to edit Master title style</a:t>
            </a:r>
            <a:endParaRPr lang="en-GB"/>
          </a:p>
        </p:txBody>
      </p:sp>
      <p:sp>
        <p:nvSpPr>
          <p:cNvPr id="3" name="Text Placeholder 2"/>
          <p:cNvSpPr>
            <a:spLocks noGrp="1"/>
          </p:cNvSpPr>
          <p:nvPr>
            <p:ph type="body" idx="1"/>
          </p:nvPr>
        </p:nvSpPr>
        <p:spPr>
          <a:xfrm>
            <a:off x="575997" y="1806575"/>
            <a:ext cx="8228277" cy="4473796"/>
          </a:xfrm>
          <a:prstGeom prst="rect">
            <a:avLst/>
          </a:prstGeom>
        </p:spPr>
        <p:txBody>
          <a:bodyPr vert="horz" lIns="0" tIns="0" rIns="0" bIns="0" rtlCol="0">
            <a:normAutofit/>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GB" noProof="0"/>
          </a:p>
        </p:txBody>
      </p:sp>
      <p:grpSp>
        <p:nvGrpSpPr>
          <p:cNvPr id="17" name="Group 16" hidden="1"/>
          <p:cNvGrpSpPr/>
          <p:nvPr/>
        </p:nvGrpSpPr>
        <p:grpSpPr>
          <a:xfrm>
            <a:off x="574675" y="-301039"/>
            <a:ext cx="11042525" cy="7560000"/>
            <a:chOff x="574675" y="-301039"/>
            <a:chExt cx="11042525" cy="7560000"/>
          </a:xfrm>
        </p:grpSpPr>
        <p:sp>
          <p:nvSpPr>
            <p:cNvPr id="12" name="Rectangle 11"/>
            <p:cNvSpPr/>
            <p:nvPr userDrawn="1"/>
          </p:nvSpPr>
          <p:spPr>
            <a:xfrm>
              <a:off x="574675"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3" name="Rectangle 12"/>
            <p:cNvSpPr/>
            <p:nvPr userDrawn="1"/>
          </p:nvSpPr>
          <p:spPr>
            <a:xfrm>
              <a:off x="3281306"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4" name="Rectangle 13"/>
            <p:cNvSpPr/>
            <p:nvPr userDrawn="1"/>
          </p:nvSpPr>
          <p:spPr>
            <a:xfrm>
              <a:off x="5987937"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5" name="Rectangle 14"/>
            <p:cNvSpPr/>
            <p:nvPr userDrawn="1"/>
          </p:nvSpPr>
          <p:spPr>
            <a:xfrm>
              <a:off x="8694568"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sp>
          <p:nvSpPr>
            <p:cNvPr id="16" name="Rectangle 15"/>
            <p:cNvSpPr/>
            <p:nvPr userDrawn="1"/>
          </p:nvSpPr>
          <p:spPr>
            <a:xfrm>
              <a:off x="11401200" y="-301039"/>
              <a:ext cx="216000" cy="7560000"/>
            </a:xfrm>
            <a:prstGeom prst="rect">
              <a:avLst/>
            </a:prstGeom>
            <a:solidFill>
              <a:srgbClr val="808080">
                <a:alpha val="23922"/>
              </a:srgb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sz="2000" noProof="0" err="1"/>
            </a:p>
          </p:txBody>
        </p:sp>
      </p:grpSp>
      <p:sp>
        <p:nvSpPr>
          <p:cNvPr id="4" name="Rectangle 7">
            <a:extLst>
              <a:ext uri="{FF2B5EF4-FFF2-40B4-BE49-F238E27FC236}">
                <a16:creationId xmlns:a16="http://schemas.microsoft.com/office/drawing/2014/main" id="{79837DBD-15F8-AF0C-32A6-686F90C58E0A}"/>
              </a:ext>
            </a:extLst>
          </p:cNvPr>
          <p:cNvSpPr>
            <a:spLocks noChangeArrowheads="1"/>
          </p:cNvSpPr>
          <p:nvPr userDrawn="1">
            <p:custDataLst>
              <p:tags r:id="rId21"/>
            </p:custDataLst>
          </p:nvPr>
        </p:nvSpPr>
        <p:spPr bwMode="auto">
          <a:xfrm>
            <a:off x="0" y="6533024"/>
            <a:ext cx="12192000" cy="355951"/>
          </a:xfrm>
          <a:prstGeom prst="rect">
            <a:avLst/>
          </a:prstGeom>
          <a:gradFill flip="none" rotWithShape="1">
            <a:gsLst>
              <a:gs pos="50000">
                <a:schemeClr val="accent5">
                  <a:lumMod val="50000"/>
                </a:schemeClr>
              </a:gs>
              <a:gs pos="10476">
                <a:srgbClr val="25336D"/>
              </a:gs>
              <a:gs pos="0">
                <a:srgbClr val="25336D"/>
              </a:gs>
              <a:gs pos="70000">
                <a:srgbClr val="B3E2DF"/>
              </a:gs>
              <a:gs pos="27000">
                <a:srgbClr val="324492"/>
              </a:gs>
              <a:gs pos="92000">
                <a:schemeClr val="accent6">
                  <a:lumMod val="40000"/>
                  <a:lumOff val="60000"/>
                </a:schemeClr>
              </a:gs>
            </a:gsLst>
            <a:lin ang="0" scaled="1"/>
            <a:tileRect/>
          </a:gradFill>
          <a:ln>
            <a:noFill/>
          </a:ln>
          <a:effectLst/>
        </p:spPr>
        <p:txBody>
          <a:bodyPr wrap="none" lIns="91430" tIns="45718" rIns="91430" bIns="45718" anchor="ctr"/>
          <a:lstStyle>
            <a:lvl1pPr eaLnBrk="0" hangingPunct="0">
              <a:defRPr>
                <a:solidFill>
                  <a:schemeClr val="tx1"/>
                </a:solidFill>
                <a:latin typeface="Calibri" pitchFamily="34" charset="0"/>
              </a:defRPr>
            </a:lvl1pPr>
            <a:lvl2pPr marL="742950" indent="-285750" eaLnBrk="0" hangingPunct="0">
              <a:defRPr>
                <a:solidFill>
                  <a:schemeClr val="tx1"/>
                </a:solidFill>
                <a:latin typeface="Calibri" pitchFamily="34" charset="0"/>
              </a:defRPr>
            </a:lvl2pPr>
            <a:lvl3pPr marL="1143000" indent="-228600" eaLnBrk="0" hangingPunct="0">
              <a:defRPr>
                <a:solidFill>
                  <a:schemeClr val="tx1"/>
                </a:solidFill>
                <a:latin typeface="Calibri" pitchFamily="34" charset="0"/>
              </a:defRPr>
            </a:lvl3pPr>
            <a:lvl4pPr marL="1600200" indent="-228600" eaLnBrk="0" hangingPunct="0">
              <a:defRPr>
                <a:solidFill>
                  <a:schemeClr val="tx1"/>
                </a:solidFill>
                <a:latin typeface="Calibri" pitchFamily="34" charset="0"/>
              </a:defRPr>
            </a:lvl4pPr>
            <a:lvl5pPr marL="2057400" indent="-228600" eaLnBrk="0" hangingPunct="0">
              <a:defRPr>
                <a:solidFill>
                  <a:schemeClr val="tx1"/>
                </a:solidFill>
                <a:latin typeface="Calibri" pitchFamily="34" charset="0"/>
              </a:defRPr>
            </a:lvl5pPr>
            <a:lvl6pPr marL="2514600" indent="-228600" algn="ctr" defTabSz="457200" eaLnBrk="0" fontAlgn="base" hangingPunct="0">
              <a:lnSpc>
                <a:spcPct val="90000"/>
              </a:lnSpc>
              <a:spcBef>
                <a:spcPct val="0"/>
              </a:spcBef>
              <a:spcAft>
                <a:spcPct val="0"/>
              </a:spcAft>
              <a:defRPr>
                <a:solidFill>
                  <a:schemeClr val="tx1"/>
                </a:solidFill>
                <a:latin typeface="Calibri" pitchFamily="34" charset="0"/>
              </a:defRPr>
            </a:lvl6pPr>
            <a:lvl7pPr marL="2971800" indent="-228600" algn="ctr" defTabSz="457200" eaLnBrk="0" fontAlgn="base" hangingPunct="0">
              <a:lnSpc>
                <a:spcPct val="90000"/>
              </a:lnSpc>
              <a:spcBef>
                <a:spcPct val="0"/>
              </a:spcBef>
              <a:spcAft>
                <a:spcPct val="0"/>
              </a:spcAft>
              <a:defRPr>
                <a:solidFill>
                  <a:schemeClr val="tx1"/>
                </a:solidFill>
                <a:latin typeface="Calibri" pitchFamily="34" charset="0"/>
              </a:defRPr>
            </a:lvl7pPr>
            <a:lvl8pPr marL="3429000" indent="-228600" algn="ctr" defTabSz="457200" eaLnBrk="0" fontAlgn="base" hangingPunct="0">
              <a:lnSpc>
                <a:spcPct val="90000"/>
              </a:lnSpc>
              <a:spcBef>
                <a:spcPct val="0"/>
              </a:spcBef>
              <a:spcAft>
                <a:spcPct val="0"/>
              </a:spcAft>
              <a:defRPr>
                <a:solidFill>
                  <a:schemeClr val="tx1"/>
                </a:solidFill>
                <a:latin typeface="Calibri" pitchFamily="34" charset="0"/>
              </a:defRPr>
            </a:lvl8pPr>
            <a:lvl9pPr marL="3886200" indent="-228600" algn="ctr" defTabSz="457200" eaLnBrk="0" fontAlgn="base" hangingPunct="0">
              <a:lnSpc>
                <a:spcPct val="90000"/>
              </a:lnSpc>
              <a:spcBef>
                <a:spcPct val="0"/>
              </a:spcBef>
              <a:spcAft>
                <a:spcPct val="0"/>
              </a:spcAft>
              <a:defRPr>
                <a:solidFill>
                  <a:schemeClr val="tx1"/>
                </a:solidFill>
                <a:latin typeface="Calibri" pitchFamily="34" charset="0"/>
              </a:defRPr>
            </a:lvl9pPr>
          </a:lstStyle>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The safety and efficacy of investigational agents and/or investigational uses of approved products have not been established.</a:t>
            </a:r>
          </a:p>
          <a:p>
            <a:pPr marL="0" marR="0" lvl="0" indent="0" algn="ctr" defTabSz="457143" rtl="0" eaLnBrk="1" fontAlgn="base" latinLnBrk="0" hangingPunct="1">
              <a:lnSpc>
                <a:spcPct val="90000"/>
              </a:lnSpc>
              <a:spcBef>
                <a:spcPct val="0"/>
              </a:spcBef>
              <a:spcAft>
                <a:spcPct val="0"/>
              </a:spcAft>
              <a:buClrTx/>
              <a:buSzTx/>
              <a:buFontTx/>
              <a:buNone/>
              <a:defRPr/>
            </a:pPr>
            <a:r>
              <a:rPr kumimoji="0" lang="en-US" altLang="en-US" sz="800" b="0" i="0" u="none" strike="noStrike" kern="1200" cap="none" spc="0" normalizeH="0" baseline="0" noProof="0" dirty="0">
                <a:ln>
                  <a:noFill/>
                </a:ln>
                <a:solidFill>
                  <a:schemeClr val="bg1"/>
                </a:solidFill>
                <a:effectLst/>
                <a:uLnTx/>
                <a:uFillTx/>
                <a:latin typeface="+mj-lt"/>
                <a:ea typeface="+mn-ea"/>
                <a:cs typeface="+mn-cs"/>
              </a:rPr>
              <a:t>For Reactive Use Only – Not For Distribution  |  Reused with permission from the American Society of Hematology. © 2024 The Authors. All rights reserved. Officially licensed by ASH for distribution via Genmab.</a:t>
            </a:r>
          </a:p>
        </p:txBody>
      </p:sp>
      <p:pic>
        <p:nvPicPr>
          <p:cNvPr id="5" name="Logo">
            <a:extLst>
              <a:ext uri="{FF2B5EF4-FFF2-40B4-BE49-F238E27FC236}">
                <a16:creationId xmlns:a16="http://schemas.microsoft.com/office/drawing/2014/main" id="{4DBA8006-B30C-35F7-9AEE-5F68EC54D3CA}"/>
              </a:ext>
            </a:extLst>
          </p:cNvPr>
          <p:cNvPicPr>
            <a:picLocks noChangeAspect="1"/>
          </p:cNvPicPr>
          <p:nvPr userDrawn="1"/>
        </p:nvPicPr>
        <p:blipFill>
          <a:blip r:embed="rId22" cstate="print">
            <a:extLst>
              <a:ext uri="{28A0092B-C50C-407E-A947-70E740481C1C}">
                <a14:useLocalDpi xmlns:a14="http://schemas.microsoft.com/office/drawing/2010/main" val="0"/>
              </a:ext>
            </a:extLst>
          </a:blip>
          <a:stretch>
            <a:fillRect/>
          </a:stretch>
        </p:blipFill>
        <p:spPr>
          <a:xfrm>
            <a:off x="360648" y="6598763"/>
            <a:ext cx="767080" cy="222250"/>
          </a:xfrm>
          <a:prstGeom prst="rect">
            <a:avLst/>
          </a:prstGeom>
        </p:spPr>
      </p:pic>
      <p:pic>
        <p:nvPicPr>
          <p:cNvPr id="6" name="Picture 5">
            <a:extLst>
              <a:ext uri="{FF2B5EF4-FFF2-40B4-BE49-F238E27FC236}">
                <a16:creationId xmlns:a16="http://schemas.microsoft.com/office/drawing/2014/main" id="{C6E21B10-AE6F-90E6-12C9-0F54AEE494A2}"/>
              </a:ext>
            </a:extLst>
          </p:cNvPr>
          <p:cNvPicPr>
            <a:picLocks noChangeAspect="1"/>
          </p:cNvPicPr>
          <p:nvPr userDrawn="1"/>
        </p:nvPicPr>
        <p:blipFill>
          <a:blip r:embed="rId23" cstate="screen">
            <a:extLst>
              <a:ext uri="{28A0092B-C50C-407E-A947-70E740481C1C}">
                <a14:useLocalDpi xmlns:a14="http://schemas.microsoft.com/office/drawing/2010/main"/>
              </a:ext>
            </a:extLst>
          </a:blip>
          <a:stretch>
            <a:fillRect/>
          </a:stretch>
        </p:blipFill>
        <p:spPr>
          <a:xfrm>
            <a:off x="10911840" y="6640606"/>
            <a:ext cx="822960" cy="143577"/>
          </a:xfrm>
          <a:prstGeom prst="rect">
            <a:avLst/>
          </a:prstGeom>
        </p:spPr>
      </p:pic>
    </p:spTree>
    <p:extLst>
      <p:ext uri="{BB962C8B-B14F-4D97-AF65-F5344CB8AC3E}">
        <p14:creationId xmlns:p14="http://schemas.microsoft.com/office/powerpoint/2010/main" val="4290883637"/>
      </p:ext>
    </p:extLst>
  </p:cSld>
  <p:clrMap bg1="lt1" tx1="dk1" bg2="lt2" tx2="dk2" accent1="accent1" accent2="accent2" accent3="accent3" accent4="accent4" accent5="accent5" accent6="accent6" hlink="hlink" folHlink="folHlink"/>
  <p:sldLayoutIdLst>
    <p:sldLayoutId id="2147486135" r:id="rId1"/>
    <p:sldLayoutId id="2147486136" r:id="rId2"/>
    <p:sldLayoutId id="2147486137" r:id="rId3"/>
    <p:sldLayoutId id="2147486138" r:id="rId4"/>
    <p:sldLayoutId id="2147486139" r:id="rId5"/>
    <p:sldLayoutId id="2147486140" r:id="rId6"/>
    <p:sldLayoutId id="2147486141" r:id="rId7"/>
    <p:sldLayoutId id="2147486142" r:id="rId8"/>
    <p:sldLayoutId id="2147486143" r:id="rId9"/>
    <p:sldLayoutId id="2147486144" r:id="rId10"/>
    <p:sldLayoutId id="2147486145" r:id="rId11"/>
    <p:sldLayoutId id="2147486146" r:id="rId12"/>
    <p:sldLayoutId id="2147486147" r:id="rId13"/>
    <p:sldLayoutId id="2147486148" r:id="rId14"/>
    <p:sldLayoutId id="2147486149" r:id="rId15"/>
    <p:sldLayoutId id="2147486150" r:id="rId16"/>
    <p:sldLayoutId id="2147486151" r:id="rId17"/>
    <p:sldLayoutId id="2147486152" r:id="rId18"/>
    <p:sldLayoutId id="2147486209" r:id="rId19"/>
  </p:sldLayoutIdLst>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hf hdr="0" ftr="0" dt="0"/>
  <p:txStyles>
    <p:titleStyle>
      <a:lvl1pPr algn="l" defTabSz="914400" rtl="0" eaLnBrk="1" latinLnBrk="0" hangingPunct="1">
        <a:lnSpc>
          <a:spcPct val="95000"/>
        </a:lnSpc>
        <a:spcBef>
          <a:spcPct val="0"/>
        </a:spcBef>
        <a:buNone/>
        <a:defRPr sz="2800" b="1" kern="1200">
          <a:solidFill>
            <a:schemeClr val="accent1"/>
          </a:solidFill>
          <a:latin typeface="+mj-lt"/>
          <a:ea typeface="+mj-ea"/>
          <a:cs typeface="+mj-cs"/>
        </a:defRPr>
      </a:lvl1pPr>
    </p:titleStyle>
    <p:bodyStyle>
      <a:lvl1pPr marL="216000" indent="-2160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1pPr>
      <a:lvl2pPr marL="457200" indent="-215900" algn="l" defTabSz="914400" rtl="0" eaLnBrk="1" latinLnBrk="0" hangingPunct="1">
        <a:lnSpc>
          <a:spcPct val="101000"/>
        </a:lnSpc>
        <a:spcBef>
          <a:spcPts val="0"/>
        </a:spcBef>
        <a:buFont typeface="Arial" panose="020B0604020202020204" pitchFamily="34" charset="0"/>
        <a:buChar char="•"/>
        <a:defRPr sz="1800" b="0" kern="1200">
          <a:solidFill>
            <a:schemeClr val="tx1"/>
          </a:solidFill>
          <a:latin typeface="+mn-lt"/>
          <a:ea typeface="+mn-ea"/>
          <a:cs typeface="+mn-cs"/>
        </a:defRPr>
      </a:lvl2pPr>
      <a:lvl3pPr marL="6858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3pPr>
      <a:lvl4pPr marL="9144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4pPr>
      <a:lvl5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5pPr>
      <a:lvl6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6pPr>
      <a:lvl7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7pPr>
      <a:lvl8pPr marL="1143000" indent="-215900" algn="l" defTabSz="914400" rtl="0" eaLnBrk="1" latinLnBrk="0" hangingPunct="1">
        <a:lnSpc>
          <a:spcPct val="101000"/>
        </a:lnSpc>
        <a:spcBef>
          <a:spcPts val="0"/>
        </a:spcBef>
        <a:buFont typeface="Arial" panose="020B0604020202020204" pitchFamily="34" charset="0"/>
        <a:buChar char="•"/>
        <a:defRPr sz="1800" kern="1200">
          <a:solidFill>
            <a:schemeClr val="tx1"/>
          </a:solidFill>
          <a:latin typeface="+mn-lt"/>
          <a:ea typeface="+mn-ea"/>
          <a:cs typeface="+mn-cs"/>
        </a:defRPr>
      </a:lvl8pPr>
      <a:lvl9pPr marL="1143000" indent="-215900" algn="l" defTabSz="914400" rtl="0" eaLnBrk="1" latinLnBrk="0" hangingPunct="1">
        <a:lnSpc>
          <a:spcPct val="101000"/>
        </a:lnSpc>
        <a:spcBef>
          <a:spcPts val="0"/>
        </a:spcBef>
        <a:buFont typeface="Arial" panose="020B0604020202020204" pitchFamily="34" charset="0"/>
        <a:buChar char="•"/>
        <a:defRPr sz="1800" kern="1200" baseline="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3" orient="horz" pos="1138">
          <p15:clr>
            <a:srgbClr val="F26B43"/>
          </p15:clr>
        </p15:guide>
        <p15:guide id="4" orient="horz" pos="3956">
          <p15:clr>
            <a:srgbClr val="F26B43"/>
          </p15:clr>
        </p15:guide>
        <p15:guide id="8" orient="horz" pos="362">
          <p15:clr>
            <a:srgbClr val="F26B43"/>
          </p15:clr>
        </p15:guide>
        <p15:guide id="9" orient="horz" pos="1036">
          <p15:clr>
            <a:srgbClr val="F26B43"/>
          </p15:clr>
        </p15:guide>
        <p15:guide id="10" pos="362">
          <p15:clr>
            <a:srgbClr val="F26B43"/>
          </p15:clr>
        </p15:guide>
        <p15:guide id="17" pos="7315">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28874A8-7928-0622-F074-BE9E6986301B}"/>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2452BCC1-F956-548F-1ED4-1C89B25FC4F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20FBCF4-9D1C-C6F5-75EE-5522731D406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854693A-45F6-A345-BFCA-E9334C3C4F05}" type="datetimeFigureOut">
              <a:rPr lang="en-US" smtClean="0"/>
              <a:t>4/24/25</a:t>
            </a:fld>
            <a:endParaRPr lang="en-US"/>
          </a:p>
        </p:txBody>
      </p:sp>
      <p:sp>
        <p:nvSpPr>
          <p:cNvPr id="5" name="Footer Placeholder 4">
            <a:extLst>
              <a:ext uri="{FF2B5EF4-FFF2-40B4-BE49-F238E27FC236}">
                <a16:creationId xmlns:a16="http://schemas.microsoft.com/office/drawing/2014/main" id="{08B9F2B2-7B35-A5A5-3DD4-4A3CFE838CB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D77E4F00-2059-C72A-A7F7-A72C0E1B7DAA}"/>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7FAA2150-774E-4843-B6CB-939F77AAAB79}" type="slidenum">
              <a:rPr lang="en-US" smtClean="0"/>
              <a:t>‹#›</a:t>
            </a:fld>
            <a:endParaRPr lang="en-US"/>
          </a:p>
        </p:txBody>
      </p:sp>
    </p:spTree>
    <p:extLst>
      <p:ext uri="{BB962C8B-B14F-4D97-AF65-F5344CB8AC3E}">
        <p14:creationId xmlns:p14="http://schemas.microsoft.com/office/powerpoint/2010/main" val="2902035168"/>
      </p:ext>
    </p:extLst>
  </p:cSld>
  <p:clrMap bg1="lt1" tx1="dk1" bg2="lt2" tx2="dk2" accent1="accent1" accent2="accent2" accent3="accent3" accent4="accent4" accent5="accent5" accent6="accent6" hlink="hlink" folHlink="folHlink"/>
  <p:sldLayoutIdLst>
    <p:sldLayoutId id="2147486163" r:id="rId1"/>
    <p:sldLayoutId id="2147486164" r:id="rId2"/>
    <p:sldLayoutId id="2147486165" r:id="rId3"/>
    <p:sldLayoutId id="2147486166" r:id="rId4"/>
    <p:sldLayoutId id="2147486167" r:id="rId5"/>
    <p:sldLayoutId id="2147486168" r:id="rId6"/>
    <p:sldLayoutId id="2147486169" r:id="rId7"/>
    <p:sldLayoutId id="2147486170" r:id="rId8"/>
    <p:sldLayoutId id="2147486171" r:id="rId9"/>
    <p:sldLayoutId id="2147486172" r:id="rId10"/>
    <p:sldLayoutId id="2147486173" r:id="rId11"/>
    <p:sldLayoutId id="2147486174"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3.xml"/><Relationship Id="rId1" Type="http://schemas.openxmlformats.org/officeDocument/2006/relationships/tags" Target="../tags/tag16.xml"/></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6.xml"/><Relationship Id="rId2" Type="http://schemas.openxmlformats.org/officeDocument/2006/relationships/slideLayout" Target="../slideLayouts/slideLayout48.xml"/><Relationship Id="rId1" Type="http://schemas.openxmlformats.org/officeDocument/2006/relationships/tags" Target="../tags/tag22.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48.xml"/><Relationship Id="rId1" Type="http://schemas.openxmlformats.org/officeDocument/2006/relationships/tags" Target="../tags/tag23.xml"/></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48.xml"/><Relationship Id="rId1" Type="http://schemas.openxmlformats.org/officeDocument/2006/relationships/tags" Target="../tags/tag24.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48.xml"/><Relationship Id="rId1" Type="http://schemas.openxmlformats.org/officeDocument/2006/relationships/tags" Target="../tags/tag2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4.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78.xml"/><Relationship Id="rId1" Type="http://schemas.openxmlformats.org/officeDocument/2006/relationships/tags" Target="../tags/tag26.xml"/></Relationships>
</file>

<file path=ppt/slides/_rels/slide17.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26.jpeg"/><Relationship Id="rId1" Type="http://schemas.openxmlformats.org/officeDocument/2006/relationships/slideLayout" Target="../slideLayouts/slideLayout196.xml"/><Relationship Id="rId6" Type="http://schemas.openxmlformats.org/officeDocument/2006/relationships/image" Target="../media/image30.jpeg"/><Relationship Id="rId5" Type="http://schemas.openxmlformats.org/officeDocument/2006/relationships/image" Target="../media/image29.jpeg"/><Relationship Id="rId4" Type="http://schemas.openxmlformats.org/officeDocument/2006/relationships/image" Target="../media/image28.jpeg"/></Relationships>
</file>

<file path=ppt/slides/_rels/slide18.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eg"/><Relationship Id="rId1" Type="http://schemas.openxmlformats.org/officeDocument/2006/relationships/slideLayout" Target="../slideLayouts/slideLayout196.xml"/><Relationship Id="rId5" Type="http://schemas.openxmlformats.org/officeDocument/2006/relationships/image" Target="../media/image34.jpeg"/><Relationship Id="rId4" Type="http://schemas.openxmlformats.org/officeDocument/2006/relationships/image" Target="../media/image33.jpe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21.png"/><Relationship Id="rId1" Type="http://schemas.openxmlformats.org/officeDocument/2006/relationships/slideLayout" Target="../slideLayouts/slideLayout23.xml"/><Relationship Id="rId4" Type="http://schemas.openxmlformats.org/officeDocument/2006/relationships/image" Target="../media/image2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4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4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4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2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6.xml"/><Relationship Id="rId1" Type="http://schemas.openxmlformats.org/officeDocument/2006/relationships/slideLayout" Target="../slideLayouts/slideLayout146.xml"/><Relationship Id="rId4" Type="http://schemas.microsoft.com/office/2007/relationships/hdphoto" Target="../media/hdphoto1.wdp"/></Relationships>
</file>

<file path=ppt/slides/_rels/slide27.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36.png"/><Relationship Id="rId1" Type="http://schemas.openxmlformats.org/officeDocument/2006/relationships/slideLayout" Target="../slideLayouts/slideLayout146.xml"/></Relationships>
</file>

<file path=ppt/slides/_rels/slide2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7.xml"/><Relationship Id="rId1" Type="http://schemas.openxmlformats.org/officeDocument/2006/relationships/slideLayout" Target="../slideLayouts/slideLayout140.xml"/><Relationship Id="rId4" Type="http://schemas.microsoft.com/office/2007/relationships/hdphoto" Target="../media/hdphoto3.wdp"/></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image" Target="../media/image38.png"/><Relationship Id="rId1" Type="http://schemas.openxmlformats.org/officeDocument/2006/relationships/slideLayout" Target="../slideLayouts/slideLayout14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3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94.xml"/><Relationship Id="rId6" Type="http://schemas.openxmlformats.org/officeDocument/2006/relationships/image" Target="../media/image44.jpeg"/><Relationship Id="rId5" Type="http://schemas.openxmlformats.org/officeDocument/2006/relationships/image" Target="../media/image43.png"/><Relationship Id="rId4" Type="http://schemas.openxmlformats.org/officeDocument/2006/relationships/image" Target="../media/image42.png"/></Relationships>
</file>

<file path=ppt/slides/_rels/slide3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45.png"/><Relationship Id="rId1" Type="http://schemas.openxmlformats.org/officeDocument/2006/relationships/slideLayout" Target="../slideLayouts/slideLayout94.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04.xml"/></Relationships>
</file>

<file path=ppt/slides/_rels/slide34.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8.xml"/><Relationship Id="rId1" Type="http://schemas.openxmlformats.org/officeDocument/2006/relationships/slideLayout" Target="../slideLayouts/slideLayout122.xml"/><Relationship Id="rId4" Type="http://schemas.openxmlformats.org/officeDocument/2006/relationships/image" Target="../media/image46.emf"/></Relationships>
</file>

<file path=ppt/slides/_rels/slide35.xml.rels><?xml version="1.0" encoding="UTF-8" standalone="yes"?>
<Relationships xmlns="http://schemas.openxmlformats.org/package/2006/relationships"><Relationship Id="rId3" Type="http://schemas.microsoft.com/office/2007/relationships/hdphoto" Target="../media/hdphoto5.wdp"/><Relationship Id="rId2" Type="http://schemas.openxmlformats.org/officeDocument/2006/relationships/image" Target="../media/image45.png"/><Relationship Id="rId1" Type="http://schemas.openxmlformats.org/officeDocument/2006/relationships/slideLayout" Target="../slideLayouts/slideLayout94.xml"/></Relationships>
</file>

<file path=ppt/slides/_rels/slide36.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94.xml"/></Relationships>
</file>

<file path=ppt/slides/_rels/slide3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94.xml"/></Relationships>
</file>

<file path=ppt/slides/_rels/slide38.xml.rels><?xml version="1.0" encoding="UTF-8" standalone="yes"?>
<Relationships xmlns="http://schemas.openxmlformats.org/package/2006/relationships"><Relationship Id="rId3" Type="http://schemas.microsoft.com/office/2007/relationships/hdphoto" Target="../media/hdphoto6.wdp"/><Relationship Id="rId2" Type="http://schemas.openxmlformats.org/officeDocument/2006/relationships/image" Target="../media/image50.png"/><Relationship Id="rId1" Type="http://schemas.openxmlformats.org/officeDocument/2006/relationships/slideLayout" Target="../slideLayouts/slideLayout94.xml"/></Relationships>
</file>

<file path=ppt/slides/_rels/slide39.xml.rels><?xml version="1.0" encoding="UTF-8" standalone="yes"?>
<Relationships xmlns="http://schemas.openxmlformats.org/package/2006/relationships"><Relationship Id="rId2" Type="http://schemas.openxmlformats.org/officeDocument/2006/relationships/image" Target="../media/image51.jpeg"/><Relationship Id="rId1" Type="http://schemas.openxmlformats.org/officeDocument/2006/relationships/slideLayout" Target="../slideLayouts/slideLayout9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23.xml"/><Relationship Id="rId1" Type="http://schemas.openxmlformats.org/officeDocument/2006/relationships/tags" Target="../tags/tag17.xml"/></Relationships>
</file>

<file path=ppt/slides/_rels/slide40.xml.rels><?xml version="1.0" encoding="UTF-8" standalone="yes"?>
<Relationships xmlns="http://schemas.openxmlformats.org/package/2006/relationships"><Relationship Id="rId3" Type="http://schemas.openxmlformats.org/officeDocument/2006/relationships/image" Target="../media/image53.png"/><Relationship Id="rId7" Type="http://schemas.microsoft.com/office/2007/relationships/hdphoto" Target="../media/hdphoto8.wdp"/><Relationship Id="rId2" Type="http://schemas.openxmlformats.org/officeDocument/2006/relationships/image" Target="../media/image52.png"/><Relationship Id="rId1" Type="http://schemas.openxmlformats.org/officeDocument/2006/relationships/slideLayout" Target="../slideLayouts/slideLayout94.xml"/><Relationship Id="rId6" Type="http://schemas.openxmlformats.org/officeDocument/2006/relationships/image" Target="../media/image55.png"/><Relationship Id="rId5" Type="http://schemas.microsoft.com/office/2007/relationships/hdphoto" Target="../media/hdphoto7.wdp"/><Relationship Id="rId4" Type="http://schemas.openxmlformats.org/officeDocument/2006/relationships/image" Target="../media/image54.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50.xml"/></Relationships>
</file>

<file path=ppt/slides/_rels/slide42.xml.rels><?xml version="1.0" encoding="UTF-8" standalone="yes"?>
<Relationships xmlns="http://schemas.openxmlformats.org/package/2006/relationships"><Relationship Id="rId3" Type="http://schemas.openxmlformats.org/officeDocument/2006/relationships/image" Target="../media/image56.jpg"/><Relationship Id="rId2" Type="http://schemas.openxmlformats.org/officeDocument/2006/relationships/notesSlide" Target="../notesSlides/notesSlide20.xml"/><Relationship Id="rId1" Type="http://schemas.openxmlformats.org/officeDocument/2006/relationships/slideLayout" Target="../slideLayouts/slideLayout155.xml"/><Relationship Id="rId5" Type="http://schemas.openxmlformats.org/officeDocument/2006/relationships/image" Target="../media/image58.jpg"/><Relationship Id="rId4" Type="http://schemas.openxmlformats.org/officeDocument/2006/relationships/image" Target="../media/image57.jp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4.xml.rels><?xml version="1.0" encoding="UTF-8" standalone="yes"?>
<Relationships xmlns="http://schemas.openxmlformats.org/package/2006/relationships"><Relationship Id="rId3" Type="http://schemas.microsoft.com/office/2007/relationships/hdphoto" Target="../media/hdphoto9.wdp"/><Relationship Id="rId2" Type="http://schemas.openxmlformats.org/officeDocument/2006/relationships/image" Target="../media/image59.png"/><Relationship Id="rId1" Type="http://schemas.openxmlformats.org/officeDocument/2006/relationships/slideLayout" Target="../slideLayouts/slideLayout157.xml"/></Relationships>
</file>

<file path=ppt/slides/_rels/slide45.xml.rels><?xml version="1.0" encoding="UTF-8" standalone="yes"?>
<Relationships xmlns="http://schemas.openxmlformats.org/package/2006/relationships"><Relationship Id="rId3" Type="http://schemas.microsoft.com/office/2007/relationships/hdphoto" Target="../media/hdphoto10.wdp"/><Relationship Id="rId2" Type="http://schemas.openxmlformats.org/officeDocument/2006/relationships/image" Target="../media/image60.png"/><Relationship Id="rId1" Type="http://schemas.openxmlformats.org/officeDocument/2006/relationships/slideLayout" Target="../slideLayouts/slideLayout157.xml"/></Relationships>
</file>

<file path=ppt/slides/_rels/slide46.xml.rels><?xml version="1.0" encoding="UTF-8" standalone="yes"?>
<Relationships xmlns="http://schemas.openxmlformats.org/package/2006/relationships"><Relationship Id="rId3" Type="http://schemas.microsoft.com/office/2007/relationships/hdphoto" Target="../media/hdphoto11.wdp"/><Relationship Id="rId2" Type="http://schemas.openxmlformats.org/officeDocument/2006/relationships/image" Target="../media/image61.png"/><Relationship Id="rId1" Type="http://schemas.openxmlformats.org/officeDocument/2006/relationships/slideLayout" Target="../slideLayouts/slideLayout157.xml"/><Relationship Id="rId5" Type="http://schemas.microsoft.com/office/2007/relationships/hdphoto" Target="../media/hdphoto12.wdp"/><Relationship Id="rId4" Type="http://schemas.openxmlformats.org/officeDocument/2006/relationships/image" Target="../media/image62.png"/></Relationships>
</file>

<file path=ppt/slides/_rels/slide47.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21.xml"/><Relationship Id="rId1" Type="http://schemas.openxmlformats.org/officeDocument/2006/relationships/slideLayout" Target="../slideLayouts/slideLayout157.xml"/><Relationship Id="rId4" Type="http://schemas.microsoft.com/office/2007/relationships/hdphoto" Target="../media/hdphoto13.wdp"/></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4.xml"/></Relationships>
</file>

<file path=ppt/slides/_rels/slide5.xml.rels><?xml version="1.0" encoding="UTF-8" standalone="yes"?>
<Relationships xmlns="http://schemas.openxmlformats.org/package/2006/relationships"><Relationship Id="rId2" Type="http://schemas.openxmlformats.org/officeDocument/2006/relationships/slideLayout" Target="../slideLayouts/slideLayout23.xml"/><Relationship Id="rId1" Type="http://schemas.openxmlformats.org/officeDocument/2006/relationships/tags" Target="../tags/tag18.xml"/></Relationships>
</file>

<file path=ppt/slides/_rels/slide50.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23.xml"/><Relationship Id="rId1" Type="http://schemas.openxmlformats.org/officeDocument/2006/relationships/slideLayout" Target="../slideLayouts/slideLayout94.xml"/></Relationships>
</file>

<file path=ppt/slides/_rels/slide51.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94.xml"/></Relationships>
</file>

<file path=ppt/slides/_rels/slide52.xml.rels><?xml version="1.0" encoding="UTF-8" standalone="yes"?>
<Relationships xmlns="http://schemas.openxmlformats.org/package/2006/relationships"><Relationship Id="rId2" Type="http://schemas.openxmlformats.org/officeDocument/2006/relationships/image" Target="../media/image66.png"/><Relationship Id="rId1" Type="http://schemas.openxmlformats.org/officeDocument/2006/relationships/slideLayout" Target="../slideLayouts/slideLayout94.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4.xml"/></Relationships>
</file>

<file path=ppt/slides/_rels/slide54.xml.rels><?xml version="1.0" encoding="UTF-8" standalone="yes"?>
<Relationships xmlns="http://schemas.openxmlformats.org/package/2006/relationships"><Relationship Id="rId3" Type="http://schemas.microsoft.com/office/2007/relationships/hdphoto" Target="../media/hdphoto14.wdp"/><Relationship Id="rId2" Type="http://schemas.openxmlformats.org/officeDocument/2006/relationships/image" Target="../media/image67.png"/><Relationship Id="rId1" Type="http://schemas.openxmlformats.org/officeDocument/2006/relationships/slideLayout" Target="../slideLayouts/slideLayout129.xml"/></Relationships>
</file>

<file path=ppt/slides/_rels/slide55.xml.rels><?xml version="1.0" encoding="UTF-8" standalone="yes"?>
<Relationships xmlns="http://schemas.openxmlformats.org/package/2006/relationships"><Relationship Id="rId3" Type="http://schemas.microsoft.com/office/2007/relationships/hdphoto" Target="../media/hdphoto15.wdp"/><Relationship Id="rId2" Type="http://schemas.openxmlformats.org/officeDocument/2006/relationships/image" Target="../media/image68.png"/><Relationship Id="rId1" Type="http://schemas.openxmlformats.org/officeDocument/2006/relationships/slideLayout" Target="../slideLayouts/slideLayout129.xml"/><Relationship Id="rId4" Type="http://schemas.microsoft.com/office/2007/relationships/hdphoto" Target="../media/hdphoto16.wdp"/></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4.xml"/></Relationships>
</file>

<file path=ppt/slides/_rels/slide57.xml.rels><?xml version="1.0" encoding="UTF-8" standalone="yes"?>
<Relationships xmlns="http://schemas.openxmlformats.org/package/2006/relationships"><Relationship Id="rId3" Type="http://schemas.microsoft.com/office/2007/relationships/hdphoto" Target="../media/hdphoto17.wdp"/><Relationship Id="rId2" Type="http://schemas.openxmlformats.org/officeDocument/2006/relationships/image" Target="../media/image69.png"/><Relationship Id="rId1" Type="http://schemas.openxmlformats.org/officeDocument/2006/relationships/slideLayout" Target="../slideLayouts/slideLayout129.xml"/></Relationships>
</file>

<file path=ppt/slides/_rels/slide58.xml.rels><?xml version="1.0" encoding="UTF-8" standalone="yes"?>
<Relationships xmlns="http://schemas.openxmlformats.org/package/2006/relationships"><Relationship Id="rId3" Type="http://schemas.microsoft.com/office/2007/relationships/hdphoto" Target="../media/hdphoto18.wdp"/><Relationship Id="rId2" Type="http://schemas.openxmlformats.org/officeDocument/2006/relationships/image" Target="../media/image70.png"/><Relationship Id="rId1" Type="http://schemas.openxmlformats.org/officeDocument/2006/relationships/slideLayout" Target="../slideLayouts/slideLayout129.xml"/></Relationships>
</file>

<file path=ppt/slides/_rels/slide59.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Layout" Target="../slideLayouts/slideLayout12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4.xml"/></Relationships>
</file>

<file path=ppt/slides/_rels/slide60.xml.rels><?xml version="1.0" encoding="UTF-8" standalone="yes"?>
<Relationships xmlns="http://schemas.openxmlformats.org/package/2006/relationships"><Relationship Id="rId3" Type="http://schemas.microsoft.com/office/2007/relationships/hdphoto" Target="../media/hdphoto19.wdp"/><Relationship Id="rId2" Type="http://schemas.openxmlformats.org/officeDocument/2006/relationships/image" Target="../media/image72.png"/><Relationship Id="rId1" Type="http://schemas.openxmlformats.org/officeDocument/2006/relationships/slideLayout" Target="../slideLayouts/slideLayout129.xml"/></Relationships>
</file>

<file path=ppt/slides/_rels/slide61.xml.rels><?xml version="1.0" encoding="UTF-8" standalone="yes"?>
<Relationships xmlns="http://schemas.openxmlformats.org/package/2006/relationships"><Relationship Id="rId3" Type="http://schemas.microsoft.com/office/2007/relationships/hdphoto" Target="../media/hdphoto20.wdp"/><Relationship Id="rId7" Type="http://schemas.openxmlformats.org/officeDocument/2006/relationships/image" Target="../media/image76.png"/><Relationship Id="rId2" Type="http://schemas.openxmlformats.org/officeDocument/2006/relationships/image" Target="../media/image73.png"/><Relationship Id="rId1" Type="http://schemas.openxmlformats.org/officeDocument/2006/relationships/slideLayout" Target="../slideLayouts/slideLayout129.xml"/><Relationship Id="rId6" Type="http://schemas.openxmlformats.org/officeDocument/2006/relationships/image" Target="../media/image75.png"/><Relationship Id="rId5" Type="http://schemas.microsoft.com/office/2007/relationships/hdphoto" Target="../media/hdphoto21.wdp"/><Relationship Id="rId4" Type="http://schemas.openxmlformats.org/officeDocument/2006/relationships/image" Target="../media/image74.png"/></Relationships>
</file>

<file path=ppt/slides/_rels/slide62.xml.rels><?xml version="1.0" encoding="UTF-8" standalone="yes"?>
<Relationships xmlns="http://schemas.openxmlformats.org/package/2006/relationships"><Relationship Id="rId3" Type="http://schemas.microsoft.com/office/2007/relationships/hdphoto" Target="../media/hdphoto22.wdp"/><Relationship Id="rId2" Type="http://schemas.openxmlformats.org/officeDocument/2006/relationships/image" Target="../media/image77.png"/><Relationship Id="rId1" Type="http://schemas.openxmlformats.org/officeDocument/2006/relationships/slideLayout" Target="../slideLayouts/slideLayout2.xml"/><Relationship Id="rId5" Type="http://schemas.microsoft.com/office/2007/relationships/hdphoto" Target="../media/hdphoto23.wdp"/><Relationship Id="rId4" Type="http://schemas.openxmlformats.org/officeDocument/2006/relationships/image" Target="../media/image78.png"/></Relationships>
</file>

<file path=ppt/slides/_rels/slide63.xml.rels><?xml version="1.0" encoding="UTF-8" standalone="yes"?>
<Relationships xmlns="http://schemas.openxmlformats.org/package/2006/relationships"><Relationship Id="rId3" Type="http://schemas.openxmlformats.org/officeDocument/2006/relationships/image" Target="../media/image79.png"/><Relationship Id="rId2" Type="http://schemas.openxmlformats.org/officeDocument/2006/relationships/notesSlide" Target="../notesSlides/notesSlide26.xml"/><Relationship Id="rId1" Type="http://schemas.openxmlformats.org/officeDocument/2006/relationships/slideLayout" Target="../slideLayouts/slideLayout134.xml"/><Relationship Id="rId4" Type="http://schemas.microsoft.com/office/2007/relationships/hdphoto" Target="../media/hdphoto24.wdp"/></Relationships>
</file>

<file path=ppt/slides/_rels/slide64.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27.xml"/><Relationship Id="rId1" Type="http://schemas.openxmlformats.org/officeDocument/2006/relationships/slideLayout" Target="../slideLayouts/slideLayout134.xml"/><Relationship Id="rId4" Type="http://schemas.microsoft.com/office/2007/relationships/hdphoto" Target="../media/hdphoto25.wdp"/></Relationships>
</file>

<file path=ppt/slides/_rels/slide65.xml.rels><?xml version="1.0" encoding="UTF-8" standalone="yes"?>
<Relationships xmlns="http://schemas.openxmlformats.org/package/2006/relationships"><Relationship Id="rId3" Type="http://schemas.microsoft.com/office/2007/relationships/hdphoto" Target="../media/hdphoto26.wdp"/><Relationship Id="rId2" Type="http://schemas.openxmlformats.org/officeDocument/2006/relationships/image" Target="../media/image81.png"/><Relationship Id="rId1" Type="http://schemas.openxmlformats.org/officeDocument/2006/relationships/slideLayout" Target="../slideLayouts/slideLayout134.xml"/><Relationship Id="rId5" Type="http://schemas.microsoft.com/office/2007/relationships/hdphoto" Target="../media/hdphoto27.wdp"/><Relationship Id="rId4" Type="http://schemas.openxmlformats.org/officeDocument/2006/relationships/image" Target="../media/image82.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124.xml"/></Relationships>
</file>

<file path=ppt/slides/_rels/slide67.xml.rels><?xml version="1.0" encoding="UTF-8" standalone="yes"?>
<Relationships xmlns="http://schemas.openxmlformats.org/package/2006/relationships"><Relationship Id="rId2" Type="http://schemas.openxmlformats.org/officeDocument/2006/relationships/image" Target="../media/image83.jpg"/><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image" Target="../media/image84.jpg"/><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48.xml"/><Relationship Id="rId1" Type="http://schemas.openxmlformats.org/officeDocument/2006/relationships/tags" Target="../tags/tag19.xml"/><Relationship Id="rId5" Type="http://schemas.openxmlformats.org/officeDocument/2006/relationships/image" Target="../media/image25.png"/><Relationship Id="rId4" Type="http://schemas.openxmlformats.org/officeDocument/2006/relationships/image" Target="../media/image24.png"/></Relationships>
</file>

<file path=ppt/slides/_rels/slide7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45.png"/><Relationship Id="rId1" Type="http://schemas.openxmlformats.org/officeDocument/2006/relationships/slideLayout" Target="../slideLayouts/slideLayout94.xml"/></Relationships>
</file>

<file path=ppt/slides/_rels/slide71.xml.rels><?xml version="1.0" encoding="UTF-8" standalone="yes"?>
<Relationships xmlns="http://schemas.openxmlformats.org/package/2006/relationships"><Relationship Id="rId3" Type="http://schemas.microsoft.com/office/2007/relationships/hdphoto" Target="../media/hdphoto28.wdp"/><Relationship Id="rId2" Type="http://schemas.openxmlformats.org/officeDocument/2006/relationships/image" Target="../media/image85.png"/><Relationship Id="rId1" Type="http://schemas.openxmlformats.org/officeDocument/2006/relationships/slideLayout" Target="../slideLayouts/slideLayout94.xml"/><Relationship Id="rId5" Type="http://schemas.microsoft.com/office/2007/relationships/hdphoto" Target="../media/hdphoto29.wdp"/><Relationship Id="rId4" Type="http://schemas.openxmlformats.org/officeDocument/2006/relationships/image" Target="../media/image86.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4.xml"/></Relationships>
</file>

<file path=ppt/slides/_rels/slide73.xml.rels><?xml version="1.0" encoding="UTF-8" standalone="yes"?>
<Relationships xmlns="http://schemas.openxmlformats.org/package/2006/relationships"><Relationship Id="rId3" Type="http://schemas.microsoft.com/office/2007/relationships/hdphoto" Target="../media/hdphoto30.wdp"/><Relationship Id="rId2" Type="http://schemas.openxmlformats.org/officeDocument/2006/relationships/image" Target="../media/image87.png"/><Relationship Id="rId1" Type="http://schemas.openxmlformats.org/officeDocument/2006/relationships/slideLayout" Target="../slideLayouts/slideLayout129.xml"/></Relationships>
</file>

<file path=ppt/slides/_rels/slide74.xml.rels><?xml version="1.0" encoding="UTF-8" standalone="yes"?>
<Relationships xmlns="http://schemas.openxmlformats.org/package/2006/relationships"><Relationship Id="rId3" Type="http://schemas.microsoft.com/office/2007/relationships/hdphoto" Target="../media/hdphoto31.wdp"/><Relationship Id="rId2" Type="http://schemas.openxmlformats.org/officeDocument/2006/relationships/image" Target="../media/image88.png"/><Relationship Id="rId1" Type="http://schemas.openxmlformats.org/officeDocument/2006/relationships/slideLayout" Target="../slideLayouts/slideLayout129.xml"/></Relationships>
</file>

<file path=ppt/slides/_rels/slide75.xml.rels><?xml version="1.0" encoding="UTF-8" standalone="yes"?>
<Relationships xmlns="http://schemas.openxmlformats.org/package/2006/relationships"><Relationship Id="rId3" Type="http://schemas.microsoft.com/office/2007/relationships/hdphoto" Target="../media/hdphoto32.wdp"/><Relationship Id="rId2" Type="http://schemas.openxmlformats.org/officeDocument/2006/relationships/image" Target="../media/image89.png"/><Relationship Id="rId1" Type="http://schemas.openxmlformats.org/officeDocument/2006/relationships/slideLayout" Target="../slideLayouts/slideLayout129.xml"/></Relationships>
</file>

<file path=ppt/slides/_rels/slide76.xml.rels><?xml version="1.0" encoding="UTF-8" standalone="yes"?>
<Relationships xmlns="http://schemas.openxmlformats.org/package/2006/relationships"><Relationship Id="rId3" Type="http://schemas.microsoft.com/office/2007/relationships/hdphoto" Target="../media/hdphoto33.wdp"/><Relationship Id="rId2" Type="http://schemas.openxmlformats.org/officeDocument/2006/relationships/image" Target="../media/image90.png"/><Relationship Id="rId1" Type="http://schemas.openxmlformats.org/officeDocument/2006/relationships/slideLayout" Target="../slideLayouts/slideLayout129.xml"/></Relationships>
</file>

<file path=ppt/slides/_rels/slide77.xml.rels><?xml version="1.0" encoding="UTF-8" standalone="yes"?>
<Relationships xmlns="http://schemas.openxmlformats.org/package/2006/relationships"><Relationship Id="rId3" Type="http://schemas.microsoft.com/office/2007/relationships/hdphoto" Target="../media/hdphoto34.wdp"/><Relationship Id="rId2" Type="http://schemas.openxmlformats.org/officeDocument/2006/relationships/image" Target="../media/image91.png"/><Relationship Id="rId1" Type="http://schemas.openxmlformats.org/officeDocument/2006/relationships/slideLayout" Target="../slideLayouts/slideLayout129.xml"/><Relationship Id="rId4" Type="http://schemas.openxmlformats.org/officeDocument/2006/relationships/image" Target="../media/image92.png"/></Relationships>
</file>

<file path=ppt/slides/_rels/slide78.xml.rels><?xml version="1.0" encoding="UTF-8" standalone="yes"?>
<Relationships xmlns="http://schemas.openxmlformats.org/package/2006/relationships"><Relationship Id="rId3" Type="http://schemas.microsoft.com/office/2007/relationships/hdphoto" Target="../media/hdphoto35.wdp"/><Relationship Id="rId2" Type="http://schemas.openxmlformats.org/officeDocument/2006/relationships/image" Target="../media/image45.png"/><Relationship Id="rId1" Type="http://schemas.openxmlformats.org/officeDocument/2006/relationships/slideLayout" Target="../slideLayouts/slideLayout94.xml"/></Relationships>
</file>

<file path=ppt/slides/_rels/slide79.xml.rels><?xml version="1.0" encoding="UTF-8" standalone="yes"?>
<Relationships xmlns="http://schemas.openxmlformats.org/package/2006/relationships"><Relationship Id="rId3" Type="http://schemas.microsoft.com/office/2007/relationships/hdphoto" Target="../media/hdphoto36.wdp"/><Relationship Id="rId2" Type="http://schemas.openxmlformats.org/officeDocument/2006/relationships/image" Target="../media/image93.png"/><Relationship Id="rId1" Type="http://schemas.openxmlformats.org/officeDocument/2006/relationships/slideLayout" Target="../slideLayouts/slideLayout94.xml"/><Relationship Id="rId5" Type="http://schemas.openxmlformats.org/officeDocument/2006/relationships/image" Target="../media/image95.png"/><Relationship Id="rId4" Type="http://schemas.openxmlformats.org/officeDocument/2006/relationships/image" Target="../media/image94.pn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8.xml"/><Relationship Id="rId1" Type="http://schemas.openxmlformats.org/officeDocument/2006/relationships/tags" Target="../tags/tag20.xml"/></Relationships>
</file>

<file path=ppt/slides/_rels/slide80.xml.rels><?xml version="1.0" encoding="UTF-8" standalone="yes"?>
<Relationships xmlns="http://schemas.openxmlformats.org/package/2006/relationships"><Relationship Id="rId3" Type="http://schemas.microsoft.com/office/2007/relationships/hdphoto" Target="../media/hdphoto37.wdp"/><Relationship Id="rId2" Type="http://schemas.openxmlformats.org/officeDocument/2006/relationships/image" Target="../media/image45.png"/><Relationship Id="rId1" Type="http://schemas.openxmlformats.org/officeDocument/2006/relationships/slideLayout" Target="../slideLayouts/slideLayout94.xml"/></Relationships>
</file>

<file path=ppt/slides/_rels/slide81.xml.rels><?xml version="1.0" encoding="UTF-8" standalone="yes"?>
<Relationships xmlns="http://schemas.openxmlformats.org/package/2006/relationships"><Relationship Id="rId8" Type="http://schemas.openxmlformats.org/officeDocument/2006/relationships/image" Target="../media/image100.png"/><Relationship Id="rId3" Type="http://schemas.microsoft.com/office/2007/relationships/hdphoto" Target="../media/hdphoto38.wdp"/><Relationship Id="rId7" Type="http://schemas.microsoft.com/office/2007/relationships/hdphoto" Target="../media/hdphoto39.wdp"/><Relationship Id="rId2" Type="http://schemas.openxmlformats.org/officeDocument/2006/relationships/image" Target="../media/image96.png"/><Relationship Id="rId1" Type="http://schemas.openxmlformats.org/officeDocument/2006/relationships/slideLayout" Target="../slideLayouts/slideLayout94.xml"/><Relationship Id="rId6" Type="http://schemas.openxmlformats.org/officeDocument/2006/relationships/image" Target="../media/image99.png"/><Relationship Id="rId5" Type="http://schemas.openxmlformats.org/officeDocument/2006/relationships/image" Target="../media/image98.png"/><Relationship Id="rId4" Type="http://schemas.openxmlformats.org/officeDocument/2006/relationships/image" Target="../media/image97.png"/><Relationship Id="rId9" Type="http://schemas.microsoft.com/office/2007/relationships/hdphoto" Target="../media/hdphoto40.wdp"/></Relationships>
</file>

<file path=ppt/slides/_rels/slide82.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94.xml"/></Relationships>
</file>

<file path=ppt/slides/_rels/slide83.xml.rels><?xml version="1.0" encoding="UTF-8" standalone="yes"?>
<Relationships xmlns="http://schemas.openxmlformats.org/package/2006/relationships"><Relationship Id="rId2" Type="http://schemas.openxmlformats.org/officeDocument/2006/relationships/image" Target="../media/image102.png"/><Relationship Id="rId1" Type="http://schemas.openxmlformats.org/officeDocument/2006/relationships/slideLayout" Target="../slideLayouts/slideLayout94.xml"/></Relationships>
</file>

<file path=ppt/slides/_rels/slide84.xml.rels><?xml version="1.0" encoding="UTF-8" standalone="yes"?>
<Relationships xmlns="http://schemas.openxmlformats.org/package/2006/relationships"><Relationship Id="rId2" Type="http://schemas.openxmlformats.org/officeDocument/2006/relationships/image" Target="../media/image103.png"/><Relationship Id="rId1" Type="http://schemas.openxmlformats.org/officeDocument/2006/relationships/slideLayout" Target="../slideLayouts/slideLayout94.xml"/></Relationships>
</file>

<file path=ppt/slides/_rels/slide85.xml.rels><?xml version="1.0" encoding="UTF-8" standalone="yes"?>
<Relationships xmlns="http://schemas.openxmlformats.org/package/2006/relationships"><Relationship Id="rId2" Type="http://schemas.openxmlformats.org/officeDocument/2006/relationships/image" Target="../media/image104.png"/><Relationship Id="rId1" Type="http://schemas.openxmlformats.org/officeDocument/2006/relationships/slideLayout" Target="../slideLayouts/slideLayout94.xml"/></Relationships>
</file>

<file path=ppt/slides/_rels/slide86.xml.rels><?xml version="1.0" encoding="UTF-8" standalone="yes"?>
<Relationships xmlns="http://schemas.openxmlformats.org/package/2006/relationships"><Relationship Id="rId2" Type="http://schemas.openxmlformats.org/officeDocument/2006/relationships/image" Target="../media/image101.jpeg"/><Relationship Id="rId1" Type="http://schemas.openxmlformats.org/officeDocument/2006/relationships/slideLayout" Target="../slideLayouts/slideLayout94.xml"/></Relationships>
</file>

<file path=ppt/slides/_rels/slide87.xml.rels><?xml version="1.0" encoding="UTF-8" standalone="yes"?>
<Relationships xmlns="http://schemas.openxmlformats.org/package/2006/relationships"><Relationship Id="rId2" Type="http://schemas.openxmlformats.org/officeDocument/2006/relationships/image" Target="../media/image105.png"/><Relationship Id="rId1" Type="http://schemas.openxmlformats.org/officeDocument/2006/relationships/slideLayout" Target="../slideLayouts/slideLayout94.xml"/></Relationships>
</file>

<file path=ppt/slides/_rels/slide88.xml.rels><?xml version="1.0" encoding="UTF-8" standalone="yes"?>
<Relationships xmlns="http://schemas.openxmlformats.org/package/2006/relationships"><Relationship Id="rId3" Type="http://schemas.openxmlformats.org/officeDocument/2006/relationships/image" Target="../media/image107.png"/><Relationship Id="rId2" Type="http://schemas.openxmlformats.org/officeDocument/2006/relationships/image" Target="../media/image106.png"/><Relationship Id="rId1" Type="http://schemas.openxmlformats.org/officeDocument/2006/relationships/slideLayout" Target="../slideLayouts/slideLayout94.xml"/><Relationship Id="rId4" Type="http://schemas.microsoft.com/office/2007/relationships/hdphoto" Target="../media/hdphoto41.wdp"/></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48.xml"/><Relationship Id="rId1" Type="http://schemas.openxmlformats.org/officeDocument/2006/relationships/tags" Target="../tags/tag21.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4.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5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0CC57A-5CB8-715F-A9E5-0516D851BE86}"/>
            </a:ext>
          </a:extLst>
        </p:cNvPr>
        <p:cNvGrpSpPr/>
        <p:nvPr/>
      </p:nvGrpSpPr>
      <p:grpSpPr>
        <a:xfrm>
          <a:off x="0" y="0"/>
          <a:ext cx="0" cy="0"/>
          <a:chOff x="0" y="0"/>
          <a:chExt cx="0" cy="0"/>
        </a:xfrm>
      </p:grpSpPr>
      <p:sp>
        <p:nvSpPr>
          <p:cNvPr id="8" name="Text Box 6">
            <a:extLst>
              <a:ext uri="{FF2B5EF4-FFF2-40B4-BE49-F238E27FC236}">
                <a16:creationId xmlns:a16="http://schemas.microsoft.com/office/drawing/2014/main" id="{53F91607-656C-6DA9-F083-65D37F1D1378}"/>
              </a:ext>
            </a:extLst>
          </p:cNvPr>
          <p:cNvSpPr txBox="1">
            <a:spLocks noChangeArrowheads="1"/>
          </p:cNvSpPr>
          <p:nvPr/>
        </p:nvSpPr>
        <p:spPr bwMode="auto">
          <a:xfrm>
            <a:off x="2438400" y="4455387"/>
            <a:ext cx="73152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Stephen M Ansell, MD, PhD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0"/>
                <a:cs typeface="Calibri" panose="020F0502020204030204" pitchFamily="34" charset="0"/>
              </a:rPr>
              <a:t>Brian T Hill, MD, PhD</a:t>
            </a:r>
            <a:endPar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endParaRPr>
          </a:p>
        </p:txBody>
      </p:sp>
      <p:sp>
        <p:nvSpPr>
          <p:cNvPr id="7" name="Text Box 3">
            <a:extLst>
              <a:ext uri="{FF2B5EF4-FFF2-40B4-BE49-F238E27FC236}">
                <a16:creationId xmlns:a16="http://schemas.microsoft.com/office/drawing/2014/main" id="{39A545B9-A20C-FBF8-53DA-7D5D5BAC774A}"/>
              </a:ext>
            </a:extLst>
          </p:cNvPr>
          <p:cNvSpPr txBox="1">
            <a:spLocks noChangeArrowheads="1"/>
          </p:cNvSpPr>
          <p:nvPr/>
        </p:nvSpPr>
        <p:spPr bwMode="auto">
          <a:xfrm>
            <a:off x="3827749" y="5791200"/>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6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9" name="Text Box 7">
            <a:extLst>
              <a:ext uri="{FF2B5EF4-FFF2-40B4-BE49-F238E27FC236}">
                <a16:creationId xmlns:a16="http://schemas.microsoft.com/office/drawing/2014/main" id="{8C156064-DD89-4E98-8126-5FA971EC4047}"/>
              </a:ext>
            </a:extLst>
          </p:cNvPr>
          <p:cNvSpPr txBox="1">
            <a:spLocks noChangeArrowheads="1"/>
          </p:cNvSpPr>
          <p:nvPr/>
        </p:nvSpPr>
        <p:spPr bwMode="auto">
          <a:xfrm>
            <a:off x="4647392" y="3886941"/>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2" name="Rectangle 4">
            <a:extLst>
              <a:ext uri="{FF2B5EF4-FFF2-40B4-BE49-F238E27FC236}">
                <a16:creationId xmlns:a16="http://schemas.microsoft.com/office/drawing/2014/main" id="{F89E320E-33CF-3D78-AB8B-6E6195A30294}"/>
              </a:ext>
            </a:extLst>
          </p:cNvPr>
          <p:cNvSpPr txBox="1">
            <a:spLocks noChangeArrowheads="1"/>
          </p:cNvSpPr>
          <p:nvPr/>
        </p:nvSpPr>
        <p:spPr bwMode="auto">
          <a:xfrm>
            <a:off x="0" y="2505191"/>
            <a:ext cx="12192000" cy="1143000"/>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ct val="100000"/>
              </a:lnSpc>
              <a:spcBef>
                <a:spcPts val="18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Tuesday​, April 22, 2025</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5:00 PM – 6:00 PM ET</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3" name="Rectangle 4">
            <a:extLst>
              <a:ext uri="{FF2B5EF4-FFF2-40B4-BE49-F238E27FC236}">
                <a16:creationId xmlns:a16="http://schemas.microsoft.com/office/drawing/2014/main" id="{C9134B4A-E94A-008F-A44A-D38E410819FD}"/>
              </a:ext>
            </a:extLst>
          </p:cNvPr>
          <p:cNvSpPr txBox="1">
            <a:spLocks noChangeArrowheads="1"/>
          </p:cNvSpPr>
          <p:nvPr/>
        </p:nvSpPr>
        <p:spPr bwMode="auto">
          <a:xfrm>
            <a:off x="0" y="1519214"/>
            <a:ext cx="12192000" cy="488531"/>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4700"/>
              </a:lnSpc>
              <a:spcBef>
                <a:spcPts val="1200"/>
              </a:spcBef>
              <a:spcAft>
                <a:spcPct val="0"/>
              </a:spcAft>
              <a:buClr>
                <a:srgbClr val="000000"/>
              </a:buClr>
              <a:buSzPct val="45000"/>
              <a:buFont typeface="Wingdings" pitchFamily="-72" charset="2"/>
              <a:buNone/>
              <a:tabLst/>
              <a:defRPr/>
            </a:pPr>
            <a:r>
              <a:rPr kumimoji="0" lang="en-US" sz="26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CME/MOC-Accredited Live Webinar</a:t>
            </a:r>
            <a:endParaRPr kumimoji="0" lang="en-US" sz="26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
        <p:nvSpPr>
          <p:cNvPr id="5" name="Rectangle 4">
            <a:extLst>
              <a:ext uri="{FF2B5EF4-FFF2-40B4-BE49-F238E27FC236}">
                <a16:creationId xmlns:a16="http://schemas.microsoft.com/office/drawing/2014/main" id="{81A143F7-904A-290A-2D38-317BFA536F6C}"/>
              </a:ext>
            </a:extLst>
          </p:cNvPr>
          <p:cNvSpPr txBox="1">
            <a:spLocks noChangeArrowheads="1"/>
          </p:cNvSpPr>
          <p:nvPr/>
        </p:nvSpPr>
        <p:spPr bwMode="auto">
          <a:xfrm>
            <a:off x="0" y="692696"/>
            <a:ext cx="12192000" cy="646514"/>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800"/>
              </a:lnSpc>
              <a:spcBef>
                <a:spcPts val="2400"/>
              </a:spcBef>
              <a:spcAft>
                <a:spcPct val="0"/>
              </a:spcAft>
              <a:buClr>
                <a:srgbClr val="000000"/>
              </a:buClr>
              <a:buSzPct val="45000"/>
              <a:buFont typeface="Wingdings" pitchFamily="-72" charset="2"/>
              <a:buNone/>
              <a:tabLst/>
              <a:defRPr/>
            </a:pPr>
            <a:r>
              <a:rPr kumimoji="0" lang="en-US" sz="44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Year in Review: </a:t>
            </a: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Management </a:t>
            </a:r>
            <a:b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br>
            <a:r>
              <a:rPr kumimoji="0" lang="en-US" sz="4200" b="1" i="0" u="none" strike="noStrike" kern="1200" cap="none" spc="0" normalizeH="0" baseline="0" noProof="0" dirty="0">
                <a:ln>
                  <a:noFill/>
                </a:ln>
                <a:solidFill>
                  <a:srgbClr val="0331FF"/>
                </a:solidFill>
                <a:effectLst/>
                <a:uLnTx/>
                <a:uFillTx/>
                <a:latin typeface="Calibri" panose="020F0502020204030204" pitchFamily="34" charset="0"/>
                <a:ea typeface="MS PGothic" pitchFamily="34" charset="-128"/>
                <a:cs typeface="Calibri" panose="020F0502020204030204" pitchFamily="34" charset="0"/>
              </a:rPr>
              <a:t>of Non-Hodgkin Lymphoma</a:t>
            </a:r>
            <a:endParaRPr kumimoji="0" lang="en-US" sz="4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38699348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9EA34A4-3407-A949-9E4A-AEFDF2215092}"/>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D2FE7DA4-E274-0B90-35EF-80A8A2E45676}"/>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2E466ADD-5CD1-F33E-44D9-DA9F1D89FD94}"/>
              </a:ext>
            </a:extLst>
          </p:cNvPr>
          <p:cNvSpPr txBox="1"/>
          <p:nvPr/>
        </p:nvSpPr>
        <p:spPr>
          <a:xfrm>
            <a:off x="623392" y="847159"/>
            <a:ext cx="10876830" cy="3354765"/>
          </a:xfrm>
          <a:prstGeom prst="rect">
            <a:avLst/>
          </a:prstGeom>
          <a:noFill/>
        </p:spPr>
        <p:txBody>
          <a:bodyPr wrap="square">
            <a:spAutoFit/>
          </a:bodyPr>
          <a:lstStyle/>
          <a:p>
            <a:pPr marL="98425" marR="0" lvl="0" indent="0" algn="l" defTabSz="455613" rtl="0" eaLnBrk="1" fontAlgn="base" latinLnBrk="0" hangingPunct="1">
              <a:spcBef>
                <a:spcPts val="1800"/>
              </a:spcBef>
              <a:spcAft>
                <a:spcPts val="120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Brian T Hill, MD, PhD (continued)</a:t>
            </a:r>
          </a:p>
          <a:p>
            <a:pPr marL="342900" marR="0" indent="-342900">
              <a:spcAft>
                <a:spcPts val="1200"/>
              </a:spcAft>
              <a:buFont typeface="Arial" panose="020B0604020202020204" pitchFamily="34" charset="0"/>
              <a:buChar char="•"/>
            </a:pPr>
            <a:r>
              <a:rPr lang="en-US" sz="2000" b="0" kern="0" dirty="0">
                <a:solidFill>
                  <a:srgbClr val="000000"/>
                </a:solidFill>
                <a:latin typeface="Calibri" panose="020F0502020204030204" pitchFamily="34" charset="0"/>
                <a:cs typeface="Calibri" panose="020F0502020204030204" pitchFamily="34" charset="0"/>
              </a:rPr>
              <a:t>Linton KM et al. </a:t>
            </a:r>
            <a:r>
              <a:rPr lang="en-US" sz="2000" kern="0" dirty="0" err="1">
                <a:solidFill>
                  <a:srgbClr val="000000"/>
                </a:solidFill>
                <a:latin typeface="Calibri" panose="020F0502020204030204" pitchFamily="34" charset="0"/>
                <a:cs typeface="Calibri" panose="020F0502020204030204" pitchFamily="34" charset="0"/>
              </a:rPr>
              <a:t>Epcoritamab</a:t>
            </a:r>
            <a:r>
              <a:rPr lang="en-US" sz="2000" kern="0" dirty="0">
                <a:solidFill>
                  <a:srgbClr val="000000"/>
                </a:solidFill>
                <a:latin typeface="Calibri" panose="020F0502020204030204" pitchFamily="34" charset="0"/>
                <a:cs typeface="Calibri" panose="020F0502020204030204" pitchFamily="34" charset="0"/>
              </a:rPr>
              <a:t> monotherapy </a:t>
            </a:r>
            <a:r>
              <a:rPr lang="en-US" sz="2000" b="0" kern="0" dirty="0">
                <a:solidFill>
                  <a:srgbClr val="000000"/>
                </a:solidFill>
                <a:latin typeface="Calibri" panose="020F0502020204030204" pitchFamily="34" charset="0"/>
                <a:cs typeface="Calibri" panose="020F0502020204030204" pitchFamily="34" charset="0"/>
              </a:rPr>
              <a:t>in patients with </a:t>
            </a:r>
            <a:r>
              <a:rPr lang="en-US" sz="2000" kern="0" dirty="0">
                <a:solidFill>
                  <a:srgbClr val="000000"/>
                </a:solidFill>
                <a:latin typeface="Calibri" panose="020F0502020204030204" pitchFamily="34" charset="0"/>
                <a:cs typeface="Calibri" panose="020F0502020204030204" pitchFamily="34" charset="0"/>
              </a:rPr>
              <a:t>relapsed or refractory follicular lymphoma (EPCORE NHL-1)</a:t>
            </a:r>
            <a:r>
              <a:rPr lang="en-US" sz="2000" b="0" kern="0" dirty="0">
                <a:solidFill>
                  <a:srgbClr val="000000"/>
                </a:solidFill>
                <a:latin typeface="Calibri" panose="020F0502020204030204" pitchFamily="34" charset="0"/>
                <a:cs typeface="Calibri" panose="020F0502020204030204" pitchFamily="34" charset="0"/>
              </a:rPr>
              <a:t>: A phase 2 cohort of a single-arm, </a:t>
            </a:r>
            <a:r>
              <a:rPr lang="en-US" sz="2000" b="0" kern="0" dirty="0" err="1">
                <a:solidFill>
                  <a:srgbClr val="000000"/>
                </a:solidFill>
                <a:latin typeface="Calibri" panose="020F0502020204030204" pitchFamily="34" charset="0"/>
                <a:cs typeface="Calibri" panose="020F0502020204030204" pitchFamily="34" charset="0"/>
              </a:rPr>
              <a:t>multicentre</a:t>
            </a:r>
            <a:r>
              <a:rPr lang="en-US" sz="2000" b="0" kern="0" dirty="0">
                <a:solidFill>
                  <a:srgbClr val="000000"/>
                </a:solidFill>
                <a:latin typeface="Calibri" panose="020F0502020204030204" pitchFamily="34" charset="0"/>
                <a:cs typeface="Calibri" panose="020F0502020204030204" pitchFamily="34" charset="0"/>
              </a:rPr>
              <a:t> study. </a:t>
            </a:r>
            <a:r>
              <a:rPr lang="en-US" sz="2000" b="0" i="1" kern="0" dirty="0">
                <a:solidFill>
                  <a:srgbClr val="000000"/>
                </a:solidFill>
                <a:latin typeface="Calibri" panose="020F0502020204030204" pitchFamily="34" charset="0"/>
                <a:cs typeface="Calibri" panose="020F0502020204030204" pitchFamily="34" charset="0"/>
              </a:rPr>
              <a:t>Lancet </a:t>
            </a:r>
            <a:r>
              <a:rPr lang="en-US" sz="2000" b="0" i="1" kern="0" dirty="0" err="1">
                <a:solidFill>
                  <a:srgbClr val="000000"/>
                </a:solidFill>
                <a:latin typeface="Calibri" panose="020F0502020204030204" pitchFamily="34" charset="0"/>
                <a:cs typeface="Calibri" panose="020F0502020204030204" pitchFamily="34" charset="0"/>
              </a:rPr>
              <a:t>Haematol</a:t>
            </a:r>
            <a:r>
              <a:rPr lang="en-US" sz="2000" b="0" i="1" kern="0" dirty="0">
                <a:solidFill>
                  <a:srgbClr val="000000"/>
                </a:solidFill>
                <a:latin typeface="Calibri" panose="020F0502020204030204" pitchFamily="34" charset="0"/>
                <a:cs typeface="Calibri" panose="020F0502020204030204" pitchFamily="34" charset="0"/>
              </a:rPr>
              <a:t> </a:t>
            </a:r>
            <a:r>
              <a:rPr lang="en-US" sz="2000" b="0" kern="0" dirty="0">
                <a:solidFill>
                  <a:srgbClr val="000000"/>
                </a:solidFill>
                <a:latin typeface="Calibri" panose="020F0502020204030204" pitchFamily="34" charset="0"/>
                <a:cs typeface="Calibri" panose="020F0502020204030204" pitchFamily="34" charset="0"/>
              </a:rPr>
              <a:t>2024;11(8).</a:t>
            </a:r>
          </a:p>
          <a:p>
            <a:pPr marL="342900" marR="0" indent="-342900">
              <a:spcAft>
                <a:spcPts val="1200"/>
              </a:spcAft>
              <a:buFont typeface="Arial" panose="020B0604020202020204" pitchFamily="34" charset="0"/>
              <a:buChar char="•"/>
            </a:pPr>
            <a:r>
              <a:rPr lang="en-US" sz="2000" b="0" kern="0" dirty="0">
                <a:solidFill>
                  <a:srgbClr val="000000"/>
                </a:solidFill>
                <a:latin typeface="Calibri" panose="020F0502020204030204" pitchFamily="34" charset="0"/>
                <a:cs typeface="Calibri" panose="020F0502020204030204" pitchFamily="34" charset="0"/>
              </a:rPr>
              <a:t>Hou JZ et al. Escalating doses of </a:t>
            </a:r>
            <a:r>
              <a:rPr lang="en-US" sz="2000" kern="0" dirty="0">
                <a:solidFill>
                  <a:srgbClr val="000000"/>
                </a:solidFill>
                <a:latin typeface="Calibri" panose="020F0502020204030204" pitchFamily="34" charset="0"/>
                <a:cs typeface="Calibri" panose="020F0502020204030204" pitchFamily="34" charset="0"/>
              </a:rPr>
              <a:t>AZD0486, a novel CD19xCD3 T-cell engager</a:t>
            </a:r>
            <a:r>
              <a:rPr lang="en-US" sz="2000" b="0" kern="0" dirty="0">
                <a:solidFill>
                  <a:srgbClr val="000000"/>
                </a:solidFill>
                <a:latin typeface="Calibri" panose="020F0502020204030204" pitchFamily="34" charset="0"/>
                <a:cs typeface="Calibri" panose="020F0502020204030204" pitchFamily="34" charset="0"/>
              </a:rPr>
              <a:t>, result in high complete remissions with rapid clearance of minimal residual disease in patients with </a:t>
            </a:r>
            <a:r>
              <a:rPr lang="en-US" sz="2000" kern="0" dirty="0">
                <a:solidFill>
                  <a:srgbClr val="000000"/>
                </a:solidFill>
                <a:latin typeface="Calibri" panose="020F0502020204030204" pitchFamily="34" charset="0"/>
                <a:cs typeface="Calibri" panose="020F0502020204030204" pitchFamily="34" charset="0"/>
              </a:rPr>
              <a:t>relapsed/refractory follicular lymphoma</a:t>
            </a:r>
            <a:r>
              <a:rPr lang="en-US" sz="2000" b="0" kern="0" dirty="0">
                <a:solidFill>
                  <a:srgbClr val="000000"/>
                </a:solidFill>
                <a:latin typeface="Calibri" panose="020F0502020204030204" pitchFamily="34" charset="0"/>
                <a:cs typeface="Calibri" panose="020F0502020204030204" pitchFamily="34" charset="0"/>
              </a:rPr>
              <a:t>. ASH 2024;Abstract 341. </a:t>
            </a:r>
          </a:p>
          <a:p>
            <a:pPr marL="342900" marR="0" indent="-342900">
              <a:spcAft>
                <a:spcPts val="1200"/>
              </a:spcAft>
              <a:buFont typeface="Arial" panose="020B0604020202020204" pitchFamily="34" charset="0"/>
              <a:buChar char="•"/>
            </a:pPr>
            <a:r>
              <a:rPr lang="en-US" sz="2000" b="0" kern="0" dirty="0">
                <a:solidFill>
                  <a:srgbClr val="000000"/>
                </a:solidFill>
                <a:latin typeface="Calibri" panose="020F0502020204030204" pitchFamily="34" charset="0"/>
                <a:cs typeface="Calibri" panose="020F0502020204030204" pitchFamily="34" charset="0"/>
              </a:rPr>
              <a:t>Phillips TJ et al. </a:t>
            </a:r>
            <a:r>
              <a:rPr lang="en-US" sz="2000" kern="0" dirty="0" err="1">
                <a:solidFill>
                  <a:srgbClr val="000000"/>
                </a:solidFill>
                <a:latin typeface="Calibri" panose="020F0502020204030204" pitchFamily="34" charset="0"/>
                <a:cs typeface="Calibri" panose="020F0502020204030204" pitchFamily="34" charset="0"/>
              </a:rPr>
              <a:t>Glofitamab</a:t>
            </a:r>
            <a:r>
              <a:rPr lang="en-US" sz="2000" b="0" kern="0" dirty="0">
                <a:solidFill>
                  <a:srgbClr val="000000"/>
                </a:solidFill>
                <a:latin typeface="Calibri" panose="020F0502020204030204" pitchFamily="34" charset="0"/>
                <a:cs typeface="Calibri" panose="020F0502020204030204" pitchFamily="34" charset="0"/>
              </a:rPr>
              <a:t> in </a:t>
            </a:r>
            <a:r>
              <a:rPr lang="en-US" sz="2000" kern="0" dirty="0">
                <a:solidFill>
                  <a:srgbClr val="000000"/>
                </a:solidFill>
                <a:latin typeface="Calibri" panose="020F0502020204030204" pitchFamily="34" charset="0"/>
                <a:cs typeface="Calibri" panose="020F0502020204030204" pitchFamily="34" charset="0"/>
              </a:rPr>
              <a:t>relapsed/refractory mantle cell lymphoma</a:t>
            </a:r>
            <a:r>
              <a:rPr lang="en-US" sz="2000" b="0" kern="0" dirty="0">
                <a:solidFill>
                  <a:srgbClr val="000000"/>
                </a:solidFill>
                <a:latin typeface="Calibri" panose="020F0502020204030204" pitchFamily="34" charset="0"/>
                <a:cs typeface="Calibri" panose="020F0502020204030204" pitchFamily="34" charset="0"/>
              </a:rPr>
              <a:t>: Results from a phase I/II study. </a:t>
            </a:r>
            <a:r>
              <a:rPr lang="en-US" sz="2000" b="0" i="1" kern="0" dirty="0">
                <a:solidFill>
                  <a:srgbClr val="000000"/>
                </a:solidFill>
                <a:latin typeface="Calibri" panose="020F0502020204030204" pitchFamily="34" charset="0"/>
                <a:cs typeface="Calibri" panose="020F0502020204030204" pitchFamily="34" charset="0"/>
              </a:rPr>
              <a:t>J Clin Oncol </a:t>
            </a:r>
            <a:r>
              <a:rPr lang="en-US" sz="2000" b="0" kern="0" dirty="0">
                <a:solidFill>
                  <a:srgbClr val="000000"/>
                </a:solidFill>
                <a:latin typeface="Calibri" panose="020F0502020204030204" pitchFamily="34" charset="0"/>
                <a:cs typeface="Calibri" panose="020F0502020204030204" pitchFamily="34" charset="0"/>
              </a:rPr>
              <a:t>2025;43(3):318-28.</a:t>
            </a:r>
          </a:p>
        </p:txBody>
      </p:sp>
    </p:spTree>
    <p:custDataLst>
      <p:tags r:id="rId1"/>
    </p:custDataLst>
    <p:extLst>
      <p:ext uri="{BB962C8B-B14F-4D97-AF65-F5344CB8AC3E}">
        <p14:creationId xmlns:p14="http://schemas.microsoft.com/office/powerpoint/2010/main" val="289617019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C65BAF-9D12-1799-942A-C8F3A0CA0A31}"/>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105F8C0C-C2D4-68DB-B07E-B15BA28D9BE6}"/>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A7A8E522-12C2-9EFA-098F-5F0FDE8791AA}"/>
              </a:ext>
            </a:extLst>
          </p:cNvPr>
          <p:cNvSpPr txBox="1"/>
          <p:nvPr/>
        </p:nvSpPr>
        <p:spPr>
          <a:xfrm>
            <a:off x="623392" y="828769"/>
            <a:ext cx="11161240" cy="4688463"/>
          </a:xfrm>
          <a:prstGeom prst="rect">
            <a:avLst/>
          </a:prstGeom>
          <a:noFill/>
        </p:spPr>
        <p:txBody>
          <a:bodyPr wrap="square">
            <a:spAutoFit/>
          </a:bodyPr>
          <a:lstStyle/>
          <a:p>
            <a:pPr marL="98425" marR="0" lvl="0" indent="0" algn="l" defTabSz="455613" rtl="0" eaLnBrk="1" fontAlgn="base" latinLnBrk="0" hangingPunct="1">
              <a:lnSpc>
                <a:spcPct val="100000"/>
              </a:lnSpc>
              <a:spcBef>
                <a:spcPts val="1800"/>
              </a:spcBef>
              <a:spcAft>
                <a:spcPct val="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Stephen M Ansell, MD, PhD</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Salles G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Five-year analysis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of the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POLARIX study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Prolonged follow-up confirms positive impact of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polatuzumab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vedotin</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plus rituximab, cyclophosphamide, doxorubicin, and prednisone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(Pola-R-CHP) on outcomes. ASH 2024;Abstract 469.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Duell J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Tafasitamab</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for patients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diffuse large B-cell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final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5-year efficacy and safety findings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the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phase II L-MIND study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1"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Haematologica</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2024;109(2):553-66.</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Caimi PF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Loncastuximab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tesirine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relapsed/refractory diffuse large B-cell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Long-term efficacy and safety from the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phase II LOTIS-2 study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1"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Haematologica</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2024;109(4):1184-93.</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Bartlett NL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Brentuximab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vedotin</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combination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for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diffuse large B-cell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J Clin Oncol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2025;43(9):1061-72.</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Sehn L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Tafasitamab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plus lenalidomide and rituximab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for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follicular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Results from a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phase 3 study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inMIND</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ASH 2024;Abstract LBA-1.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Alderuccio</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JP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Loncastuximab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tesirine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with rituximab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patients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follicular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 single-</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centre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single-arm, phase 2 trial.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Lancet </a:t>
            </a:r>
            <a:r>
              <a:rPr kumimoji="0" lang="en-US" sz="2000" b="0" i="1"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Haematol</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2025;12(1).</a:t>
            </a:r>
          </a:p>
        </p:txBody>
      </p:sp>
    </p:spTree>
    <p:custDataLst>
      <p:tags r:id="rId1"/>
    </p:custDataLst>
    <p:extLst>
      <p:ext uri="{BB962C8B-B14F-4D97-AF65-F5344CB8AC3E}">
        <p14:creationId xmlns:p14="http://schemas.microsoft.com/office/powerpoint/2010/main" val="11299573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EE0F7B-239D-E915-FDA7-E676150E13A0}"/>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F536A092-DAC3-9761-F833-3F931CA5E67B}"/>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F6943EBA-7299-C2F9-AF28-61D9467BC9DC}"/>
              </a:ext>
            </a:extLst>
          </p:cNvPr>
          <p:cNvSpPr txBox="1"/>
          <p:nvPr/>
        </p:nvSpPr>
        <p:spPr>
          <a:xfrm>
            <a:off x="623392" y="787345"/>
            <a:ext cx="10876830" cy="4893647"/>
          </a:xfrm>
          <a:prstGeom prst="rect">
            <a:avLst/>
          </a:prstGeom>
          <a:noFill/>
        </p:spPr>
        <p:txBody>
          <a:bodyPr wrap="square">
            <a:spAutoFit/>
          </a:bodyPr>
          <a:lstStyle/>
          <a:p>
            <a:pPr marL="98425" marR="0" lvl="0" indent="0" algn="l" defTabSz="455613" rtl="0" eaLnBrk="1" fontAlgn="base" latinLnBrk="0" hangingPunct="1">
              <a:lnSpc>
                <a:spcPct val="100000"/>
              </a:lnSpc>
              <a:spcBef>
                <a:spcPts val="600"/>
              </a:spcBef>
              <a:spcAft>
                <a:spcPct val="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Stephen M Ansell, MD, PhD (continued)</a:t>
            </a:r>
          </a:p>
          <a:p>
            <a:pPr marL="285750" marR="0" lvl="0" indent="-285750" algn="l" defTabSz="455613" rtl="0" eaLnBrk="1" fontAlgn="base" latinLnBrk="0" hangingPunct="1">
              <a:lnSpc>
                <a:spcPct val="100000"/>
              </a:lnSpc>
              <a:spcBef>
                <a:spcPts val="6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Dreyling M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Ibrutinib combined with immunochemotherapy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with or without autologous stem-cell transplantation</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versus immunochemotherapy and autologous stem-cell transplantation 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previously untreated patients with mantle cell lymphoma (TRIANGLE)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 three-arm,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randomised</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open-label, phase 3 superiority trial of the European Mantle Cell Lymphoma Network.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Lancet</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2024;403(10441):2293-306.</a:t>
            </a:r>
          </a:p>
          <a:p>
            <a:pPr marL="285750" marR="0" lvl="0" indent="-285750" algn="l" defTabSz="455613" rtl="0" eaLnBrk="1" fontAlgn="base" latinLnBrk="0" hangingPunct="1">
              <a:lnSpc>
                <a:spcPct val="100000"/>
              </a:lnSpc>
              <a:spcBef>
                <a:spcPts val="6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Wang M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Acalabrutinib plus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bendamustine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and rituximab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untreated mantle 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Results from the phase 3, double-blind, placebo-controlled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ECHO trial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EHA 2024;Abstract LB3439.</a:t>
            </a:r>
          </a:p>
          <a:p>
            <a:pPr marL="285750" marR="0" lvl="0" indent="-285750" algn="l" defTabSz="455613" rtl="0" eaLnBrk="1" fontAlgn="base" latinLnBrk="0" hangingPunct="1">
              <a:lnSpc>
                <a:spcPct val="100000"/>
              </a:lnSpc>
              <a:spcBef>
                <a:spcPts val="6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Dreyling M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High-risk subgroups and MRD</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updated analysis of the phase 3 ECHO trial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of acalabrutinib with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bendamustine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/rituximab in </a:t>
            </a:r>
            <a:r>
              <a:rPr lang="en-US" sz="2000" b="0" kern="0" dirty="0">
                <a:solidFill>
                  <a:srgbClr val="000000"/>
                </a:solidFill>
                <a:latin typeface="Calibri" panose="020F0502020204030204" pitchFamily="34" charset="0"/>
                <a:ea typeface="Aptos" panose="020B0004020202020204" pitchFamily="34" charset="0"/>
                <a:cs typeface="Calibri" panose="020F0502020204030204" pitchFamily="34" charset="0"/>
              </a:rPr>
              <a:t>p</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reviously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untreated mantle cell lymphoma. ASH 2024;Abstract 1626. </a:t>
            </a:r>
          </a:p>
          <a:p>
            <a:pPr marL="285750" marR="0" lvl="0" indent="-285750" algn="l" defTabSz="455613" rtl="0" eaLnBrk="1" fontAlgn="base" latinLnBrk="0" hangingPunct="1">
              <a:lnSpc>
                <a:spcPct val="100000"/>
              </a:lnSpc>
              <a:spcBef>
                <a:spcPts val="6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Lewis D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Ibrutinib-rituximab</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is superior to rituximab-chemotherapy 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previously untreated older mantle cell lymphoma patients</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Results from the international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randomised</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controlled trial, Enrich. ASH 2024;Abstract 235. </a:t>
            </a:r>
          </a:p>
        </p:txBody>
      </p:sp>
    </p:spTree>
    <p:custDataLst>
      <p:tags r:id="rId1"/>
    </p:custDataLst>
    <p:extLst>
      <p:ext uri="{BB962C8B-B14F-4D97-AF65-F5344CB8AC3E}">
        <p14:creationId xmlns:p14="http://schemas.microsoft.com/office/powerpoint/2010/main" val="351611569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4BA747-48E9-FCEC-B939-B015D00C75D8}"/>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6E888211-9D9C-3566-D08A-9599746391F0}"/>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6D2CB5D9-FD7D-1BC9-EE1C-B0886188EFEB}"/>
              </a:ext>
            </a:extLst>
          </p:cNvPr>
          <p:cNvSpPr txBox="1"/>
          <p:nvPr/>
        </p:nvSpPr>
        <p:spPr>
          <a:xfrm>
            <a:off x="623392" y="815995"/>
            <a:ext cx="10876830" cy="3662541"/>
          </a:xfrm>
          <a:prstGeom prst="rect">
            <a:avLst/>
          </a:prstGeom>
          <a:noFill/>
        </p:spPr>
        <p:txBody>
          <a:bodyPr wrap="square">
            <a:spAutoFit/>
          </a:bodyPr>
          <a:lstStyle/>
          <a:p>
            <a:pPr marL="98425" marR="0" lvl="0" indent="0" algn="l" defTabSz="455613" rtl="0" eaLnBrk="1" fontAlgn="base" latinLnBrk="0" hangingPunct="1">
              <a:lnSpc>
                <a:spcPct val="100000"/>
              </a:lnSpc>
              <a:spcBef>
                <a:spcPts val="1200"/>
              </a:spcBef>
              <a:spcAft>
                <a:spcPct val="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Stephen M Ansell, MD, PhD (continued)</a:t>
            </a:r>
          </a:p>
          <a:p>
            <a:pPr marL="285750" marR="0" lvl="0" indent="-285750" algn="l" defTabSz="455613" rtl="0" eaLnBrk="1" fontAlgn="base" latinLnBrk="0" hangingPunct="1">
              <a:lnSpc>
                <a:spcPct val="100000"/>
              </a:lnSpc>
              <a:spcBef>
                <a:spcPts val="12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Wang M et al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Acalabrutinib plus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venetoclax</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and rituximab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treatment-naive mantle 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2-year safety and efficacy analysis.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Blood Adv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2024;8(17):4539-48.</a:t>
            </a:r>
          </a:p>
          <a:p>
            <a:pPr marL="285750" marR="0" lvl="0" indent="-285750" algn="l" defTabSz="455613" rtl="0" eaLnBrk="1" fontAlgn="base" latinLnBrk="0" hangingPunct="1">
              <a:lnSpc>
                <a:spcPct val="100000"/>
              </a:lnSpc>
              <a:spcBef>
                <a:spcPts val="12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Kumar A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Zanubrutinib,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obinutuzumab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and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venetoclax</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for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first-line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treatment of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mantle cell lymphoma with a </a:t>
            </a:r>
            <a:r>
              <a:rPr kumimoji="0" lang="en-US" sz="200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TP53</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mutation.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Blood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2025;145(5):497-507.</a:t>
            </a:r>
          </a:p>
          <a:p>
            <a:pPr marL="285750" marR="0" lvl="0" indent="-285750" algn="l" defTabSz="455613" rtl="0" eaLnBrk="1" fontAlgn="base" latinLnBrk="0" hangingPunct="1">
              <a:lnSpc>
                <a:spcPct val="100000"/>
              </a:lnSpc>
              <a:spcBef>
                <a:spcPts val="120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Wang M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Ibrutinib plus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venetoclax</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mantle cell lymphoma (SYMPATICO)</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multicentre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randomised</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double-blind, placebo-controlled, phase 3 study.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Lancet Oncol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2025;26(2):200-13.</a:t>
            </a:r>
          </a:p>
          <a:p>
            <a:pPr marL="285750" marR="0" lvl="0" indent="-285750" algn="l" defTabSz="455613" rtl="0" eaLnBrk="1" fontAlgn="base" latinLnBrk="0" hangingPunct="1">
              <a:lnSpc>
                <a:spcPct val="100000"/>
              </a:lnSpc>
              <a:spcBef>
                <a:spcPts val="1200"/>
              </a:spcBef>
              <a:spcAft>
                <a:spcPts val="400"/>
              </a:spcAft>
              <a:buClrTx/>
              <a:buSzTx/>
              <a:buFont typeface="Arial" panose="020B0604020202020204" pitchFamily="34" charset="0"/>
              <a:buChar char="•"/>
              <a:tabLst/>
              <a:defRPr/>
            </a:pPr>
            <a:endPar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22129248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EA6976-58E0-FF4D-B5BE-E3C425F9EA63}"/>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5239D5A5-CF8E-1043-8EA1-EB2202922538}"/>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374867990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010166-C4C0-D212-44B4-AF1BB3DAC575}"/>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FE44CF38-108E-D261-C81C-9FA1BC544233}"/>
              </a:ext>
            </a:extLst>
          </p:cNvPr>
          <p:cNvSpPr/>
          <p:nvPr/>
        </p:nvSpPr>
        <p:spPr bwMode="auto">
          <a:xfrm>
            <a:off x="407368" y="1916832"/>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75E23032-0108-27CF-DC5B-2DDB0105E2ED}"/>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C31E8B73-A8E8-0F90-74CF-47880A0D6D6A}"/>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chemeClr val="bg1"/>
                </a:solidFill>
                <a:latin typeface="Calibri" panose="020F0502020204030204" pitchFamily="34" charset="0"/>
                <a:cs typeface="Calibri" panose="020F0502020204030204" pitchFamily="34" charset="0"/>
              </a:rPr>
              <a:t>INTRODUCTION: 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70435265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E00A0C9-9095-DFE5-3614-AB7C9589D164}"/>
            </a:ext>
          </a:extLst>
        </p:cNvPr>
        <p:cNvGrpSpPr/>
        <p:nvPr/>
      </p:nvGrpSpPr>
      <p:grpSpPr>
        <a:xfrm>
          <a:off x="0" y="0"/>
          <a:ext cx="0" cy="0"/>
          <a:chOff x="0" y="0"/>
          <a:chExt cx="0" cy="0"/>
        </a:xfrm>
      </p:grpSpPr>
      <p:sp>
        <p:nvSpPr>
          <p:cNvPr id="10" name="Rectangle 4">
            <a:extLst>
              <a:ext uri="{FF2B5EF4-FFF2-40B4-BE49-F238E27FC236}">
                <a16:creationId xmlns:a16="http://schemas.microsoft.com/office/drawing/2014/main" id="{FE9BADB8-6D29-8627-1A70-ED75D08FEC34}"/>
              </a:ext>
            </a:extLst>
          </p:cNvPr>
          <p:cNvSpPr>
            <a:spLocks noGrp="1" noChangeArrowheads="1"/>
          </p:cNvSpPr>
          <p:nvPr>
            <p:ph type="title"/>
          </p:nvPr>
        </p:nvSpPr>
        <p:spPr>
          <a:xfrm>
            <a:off x="0" y="1669936"/>
            <a:ext cx="12192000" cy="822960"/>
          </a:xfrm>
        </p:spPr>
        <p:txBody>
          <a:bodyPr wrap="square" anchor="ctr">
            <a:noAutofit/>
          </a:bodyPr>
          <a:lstStyle/>
          <a:p>
            <a:pPr>
              <a:lnSpc>
                <a:spcPts val="3900"/>
              </a:lnSpc>
              <a:spcBef>
                <a:spcPts val="2400"/>
              </a:spcBef>
            </a:pPr>
            <a:r>
              <a:rPr lang="en-US" sz="4000" dirty="0"/>
              <a:t>Bispecific T-Cell Engagers for Small Cell Lung Cancer</a:t>
            </a:r>
            <a:endParaRPr lang="en-US" sz="3200" dirty="0">
              <a:solidFill>
                <a:srgbClr val="002060"/>
              </a:solidFill>
              <a:latin typeface="Calibri" panose="020F0502020204030204" pitchFamily="34" charset="0"/>
              <a:cs typeface="Calibri" panose="020F0502020204030204" pitchFamily="34" charset="0"/>
            </a:endParaRPr>
          </a:p>
        </p:txBody>
      </p:sp>
      <p:sp>
        <p:nvSpPr>
          <p:cNvPr id="12" name="Text Box 3">
            <a:extLst>
              <a:ext uri="{FF2B5EF4-FFF2-40B4-BE49-F238E27FC236}">
                <a16:creationId xmlns:a16="http://schemas.microsoft.com/office/drawing/2014/main" id="{51D41E16-179C-1EE5-DE9A-A922428BB595}"/>
              </a:ext>
            </a:extLst>
          </p:cNvPr>
          <p:cNvSpPr txBox="1">
            <a:spLocks noChangeArrowheads="1"/>
          </p:cNvSpPr>
          <p:nvPr/>
        </p:nvSpPr>
        <p:spPr bwMode="auto">
          <a:xfrm>
            <a:off x="3827749" y="5652326"/>
            <a:ext cx="4536503" cy="9450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anchor="b"/>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34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Moderator</a:t>
            </a:r>
            <a:endParaRPr kumimoji="0" lang="en-US" altLang="x-none" sz="3200" b="1" i="0" u="none" strike="noStrike" kern="1200" cap="none" spc="0" normalizeH="0" baseline="0" noProof="0" dirty="0">
              <a:ln>
                <a:noFill/>
              </a:ln>
              <a:solidFill>
                <a:srgbClr val="FFFFFF"/>
              </a:solidFill>
              <a:effectLst/>
              <a:uLnTx/>
              <a:uFillTx/>
              <a:latin typeface="Calibri" panose="020F0502020204030204" pitchFamily="34" charset="0"/>
              <a:ea typeface="ＭＳ Ｐゴシック" charset="-128"/>
              <a:cs typeface="Calibri" panose="020F0502020204030204" pitchFamily="34" charset="0"/>
            </a:endParaRPr>
          </a:p>
          <a:p>
            <a:pPr marL="0" marR="0" lvl="0" indent="0" algn="ctr" defTabSz="914400" rtl="0" eaLnBrk="0" fontAlgn="base" latinLnBrk="0" hangingPunct="0">
              <a:lnSpc>
                <a:spcPts val="3440"/>
              </a:lnSpc>
              <a:spcBef>
                <a:spcPct val="0"/>
              </a:spcBef>
              <a:spcAft>
                <a:spcPts val="0"/>
              </a:spcAft>
              <a:buClr>
                <a:srgbClr val="000000"/>
              </a:buClr>
              <a:buSzPct val="80000"/>
              <a:buFont typeface="Wingdings" charset="2"/>
              <a:buNone/>
              <a:tabLst/>
              <a:defRPr/>
            </a:pPr>
            <a:r>
              <a:rPr kumimoji="0" lang="en-US" altLang="x-none" sz="3200" b="1" i="0" u="none" strike="noStrike" kern="1200" cap="none" spc="0" normalizeH="0" baseline="0" noProof="0" dirty="0">
                <a:ln>
                  <a:noFill/>
                </a:ln>
                <a:solidFill>
                  <a:srgbClr val="002060"/>
                </a:solidFill>
                <a:effectLst/>
                <a:uLnTx/>
                <a:uFillTx/>
                <a:latin typeface="Calibri" panose="020F0502020204030204" pitchFamily="34" charset="0"/>
                <a:ea typeface="ＭＳ Ｐゴシック" charset="-128"/>
                <a:cs typeface="Calibri" panose="020F0502020204030204" pitchFamily="34" charset="0"/>
              </a:rPr>
              <a:t>Neil Love, MD</a:t>
            </a:r>
          </a:p>
        </p:txBody>
      </p:sp>
      <p:sp>
        <p:nvSpPr>
          <p:cNvPr id="7" name="Text Box 6">
            <a:extLst>
              <a:ext uri="{FF2B5EF4-FFF2-40B4-BE49-F238E27FC236}">
                <a16:creationId xmlns:a16="http://schemas.microsoft.com/office/drawing/2014/main" id="{84CEFC91-2587-7C21-873A-537CD15BD889}"/>
              </a:ext>
            </a:extLst>
          </p:cNvPr>
          <p:cNvSpPr txBox="1">
            <a:spLocks noChangeArrowheads="1"/>
          </p:cNvSpPr>
          <p:nvPr/>
        </p:nvSpPr>
        <p:spPr bwMode="auto">
          <a:xfrm>
            <a:off x="0" y="4100624"/>
            <a:ext cx="12192000" cy="51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lIns="0" tIns="0" rIns="0" bIns="0" numCol="1">
            <a:no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Anne Chiang, MD, PhD</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Elizabeth Krueger, NP</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Beth Sandy, MSN, CRNP, FAPO</a:t>
            </a:r>
          </a:p>
          <a:p>
            <a:pPr marL="0" marR="0" lvl="0" indent="0" algn="ctr" defTabSz="914400" rtl="0" eaLnBrk="0" fontAlgn="base" latinLnBrk="0" hangingPunct="0">
              <a:lnSpc>
                <a:spcPts val="296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2225C"/>
                </a:solidFill>
                <a:effectLst/>
                <a:uLnTx/>
                <a:uFillTx/>
                <a:latin typeface="Calibri" panose="020F0502020204030204" pitchFamily="34" charset="0"/>
                <a:ea typeface="ＭＳ Ｐゴシック" charset="-128"/>
                <a:cs typeface="Calibri" panose="020F0502020204030204" pitchFamily="34" charset="0"/>
              </a:rPr>
              <a:t>Erin Schenk, MD, PhD</a:t>
            </a:r>
            <a:endParaRPr kumimoji="0" lang="en-US" sz="3200" b="0" i="1" u="none" strike="noStrike" kern="1200" cap="none" spc="0" normalizeH="0" baseline="0" noProof="0" dirty="0">
              <a:ln>
                <a:noFill/>
              </a:ln>
              <a:solidFill>
                <a:srgbClr val="FF40FF"/>
              </a:solidFill>
              <a:effectLst/>
              <a:uLnTx/>
              <a:uFillTx/>
              <a:latin typeface="Calibri" panose="020F0502020204030204" pitchFamily="34" charset="0"/>
              <a:ea typeface="ＭＳ Ｐゴシック" charset="-128"/>
              <a:cs typeface="Calibri" panose="020F0502020204030204" pitchFamily="34" charset="0"/>
            </a:endParaRPr>
          </a:p>
        </p:txBody>
      </p:sp>
      <p:sp>
        <p:nvSpPr>
          <p:cNvPr id="8" name="Text Box 7">
            <a:extLst>
              <a:ext uri="{FF2B5EF4-FFF2-40B4-BE49-F238E27FC236}">
                <a16:creationId xmlns:a16="http://schemas.microsoft.com/office/drawing/2014/main" id="{DB8D62AB-E7BB-24FA-17E5-E5A464E1442C}"/>
              </a:ext>
            </a:extLst>
          </p:cNvPr>
          <p:cNvSpPr txBox="1">
            <a:spLocks noChangeArrowheads="1"/>
          </p:cNvSpPr>
          <p:nvPr/>
        </p:nvSpPr>
        <p:spPr bwMode="auto">
          <a:xfrm>
            <a:off x="4647392" y="3501008"/>
            <a:ext cx="289721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128"/>
              </a:defRPr>
            </a:lvl1pPr>
            <a:lvl2pPr marL="742950" indent="-285750">
              <a:defRPr sz="2400">
                <a:solidFill>
                  <a:schemeClr val="tx1"/>
                </a:solidFill>
                <a:latin typeface="Arial" charset="0"/>
                <a:ea typeface="ＭＳ Ｐゴシック" charset="-128"/>
              </a:defRPr>
            </a:lvl2pPr>
            <a:lvl3pPr marL="1143000" indent="-228600">
              <a:defRPr sz="2400">
                <a:solidFill>
                  <a:schemeClr val="tx1"/>
                </a:solidFill>
                <a:latin typeface="Arial" charset="0"/>
                <a:ea typeface="ＭＳ Ｐゴシック" charset="-128"/>
              </a:defRPr>
            </a:lvl3pPr>
            <a:lvl4pPr marL="1600200" indent="-228600">
              <a:defRPr sz="2400">
                <a:solidFill>
                  <a:schemeClr val="tx1"/>
                </a:solidFill>
                <a:latin typeface="Arial" charset="0"/>
                <a:ea typeface="ＭＳ Ｐゴシック" charset="-128"/>
              </a:defRPr>
            </a:lvl4pPr>
            <a:lvl5pPr marL="2057400" indent="-228600">
              <a:defRPr sz="2400">
                <a:solidFill>
                  <a:schemeClr val="tx1"/>
                </a:solidFill>
                <a:latin typeface="Arial" charset="0"/>
                <a:ea typeface="ＭＳ Ｐゴシック" charset="-128"/>
              </a:defRPr>
            </a:lvl5pPr>
            <a:lvl6pPr marL="2514600" indent="-228600" eaLnBrk="0" fontAlgn="base" hangingPunct="0">
              <a:spcBef>
                <a:spcPct val="0"/>
              </a:spcBef>
              <a:spcAft>
                <a:spcPct val="0"/>
              </a:spcAft>
              <a:defRPr sz="2400">
                <a:solidFill>
                  <a:schemeClr val="tx1"/>
                </a:solidFill>
                <a:latin typeface="Arial" charset="0"/>
                <a:ea typeface="ＭＳ Ｐゴシック" charset="-128"/>
              </a:defRPr>
            </a:lvl6pPr>
            <a:lvl7pPr marL="2971800" indent="-228600" eaLnBrk="0" fontAlgn="base" hangingPunct="0">
              <a:spcBef>
                <a:spcPct val="0"/>
              </a:spcBef>
              <a:spcAft>
                <a:spcPct val="0"/>
              </a:spcAft>
              <a:defRPr sz="2400">
                <a:solidFill>
                  <a:schemeClr val="tx1"/>
                </a:solidFill>
                <a:latin typeface="Arial" charset="0"/>
                <a:ea typeface="ＭＳ Ｐゴシック" charset="-128"/>
              </a:defRPr>
            </a:lvl7pPr>
            <a:lvl8pPr marL="3429000" indent="-228600" eaLnBrk="0" fontAlgn="base" hangingPunct="0">
              <a:spcBef>
                <a:spcPct val="0"/>
              </a:spcBef>
              <a:spcAft>
                <a:spcPct val="0"/>
              </a:spcAft>
              <a:defRPr sz="2400">
                <a:solidFill>
                  <a:schemeClr val="tx1"/>
                </a:solidFill>
                <a:latin typeface="Arial" charset="0"/>
                <a:ea typeface="ＭＳ Ｐゴシック" charset="-128"/>
              </a:defRPr>
            </a:lvl8pPr>
            <a:lvl9pPr marL="3886200" indent="-228600" eaLnBrk="0" fontAlgn="base" hangingPunct="0">
              <a:spcBef>
                <a:spcPct val="0"/>
              </a:spcBef>
              <a:spcAft>
                <a:spcPct val="0"/>
              </a:spcAft>
              <a:defRPr sz="2400">
                <a:solidFill>
                  <a:schemeClr val="tx1"/>
                </a:solidFill>
                <a:latin typeface="Arial" charset="0"/>
                <a:ea typeface="ＭＳ Ｐゴシック"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x-none" sz="3200" b="1" i="0" u="none" strike="noStrike" kern="1200" cap="none" spc="0" normalizeH="0" baseline="0" noProof="0" dirty="0">
                <a:ln>
                  <a:noFill/>
                </a:ln>
                <a:solidFill>
                  <a:srgbClr val="0432FF"/>
                </a:solidFill>
                <a:effectLst/>
                <a:uLnTx/>
                <a:uFillTx/>
                <a:latin typeface="Calibri" panose="020F0502020204030204" pitchFamily="34" charset="0"/>
                <a:ea typeface="ＭＳ Ｐゴシック" charset="-128"/>
                <a:cs typeface="Calibri" panose="020F0502020204030204" pitchFamily="34" charset="0"/>
              </a:rPr>
              <a:t>Faculty </a:t>
            </a:r>
          </a:p>
        </p:txBody>
      </p:sp>
      <p:sp>
        <p:nvSpPr>
          <p:cNvPr id="9" name="TextBox 8">
            <a:extLst>
              <a:ext uri="{FF2B5EF4-FFF2-40B4-BE49-F238E27FC236}">
                <a16:creationId xmlns:a16="http://schemas.microsoft.com/office/drawing/2014/main" id="{A8EE541E-2193-DD58-0307-A598A6C4FE74}"/>
              </a:ext>
            </a:extLst>
          </p:cNvPr>
          <p:cNvSpPr txBox="1"/>
          <p:nvPr/>
        </p:nvSpPr>
        <p:spPr>
          <a:xfrm>
            <a:off x="-4572" y="1196752"/>
            <a:ext cx="12196571" cy="484748"/>
          </a:xfrm>
          <a:prstGeom prst="rect">
            <a:avLst/>
          </a:prstGeom>
          <a:noFill/>
        </p:spPr>
        <p:txBody>
          <a:bodyPr wrap="square">
            <a:spAutoFit/>
          </a:bodyPr>
          <a:lstStyle/>
          <a:p>
            <a:pPr marL="0" marR="0" lvl="0" indent="0" algn="ctr" defTabSz="455613" rtl="0" eaLnBrk="1" fontAlgn="base" latinLnBrk="0" hangingPunct="1">
              <a:lnSpc>
                <a:spcPts val="3200"/>
              </a:lnSpc>
              <a:spcBef>
                <a:spcPct val="0"/>
              </a:spcBef>
              <a:spcAft>
                <a:spcPct val="0"/>
              </a:spcAft>
              <a:buClrTx/>
              <a:buSzTx/>
              <a:buFontTx/>
              <a:buNone/>
              <a:tabLst/>
              <a:defRPr/>
            </a:pPr>
            <a:r>
              <a:rPr kumimoji="0" lang="en-US" sz="25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A Complimentary NCPD Hybrid Symposium Series Held During the 50</a:t>
            </a:r>
            <a:r>
              <a:rPr kumimoji="0" lang="en-US" sz="2500" b="0" i="1" u="none" strike="noStrike" kern="1200" cap="none" spc="0" normalizeH="0" baseline="3000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th</a:t>
            </a:r>
            <a:r>
              <a:rPr kumimoji="0" lang="en-US" sz="2500" b="0" i="1" u="none" strike="noStrike" kern="1200" cap="none" spc="0" normalizeH="0" baseline="0" noProof="0" dirty="0">
                <a:ln>
                  <a:noFill/>
                </a:ln>
                <a:solidFill>
                  <a:srgbClr val="015593"/>
                </a:solidFill>
                <a:effectLst/>
                <a:uLnTx/>
                <a:uFillTx/>
                <a:latin typeface="Calibri" panose="020F0502020204030204" pitchFamily="34" charset="0"/>
                <a:ea typeface="MS PGothic" charset="0"/>
                <a:cs typeface="Calibri" panose="020F0502020204030204" pitchFamily="34" charset="0"/>
              </a:rPr>
              <a:t> Annual ONS Congress</a:t>
            </a:r>
            <a:endParaRPr kumimoji="0" lang="en-US" sz="2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endParaRPr>
          </a:p>
        </p:txBody>
      </p:sp>
      <p:sp>
        <p:nvSpPr>
          <p:cNvPr id="13" name="TextBox 12">
            <a:extLst>
              <a:ext uri="{FF2B5EF4-FFF2-40B4-BE49-F238E27FC236}">
                <a16:creationId xmlns:a16="http://schemas.microsoft.com/office/drawing/2014/main" id="{2A758BFB-D416-F802-E5E7-1A3E7C9B8FF4}"/>
              </a:ext>
            </a:extLst>
          </p:cNvPr>
          <p:cNvSpPr txBox="1"/>
          <p:nvPr/>
        </p:nvSpPr>
        <p:spPr>
          <a:xfrm>
            <a:off x="0" y="187775"/>
            <a:ext cx="12192000" cy="1118255"/>
          </a:xfrm>
          <a:prstGeom prst="rect">
            <a:avLst/>
          </a:prstGeom>
          <a:noFill/>
        </p:spPr>
        <p:txBody>
          <a:bodyPr wrap="square" anchor="ctr">
            <a:spAutoFit/>
          </a:bodyPr>
          <a:lstStyle/>
          <a:p>
            <a:pPr marL="0" marR="0" lvl="0" indent="0" algn="ctr" defTabSz="455613" rtl="0" eaLnBrk="1" fontAlgn="base" latinLnBrk="0" hangingPunct="1">
              <a:lnSpc>
                <a:spcPts val="4040"/>
              </a:lnSpc>
              <a:spcBef>
                <a:spcPct val="0"/>
              </a:spcBef>
              <a:spcAft>
                <a:spcPct val="0"/>
              </a:spcAft>
              <a:buClrTx/>
              <a:buSzTx/>
              <a:buFontTx/>
              <a:buNone/>
              <a:tabLst/>
              <a:defRPr/>
            </a:pPr>
            <a: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Understanding the Current Paradigm and </a:t>
            </a:r>
            <a:b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br>
            <a:r>
              <a:rPr kumimoji="0" lang="en-US" sz="35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New Approaches in the Care of Patients with Cancer</a:t>
            </a:r>
          </a:p>
        </p:txBody>
      </p:sp>
      <p:sp>
        <p:nvSpPr>
          <p:cNvPr id="3" name="Rectangle 4">
            <a:extLst>
              <a:ext uri="{FF2B5EF4-FFF2-40B4-BE49-F238E27FC236}">
                <a16:creationId xmlns:a16="http://schemas.microsoft.com/office/drawing/2014/main" id="{1FB12268-9466-A688-C2CB-20A9563E9C01}"/>
              </a:ext>
            </a:extLst>
          </p:cNvPr>
          <p:cNvSpPr txBox="1">
            <a:spLocks noChangeArrowheads="1"/>
          </p:cNvSpPr>
          <p:nvPr/>
        </p:nvSpPr>
        <p:spPr bwMode="auto">
          <a:xfrm>
            <a:off x="119336" y="2430867"/>
            <a:ext cx="12192000" cy="1044352"/>
          </a:xfrm>
          <a:prstGeom prst="rect">
            <a:avLst/>
          </a:prstGeom>
          <a:noFill/>
          <a:ln w="9525">
            <a:noFill/>
            <a:miter lim="800000"/>
            <a:headEnd/>
            <a:tailEnd/>
          </a:ln>
        </p:spPr>
        <p:txBody>
          <a:bodyPr vert="horz" wrap="square" lIns="0" tIns="0" rIns="0" bIns="0" numCol="1" anchor="ctr" anchorCtr="0" compatLnSpc="1">
            <a:prstTxWarp prst="textNoShape">
              <a:avLst/>
            </a:prstTxWarp>
            <a:noAutofit/>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pPr marL="0" marR="0" lvl="0" indent="0" algn="ctr" defTabSz="412750" rtl="0" eaLnBrk="0" fontAlgn="base" latinLnBrk="0" hangingPunct="0">
              <a:lnSpc>
                <a:spcPts val="3900"/>
              </a:lnSpc>
              <a:spcBef>
                <a:spcPts val="2400"/>
              </a:spcBef>
              <a:spcAft>
                <a:spcPct val="0"/>
              </a:spcAft>
              <a:buClr>
                <a:srgbClr val="000000"/>
              </a:buClr>
              <a:buSzPct val="45000"/>
              <a:buFont typeface="Wingdings" pitchFamily="-72" charset="2"/>
              <a:buNone/>
              <a:tabLst/>
              <a:defRPr/>
            </a:pP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Friday, April 11, 2025</a:t>
            </a:r>
            <a:b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br>
            <a:r>
              <a:rPr kumimoji="0" lang="en-US" sz="3200" b="1" i="0" u="none" strike="noStrike" kern="120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rPr>
              <a:t>6:00 AM – 7:30 AM</a:t>
            </a:r>
            <a:endParaRPr kumimoji="0" lang="en-US" sz="3200" b="1" i="0" u="none" strike="noStrike" kern="0" cap="none" spc="0" normalizeH="0" baseline="0" noProof="0" dirty="0">
              <a:ln>
                <a:noFill/>
              </a:ln>
              <a:solidFill>
                <a:srgbClr val="002060"/>
              </a:solidFill>
              <a:effectLst/>
              <a:uLnTx/>
              <a:uFillTx/>
              <a:latin typeface="Calibri" panose="020F0502020204030204" pitchFamily="34" charset="0"/>
              <a:ea typeface="MS PGothic" pitchFamily="34" charset="-128"/>
              <a:cs typeface="Calibri" panose="020F0502020204030204" pitchFamily="34" charset="0"/>
            </a:endParaRPr>
          </a:p>
        </p:txBody>
      </p:sp>
    </p:spTree>
    <p:custDataLst>
      <p:tags r:id="rId1"/>
    </p:custDataLst>
    <p:extLst>
      <p:ext uri="{BB962C8B-B14F-4D97-AF65-F5344CB8AC3E}">
        <p14:creationId xmlns:p14="http://schemas.microsoft.com/office/powerpoint/2010/main" val="25506258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rgbClr val="E3ECF2"/>
        </a:solidFill>
        <a:effectLst/>
      </p:bgPr>
    </p:bg>
    <p:spTree>
      <p:nvGrpSpPr>
        <p:cNvPr id="1" name="">
          <a:extLst>
            <a:ext uri="{FF2B5EF4-FFF2-40B4-BE49-F238E27FC236}">
              <a16:creationId xmlns:a16="http://schemas.microsoft.com/office/drawing/2014/main" id="{7642A3A0-6AE2-6A2D-F84C-414C30BA5B7E}"/>
            </a:ext>
          </a:extLst>
        </p:cNvPr>
        <p:cNvGrpSpPr/>
        <p:nvPr/>
      </p:nvGrpSpPr>
      <p:grpSpPr>
        <a:xfrm>
          <a:off x="0" y="0"/>
          <a:ext cx="0" cy="0"/>
          <a:chOff x="0" y="0"/>
          <a:chExt cx="0" cy="0"/>
        </a:xfrm>
      </p:grpSpPr>
      <p:pic>
        <p:nvPicPr>
          <p:cNvPr id="14" name="Picture 13">
            <a:extLst>
              <a:ext uri="{FF2B5EF4-FFF2-40B4-BE49-F238E27FC236}">
                <a16:creationId xmlns:a16="http://schemas.microsoft.com/office/drawing/2014/main" id="{C2DCCB79-9097-38C0-C5FA-1D5127083F26}"/>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236054" y="233739"/>
            <a:ext cx="4680201" cy="3120134"/>
          </a:xfrm>
          <a:prstGeom prst="rect">
            <a:avLst/>
          </a:prstGeom>
          <a:ln w="50800">
            <a:solidFill>
              <a:schemeClr val="bg1"/>
            </a:solidFill>
          </a:ln>
          <a:effectLst>
            <a:outerShdw blurRad="50800" dist="38100" dir="2700000" algn="tl" rotWithShape="0">
              <a:prstClr val="black">
                <a:alpha val="40000"/>
              </a:prstClr>
            </a:outerShdw>
          </a:effectLst>
        </p:spPr>
      </p:pic>
      <p:pic>
        <p:nvPicPr>
          <p:cNvPr id="8" name="Picture 7">
            <a:extLst>
              <a:ext uri="{FF2B5EF4-FFF2-40B4-BE49-F238E27FC236}">
                <a16:creationId xmlns:a16="http://schemas.microsoft.com/office/drawing/2014/main" id="{99184F55-3328-D165-1964-5D3CB8173FF6}"/>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6003392" y="2983937"/>
            <a:ext cx="5852160" cy="3541407"/>
          </a:xfrm>
          <a:prstGeom prst="rect">
            <a:avLst/>
          </a:prstGeom>
          <a:ln w="50800">
            <a:solidFill>
              <a:schemeClr val="bg1"/>
            </a:solidFill>
          </a:ln>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24A7ADCA-B368-D5D4-D285-3FDA3011C365}"/>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5159896" y="190184"/>
            <a:ext cx="3769576" cy="2513051"/>
          </a:xfrm>
          <a:prstGeom prst="rect">
            <a:avLst/>
          </a:prstGeom>
          <a:ln w="50800">
            <a:solidFill>
              <a:schemeClr val="bg1"/>
            </a:solidFill>
          </a:ln>
          <a:effectLst>
            <a:outerShdw blurRad="50800" dist="38100" dir="2700000" algn="tl" rotWithShape="0">
              <a:prstClr val="black">
                <a:alpha val="40000"/>
              </a:prstClr>
            </a:outerShdw>
          </a:effectLst>
        </p:spPr>
      </p:pic>
      <p:pic>
        <p:nvPicPr>
          <p:cNvPr id="3" name="Picture 2">
            <a:extLst>
              <a:ext uri="{FF2B5EF4-FFF2-40B4-BE49-F238E27FC236}">
                <a16:creationId xmlns:a16="http://schemas.microsoft.com/office/drawing/2014/main" id="{B692D83A-F904-593B-9926-FC02F0F5661B}"/>
              </a:ext>
            </a:extLst>
          </p:cNvPr>
          <p:cNvPicPr>
            <a:picLocks noChangeAspect="1"/>
          </p:cNvPicPr>
          <p:nvPr/>
        </p:nvPicPr>
        <p:blipFill>
          <a:blip r:embed="rId5" cstate="print">
            <a:extLst>
              <a:ext uri="{28A0092B-C50C-407E-A947-70E740481C1C}">
                <a14:useLocalDpi xmlns:a14="http://schemas.microsoft.com/office/drawing/2010/main"/>
              </a:ext>
            </a:extLst>
          </a:blip>
          <a:srcRect/>
          <a:stretch/>
        </p:blipFill>
        <p:spPr>
          <a:xfrm>
            <a:off x="8755277" y="873336"/>
            <a:ext cx="3189579" cy="2126386"/>
          </a:xfrm>
          <a:prstGeom prst="rect">
            <a:avLst/>
          </a:prstGeom>
          <a:ln w="50800">
            <a:solidFill>
              <a:schemeClr val="bg1"/>
            </a:solidFill>
          </a:ln>
          <a:effectLst>
            <a:outerShdw blurRad="50800" dist="38100" dir="2700000" algn="tl" rotWithShape="0">
              <a:prstClr val="black">
                <a:alpha val="40000"/>
              </a:prstClr>
            </a:outerShdw>
          </a:effectLst>
        </p:spPr>
      </p:pic>
      <p:pic>
        <p:nvPicPr>
          <p:cNvPr id="6" name="Picture 5">
            <a:extLst>
              <a:ext uri="{FF2B5EF4-FFF2-40B4-BE49-F238E27FC236}">
                <a16:creationId xmlns:a16="http://schemas.microsoft.com/office/drawing/2014/main" id="{F0DC6A83-533D-FD8F-0459-F38BA472E379}"/>
              </a:ext>
            </a:extLst>
          </p:cNvPr>
          <p:cNvPicPr>
            <a:picLocks noChangeAspect="1"/>
          </p:cNvPicPr>
          <p:nvPr/>
        </p:nvPicPr>
        <p:blipFill>
          <a:blip r:embed="rId6" cstate="print">
            <a:extLst>
              <a:ext uri="{28A0092B-C50C-407E-A947-70E740481C1C}">
                <a14:useLocalDpi xmlns:a14="http://schemas.microsoft.com/office/drawing/2010/main"/>
              </a:ext>
            </a:extLst>
          </a:blip>
          <a:srcRect/>
          <a:stretch/>
        </p:blipFill>
        <p:spPr>
          <a:xfrm>
            <a:off x="1055440" y="3135459"/>
            <a:ext cx="4405141" cy="2936760"/>
          </a:xfrm>
          <a:prstGeom prst="rect">
            <a:avLst/>
          </a:prstGeom>
          <a:ln w="50800">
            <a:solidFill>
              <a:schemeClr val="bg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37651793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8.xml><?xml version="1.0" encoding="utf-8"?>
<p:sld xmlns:a="http://schemas.openxmlformats.org/drawingml/2006/main" xmlns:r="http://schemas.openxmlformats.org/officeDocument/2006/relationships" xmlns:p="http://schemas.openxmlformats.org/presentationml/2006/main" showMasterSp="0">
  <p:cSld>
    <p:bg>
      <p:bgPr>
        <a:solidFill>
          <a:srgbClr val="E3ECF2"/>
        </a:solidFill>
        <a:effectLst/>
      </p:bgPr>
    </p:bg>
    <p:spTree>
      <p:nvGrpSpPr>
        <p:cNvPr id="1" name="">
          <a:extLst>
            <a:ext uri="{FF2B5EF4-FFF2-40B4-BE49-F238E27FC236}">
              <a16:creationId xmlns:a16="http://schemas.microsoft.com/office/drawing/2014/main" id="{634855ED-CAC0-8CC1-82D9-32D4B5EB6545}"/>
            </a:ext>
          </a:extLst>
        </p:cNvPr>
        <p:cNvGrpSpPr/>
        <p:nvPr/>
      </p:nvGrpSpPr>
      <p:grpSpPr>
        <a:xfrm>
          <a:off x="0" y="0"/>
          <a:ext cx="0" cy="0"/>
          <a:chOff x="0" y="0"/>
          <a:chExt cx="0" cy="0"/>
        </a:xfrm>
      </p:grpSpPr>
      <p:pic>
        <p:nvPicPr>
          <p:cNvPr id="5" name="Picture 4">
            <a:extLst>
              <a:ext uri="{FF2B5EF4-FFF2-40B4-BE49-F238E27FC236}">
                <a16:creationId xmlns:a16="http://schemas.microsoft.com/office/drawing/2014/main" id="{04CFCBE4-6B49-DC8D-675E-685263F5794A}"/>
              </a:ext>
            </a:extLst>
          </p:cNvPr>
          <p:cNvPicPr>
            <a:picLocks noChangeAspect="1"/>
          </p:cNvPicPr>
          <p:nvPr/>
        </p:nvPicPr>
        <p:blipFill>
          <a:blip r:embed="rId2" cstate="print">
            <a:extLst>
              <a:ext uri="{28A0092B-C50C-407E-A947-70E740481C1C}">
                <a14:useLocalDpi xmlns:a14="http://schemas.microsoft.com/office/drawing/2010/main"/>
              </a:ext>
            </a:extLst>
          </a:blip>
          <a:srcRect/>
          <a:stretch/>
        </p:blipFill>
        <p:spPr>
          <a:xfrm>
            <a:off x="5772741" y="2646516"/>
            <a:ext cx="5934732" cy="3956488"/>
          </a:xfrm>
          <a:prstGeom prst="rect">
            <a:avLst/>
          </a:prstGeom>
          <a:ln w="50800">
            <a:solidFill>
              <a:schemeClr val="bg1"/>
            </a:solidFill>
          </a:ln>
          <a:effectLst>
            <a:outerShdw blurRad="50800" dist="38100" dir="2700000" algn="tl" rotWithShape="0">
              <a:prstClr val="black">
                <a:alpha val="40000"/>
              </a:prstClr>
            </a:outerShdw>
          </a:effectLst>
        </p:spPr>
      </p:pic>
      <p:pic>
        <p:nvPicPr>
          <p:cNvPr id="14" name="Picture 13">
            <a:extLst>
              <a:ext uri="{FF2B5EF4-FFF2-40B4-BE49-F238E27FC236}">
                <a16:creationId xmlns:a16="http://schemas.microsoft.com/office/drawing/2014/main" id="{70A7E56B-1BF0-5BD3-B6BB-E334B6F03292}"/>
              </a:ext>
            </a:extLst>
          </p:cNvPr>
          <p:cNvPicPr>
            <a:picLocks noChangeAspect="1"/>
          </p:cNvPicPr>
          <p:nvPr/>
        </p:nvPicPr>
        <p:blipFill>
          <a:blip r:embed="rId3" cstate="print">
            <a:extLst>
              <a:ext uri="{28A0092B-C50C-407E-A947-70E740481C1C}">
                <a14:useLocalDpi xmlns:a14="http://schemas.microsoft.com/office/drawing/2010/main"/>
              </a:ext>
            </a:extLst>
          </a:blip>
          <a:srcRect/>
          <a:stretch/>
        </p:blipFill>
        <p:spPr>
          <a:xfrm>
            <a:off x="335360" y="188640"/>
            <a:ext cx="4644515" cy="3096343"/>
          </a:xfrm>
          <a:prstGeom prst="rect">
            <a:avLst/>
          </a:prstGeom>
          <a:ln w="50800">
            <a:solidFill>
              <a:schemeClr val="bg1"/>
            </a:solidFill>
          </a:ln>
          <a:effectLst>
            <a:outerShdw blurRad="50800" dist="38100" dir="2700000" algn="tl" rotWithShape="0">
              <a:prstClr val="black">
                <a:alpha val="40000"/>
              </a:prstClr>
            </a:outerShdw>
          </a:effectLst>
        </p:spPr>
      </p:pic>
      <p:pic>
        <p:nvPicPr>
          <p:cNvPr id="4" name="Picture 3">
            <a:extLst>
              <a:ext uri="{FF2B5EF4-FFF2-40B4-BE49-F238E27FC236}">
                <a16:creationId xmlns:a16="http://schemas.microsoft.com/office/drawing/2014/main" id="{52243934-B6E9-B63B-1F1F-DD9BB185443C}"/>
              </a:ext>
            </a:extLst>
          </p:cNvPr>
          <p:cNvPicPr>
            <a:picLocks noChangeAspect="1"/>
          </p:cNvPicPr>
          <p:nvPr/>
        </p:nvPicPr>
        <p:blipFill>
          <a:blip r:embed="rId4" cstate="print">
            <a:extLst>
              <a:ext uri="{28A0092B-C50C-407E-A947-70E740481C1C}">
                <a14:useLocalDpi xmlns:a14="http://schemas.microsoft.com/office/drawing/2010/main"/>
              </a:ext>
            </a:extLst>
          </a:blip>
          <a:srcRect/>
          <a:stretch/>
        </p:blipFill>
        <p:spPr>
          <a:xfrm>
            <a:off x="7212127" y="183354"/>
            <a:ext cx="3922082" cy="2614721"/>
          </a:xfrm>
          <a:prstGeom prst="rect">
            <a:avLst/>
          </a:prstGeom>
          <a:ln w="50800">
            <a:solidFill>
              <a:schemeClr val="bg1"/>
            </a:solidFill>
          </a:ln>
          <a:effectLst>
            <a:outerShdw blurRad="50800" dist="38100" dir="2700000" algn="tl" rotWithShape="0">
              <a:prstClr val="black">
                <a:alpha val="40000"/>
              </a:prstClr>
            </a:outerShdw>
          </a:effectLst>
        </p:spPr>
      </p:pic>
      <p:pic>
        <p:nvPicPr>
          <p:cNvPr id="2" name="Picture 1">
            <a:extLst>
              <a:ext uri="{FF2B5EF4-FFF2-40B4-BE49-F238E27FC236}">
                <a16:creationId xmlns:a16="http://schemas.microsoft.com/office/drawing/2014/main" id="{F45938EF-961B-E4D6-6DAD-4367F0F30DEC}"/>
              </a:ext>
            </a:extLst>
          </p:cNvPr>
          <p:cNvPicPr>
            <a:picLocks noChangeAspect="1"/>
          </p:cNvPicPr>
          <p:nvPr/>
        </p:nvPicPr>
        <p:blipFill>
          <a:blip r:embed="rId5" cstate="print">
            <a:extLst>
              <a:ext uri="{28A0092B-C50C-407E-A947-70E740481C1C}">
                <a14:useLocalDpi xmlns:a14="http://schemas.microsoft.com/office/drawing/2010/main"/>
              </a:ext>
            </a:extLst>
          </a:blip>
          <a:srcRect/>
          <a:stretch/>
        </p:blipFill>
        <p:spPr>
          <a:xfrm>
            <a:off x="1338723" y="3107721"/>
            <a:ext cx="4551117" cy="3034078"/>
          </a:xfrm>
          <a:prstGeom prst="rect">
            <a:avLst/>
          </a:prstGeom>
          <a:ln w="50800">
            <a:solidFill>
              <a:schemeClr val="bg1"/>
            </a:solidFill>
          </a:ln>
          <a:effectLst>
            <a:outerShdw blurRad="50800" dist="38100" dir="2700000" algn="tl" rotWithShape="0">
              <a:prstClr val="black">
                <a:alpha val="40000"/>
              </a:prstClr>
            </a:outerShdw>
          </a:effectLst>
        </p:spPr>
      </p:pic>
    </p:spTree>
    <p:extLst>
      <p:ext uri="{BB962C8B-B14F-4D97-AF65-F5344CB8AC3E}">
        <p14:creationId xmlns:p14="http://schemas.microsoft.com/office/powerpoint/2010/main" val="328626493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a:extLst>
              <a:ext uri="{FF2B5EF4-FFF2-40B4-BE49-F238E27FC236}">
                <a16:creationId xmlns:a16="http://schemas.microsoft.com/office/drawing/2014/main" id="{E6F76304-B084-CA4F-AC01-16782F950AA4}"/>
              </a:ext>
            </a:extLst>
          </p:cNvPr>
          <p:cNvGraphicFramePr>
            <a:graphicFrameLocks noGrp="1"/>
          </p:cNvGraphicFramePr>
          <p:nvPr>
            <p:extLst>
              <p:ext uri="{D42A27DB-BD31-4B8C-83A1-F6EECF244321}">
                <p14:modId xmlns:p14="http://schemas.microsoft.com/office/powerpoint/2010/main" val="1333096298"/>
              </p:ext>
            </p:extLst>
          </p:nvPr>
        </p:nvGraphicFramePr>
        <p:xfrm>
          <a:off x="912286" y="2996952"/>
          <a:ext cx="9504625" cy="1962052"/>
        </p:xfrm>
        <a:graphic>
          <a:graphicData uri="http://schemas.openxmlformats.org/drawingml/2006/table">
            <a:tbl>
              <a:tblPr firstRow="1" bandRow="1">
                <a:tableStyleId>{0E3FDE45-AF77-4B5C-9715-49D594BDF05E}</a:tableStyleId>
              </a:tblPr>
              <a:tblGrid>
                <a:gridCol w="9504625">
                  <a:extLst>
                    <a:ext uri="{9D8B030D-6E8A-4147-A177-3AD203B41FA5}">
                      <a16:colId xmlns:a16="http://schemas.microsoft.com/office/drawing/2014/main" val="2475546180"/>
                    </a:ext>
                  </a:extLst>
                </a:gridCol>
              </a:tblGrid>
              <a:tr h="490513">
                <a:tc>
                  <a:txBody>
                    <a:bodyPr/>
                    <a:lstStyle/>
                    <a:p>
                      <a:endParaRPr lang="en-US" dirty="0"/>
                    </a:p>
                  </a:txBody>
                  <a:tcPr>
                    <a:lnL>
                      <a:noFill/>
                    </a:lnL>
                    <a:lnR>
                      <a:noFill/>
                    </a:lnR>
                    <a:lnT w="12700" cmpd="sng">
                      <a:noFill/>
                    </a:lnT>
                    <a:lnB w="12700" cmpd="sng">
                      <a:noFill/>
                    </a:lnB>
                    <a:lnTlToBr w="12700" cmpd="sng">
                      <a:noFill/>
                      <a:prstDash val="solid"/>
                    </a:lnTlToBr>
                    <a:lnBlToTr w="12700" cmpd="sng">
                      <a:noFill/>
                      <a:prstDash val="solid"/>
                    </a:lnBlToTr>
                    <a:solidFill>
                      <a:srgbClr val="D7E3EE"/>
                    </a:solidFill>
                  </a:tcPr>
                </a:tc>
                <a:extLst>
                  <a:ext uri="{0D108BD9-81ED-4DB2-BD59-A6C34878D82A}">
                    <a16:rowId xmlns:a16="http://schemas.microsoft.com/office/drawing/2014/main" val="2861906385"/>
                  </a:ext>
                </a:extLst>
              </a:tr>
              <a:tr h="490513">
                <a:tc>
                  <a:txBody>
                    <a:bodyPr/>
                    <a:lstStyle/>
                    <a:p>
                      <a:endParaRPr lang="en-US" dirty="0"/>
                    </a:p>
                  </a:txBody>
                  <a:tcP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3743645606"/>
                  </a:ext>
                </a:extLst>
              </a:tr>
              <a:tr h="490513">
                <a:tc>
                  <a:txBody>
                    <a:bodyPr/>
                    <a:lstStyle/>
                    <a:p>
                      <a:endParaRPr lang="en-US" dirty="0"/>
                    </a:p>
                  </a:txBody>
                  <a:tcPr>
                    <a:lnL>
                      <a:noFill/>
                    </a:lnL>
                    <a:lnR>
                      <a:noFill/>
                    </a:lnR>
                    <a:lnT w="12700" cmpd="sng">
                      <a:noFill/>
                    </a:lnT>
                    <a:lnB>
                      <a:noFill/>
                    </a:lnB>
                    <a:lnTlToBr w="12700" cmpd="sng">
                      <a:noFill/>
                      <a:prstDash val="solid"/>
                    </a:lnTlToBr>
                    <a:lnBlToTr w="12700" cmpd="sng">
                      <a:noFill/>
                      <a:prstDash val="solid"/>
                    </a:lnBlToTr>
                    <a:solidFill>
                      <a:srgbClr val="D7E4EF"/>
                    </a:solidFill>
                  </a:tcPr>
                </a:tc>
                <a:extLst>
                  <a:ext uri="{0D108BD9-81ED-4DB2-BD59-A6C34878D82A}">
                    <a16:rowId xmlns:a16="http://schemas.microsoft.com/office/drawing/2014/main" val="2995196780"/>
                  </a:ext>
                </a:extLst>
              </a:tr>
              <a:tr h="490513">
                <a:tc>
                  <a:txBody>
                    <a:bodyPr/>
                    <a:lstStyle/>
                    <a:p>
                      <a:endParaRPr lang="en-US" dirty="0"/>
                    </a:p>
                  </a:txBody>
                  <a:tcPr>
                    <a:lnL>
                      <a:noFill/>
                    </a:lnL>
                    <a:lnR>
                      <a:noFill/>
                    </a:lnR>
                    <a:lnT w="12700" cmpd="sng">
                      <a:noFill/>
                    </a:lnT>
                    <a:lnB>
                      <a:noFill/>
                    </a:lnB>
                    <a:lnTlToBr w="12700" cmpd="sng">
                      <a:noFill/>
                      <a:prstDash val="solid"/>
                    </a:lnTlToBr>
                    <a:lnBlToTr w="12700" cmpd="sng">
                      <a:noFill/>
                      <a:prstDash val="solid"/>
                    </a:lnBlToTr>
                    <a:noFill/>
                  </a:tcPr>
                </a:tc>
                <a:extLst>
                  <a:ext uri="{0D108BD9-81ED-4DB2-BD59-A6C34878D82A}">
                    <a16:rowId xmlns:a16="http://schemas.microsoft.com/office/drawing/2014/main" val="1976930900"/>
                  </a:ext>
                </a:extLst>
              </a:tr>
            </a:tbl>
          </a:graphicData>
        </a:graphic>
      </p:graphicFrame>
      <p:sp>
        <p:nvSpPr>
          <p:cNvPr id="3" name="Title 2">
            <a:extLst>
              <a:ext uri="{FF2B5EF4-FFF2-40B4-BE49-F238E27FC236}">
                <a16:creationId xmlns:a16="http://schemas.microsoft.com/office/drawing/2014/main" id="{E179D512-6722-DA41-A90C-5E8B8DC317AA}"/>
              </a:ext>
            </a:extLst>
          </p:cNvPr>
          <p:cNvSpPr>
            <a:spLocks noGrp="1"/>
          </p:cNvSpPr>
          <p:nvPr>
            <p:ph type="title"/>
          </p:nvPr>
        </p:nvSpPr>
        <p:spPr>
          <a:xfrm>
            <a:off x="912286" y="258367"/>
            <a:ext cx="11016362" cy="2234529"/>
          </a:xfrm>
        </p:spPr>
        <p:txBody>
          <a:bodyPr/>
          <a:lstStyle/>
          <a:p>
            <a:pPr algn="l"/>
            <a:r>
              <a:rPr lang="en-US" dirty="0"/>
              <a:t>Your patient with follicular lymphoma receives bendamustine/</a:t>
            </a:r>
            <a:br>
              <a:rPr lang="en-US" dirty="0"/>
            </a:br>
            <a:r>
              <a:rPr lang="en-US" dirty="0"/>
              <a:t>rituximab as first-line treatment followed by lenalidomide/rituximab on relapse. You’ve decided on mosunetuzumab as the next line of therapy. How will this likely be implemented in your practice?</a:t>
            </a:r>
          </a:p>
        </p:txBody>
      </p:sp>
      <p:sp>
        <p:nvSpPr>
          <p:cNvPr id="2" name="Content Placeholder 1">
            <a:extLst>
              <a:ext uri="{FF2B5EF4-FFF2-40B4-BE49-F238E27FC236}">
                <a16:creationId xmlns:a16="http://schemas.microsoft.com/office/drawing/2014/main" id="{445F3F3B-FD5F-7245-B13E-0093415906BC}"/>
              </a:ext>
            </a:extLst>
          </p:cNvPr>
          <p:cNvSpPr>
            <a:spLocks noGrp="1"/>
          </p:cNvSpPr>
          <p:nvPr>
            <p:ph idx="1"/>
          </p:nvPr>
        </p:nvSpPr>
        <p:spPr>
          <a:xfrm>
            <a:off x="1128743" y="2992660"/>
            <a:ext cx="8784544" cy="1201342"/>
          </a:xfrm>
        </p:spPr>
        <p:txBody>
          <a:bodyPr/>
          <a:lstStyle/>
          <a:p>
            <a:pPr marL="457200" indent="-457200">
              <a:lnSpc>
                <a:spcPct val="120000"/>
              </a:lnSpc>
              <a:spcBef>
                <a:spcPts val="300"/>
              </a:spcBef>
              <a:spcAft>
                <a:spcPts val="0"/>
              </a:spcAft>
              <a:buFont typeface="+mj-lt"/>
              <a:buAutoNum type="arabicPeriod"/>
            </a:pPr>
            <a:r>
              <a:rPr lang="en-US" sz="2500" b="0" dirty="0"/>
              <a:t>You will start therapy </a:t>
            </a:r>
          </a:p>
          <a:p>
            <a:pPr marL="457200" indent="-457200">
              <a:lnSpc>
                <a:spcPct val="120000"/>
              </a:lnSpc>
              <a:spcBef>
                <a:spcPts val="300"/>
              </a:spcBef>
              <a:spcAft>
                <a:spcPts val="0"/>
              </a:spcAft>
              <a:buFont typeface="+mj-lt"/>
              <a:buAutoNum type="arabicPeriod"/>
            </a:pPr>
            <a:r>
              <a:rPr lang="en-US" sz="2500" b="0" dirty="0"/>
              <a:t>You will start therapy with input from a tertiary specialist</a:t>
            </a:r>
          </a:p>
          <a:p>
            <a:pPr marL="457200" indent="-457200">
              <a:lnSpc>
                <a:spcPct val="120000"/>
              </a:lnSpc>
              <a:spcBef>
                <a:spcPts val="300"/>
              </a:spcBef>
              <a:spcAft>
                <a:spcPts val="0"/>
              </a:spcAft>
              <a:buFont typeface="+mj-lt"/>
              <a:buAutoNum type="arabicPeriod"/>
            </a:pPr>
            <a:r>
              <a:rPr lang="en-US" sz="2500" b="0" dirty="0"/>
              <a:t>A tertiary specialist will start therapy and then transfer to you</a:t>
            </a:r>
          </a:p>
          <a:p>
            <a:pPr marL="457200" indent="-457200">
              <a:lnSpc>
                <a:spcPct val="120000"/>
              </a:lnSpc>
              <a:spcBef>
                <a:spcPts val="300"/>
              </a:spcBef>
              <a:spcAft>
                <a:spcPts val="0"/>
              </a:spcAft>
              <a:buFont typeface="+mj-lt"/>
              <a:buAutoNum type="arabicPeriod"/>
            </a:pPr>
            <a:r>
              <a:rPr lang="en-US" sz="2500" b="0" dirty="0"/>
              <a:t>A tertiary specialist will administer therapy</a:t>
            </a:r>
          </a:p>
        </p:txBody>
      </p:sp>
    </p:spTree>
    <p:extLst>
      <p:ext uri="{BB962C8B-B14F-4D97-AF65-F5344CB8AC3E}">
        <p14:creationId xmlns:p14="http://schemas.microsoft.com/office/powerpoint/2010/main" val="4089232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587EEC6-2AD0-B74B-B10D-32D4E844B213}"/>
              </a:ext>
            </a:extLst>
          </p:cNvPr>
          <p:cNvSpPr>
            <a:spLocks noGrp="1"/>
          </p:cNvSpPr>
          <p:nvPr>
            <p:ph type="title"/>
          </p:nvPr>
        </p:nvSpPr>
        <p:spPr>
          <a:xfrm>
            <a:off x="912286" y="20184"/>
            <a:ext cx="10358967" cy="1143000"/>
          </a:xfrm>
        </p:spPr>
        <p:txBody>
          <a:bodyPr/>
          <a:lstStyle/>
          <a:p>
            <a:r>
              <a:rPr lang="en-US" dirty="0"/>
              <a:t>Faculty</a:t>
            </a:r>
          </a:p>
        </p:txBody>
      </p:sp>
      <p:sp>
        <p:nvSpPr>
          <p:cNvPr id="13" name="Text Box 7">
            <a:extLst>
              <a:ext uri="{FF2B5EF4-FFF2-40B4-BE49-F238E27FC236}">
                <a16:creationId xmlns:a16="http://schemas.microsoft.com/office/drawing/2014/main" id="{2BF03784-2B37-1341-BDAF-39A4D74AEF2F}"/>
              </a:ext>
            </a:extLst>
          </p:cNvPr>
          <p:cNvSpPr txBox="1">
            <a:spLocks noChangeArrowheads="1"/>
          </p:cNvSpPr>
          <p:nvPr/>
        </p:nvSpPr>
        <p:spPr bwMode="auto">
          <a:xfrm>
            <a:off x="1991543" y="1556792"/>
            <a:ext cx="4981620"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Stephen M Ansell, MD, PhD</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Chair, Division of Hematology</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Dorotha W and Grant L Sundquist Professor in Hematologic Malignancies Research</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Enterprise Deputy Director, Mayo Clinic Cancer Center</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Mayo Clinic in Rochester, Minnesota</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Rochester, Minnesota</a:t>
            </a:r>
          </a:p>
        </p:txBody>
      </p:sp>
      <p:pic>
        <p:nvPicPr>
          <p:cNvPr id="15" name="Picture 14">
            <a:extLst>
              <a:ext uri="{FF2B5EF4-FFF2-40B4-BE49-F238E27FC236}">
                <a16:creationId xmlns:a16="http://schemas.microsoft.com/office/drawing/2014/main" id="{C4FFC87A-5750-8C4E-95CF-DCA3500FDB98}"/>
              </a:ext>
            </a:extLst>
          </p:cNvPr>
          <p:cNvPicPr>
            <a:picLocks noChangeAspect="1"/>
          </p:cNvPicPr>
          <p:nvPr/>
        </p:nvPicPr>
        <p:blipFill>
          <a:blip r:embed="rId2">
            <a:extLst>
              <a:ext uri="{28A0092B-C50C-407E-A947-70E740481C1C}">
                <a14:useLocalDpi xmlns:a14="http://schemas.microsoft.com/office/drawing/2010/main" val="0"/>
              </a:ext>
            </a:extLst>
          </a:blip>
          <a:srcRect/>
          <a:stretch/>
        </p:blipFill>
        <p:spPr>
          <a:xfrm>
            <a:off x="479376" y="1556792"/>
            <a:ext cx="1443490" cy="1443490"/>
          </a:xfrm>
          <a:prstGeom prst="rect">
            <a:avLst/>
          </a:prstGeom>
        </p:spPr>
      </p:pic>
      <p:sp>
        <p:nvSpPr>
          <p:cNvPr id="11" name="Text Box 7">
            <a:extLst>
              <a:ext uri="{FF2B5EF4-FFF2-40B4-BE49-F238E27FC236}">
                <a16:creationId xmlns:a16="http://schemas.microsoft.com/office/drawing/2014/main" id="{13693E70-1647-5C4F-BD36-3484B2ADB067}"/>
              </a:ext>
            </a:extLst>
          </p:cNvPr>
          <p:cNvSpPr txBox="1">
            <a:spLocks noChangeArrowheads="1"/>
          </p:cNvSpPr>
          <p:nvPr/>
        </p:nvSpPr>
        <p:spPr bwMode="auto">
          <a:xfrm>
            <a:off x="9192344" y="1556792"/>
            <a:ext cx="2252531"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3333CC"/>
                </a:solidFill>
                <a:effectLst/>
                <a:uLnTx/>
                <a:uFillTx/>
                <a:latin typeface="Calibri" panose="020F0502020204030204" pitchFamily="34" charset="0"/>
                <a:ea typeface="MS PGothic" charset="0"/>
                <a:cs typeface="Calibri" panose="020F0502020204030204" pitchFamily="34" charset="0"/>
              </a:rPr>
              <a:t>MODERATOR</a:t>
            </a:r>
            <a:endParaRPr kumimoji="0" lang="en-US" sz="1600" b="1"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Neil Love, MD</a:t>
            </a:r>
            <a:br>
              <a:rPr kumimoji="0" lang="en-US" sz="1600" b="1" i="0" u="none" strike="noStrike" kern="1200" cap="none" spc="0" normalizeH="0" baseline="0" noProof="0" dirty="0">
                <a:ln>
                  <a:noFill/>
                </a:ln>
                <a:solidFill>
                  <a:srgbClr val="000000"/>
                </a:solidFill>
                <a:effectLst/>
                <a:uLnTx/>
                <a:uFillTx/>
                <a:latin typeface="Calibri"/>
                <a:ea typeface="MS PGothic" charset="0"/>
              </a:rPr>
            </a:br>
            <a:r>
              <a:rPr kumimoji="0" lang="en-US" sz="1600" b="0" i="0" u="none" strike="noStrike" kern="1200" cap="none" spc="0" normalizeH="0" baseline="0" noProof="0" dirty="0">
                <a:ln>
                  <a:noFill/>
                </a:ln>
                <a:solidFill>
                  <a:srgbClr val="000000"/>
                </a:solidFill>
                <a:effectLst/>
                <a:uLnTx/>
                <a:uFillTx/>
                <a:latin typeface="Calibri"/>
                <a:ea typeface="MS PGothic" charset="0"/>
              </a:rPr>
              <a:t>Research To Practice</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Miami, Florida</a:t>
            </a:r>
          </a:p>
        </p:txBody>
      </p:sp>
      <p:pic>
        <p:nvPicPr>
          <p:cNvPr id="12" name="Picture 11">
            <a:extLst>
              <a:ext uri="{FF2B5EF4-FFF2-40B4-BE49-F238E27FC236}">
                <a16:creationId xmlns:a16="http://schemas.microsoft.com/office/drawing/2014/main" id="{69CADB06-74CE-9049-9CB2-25E56A6D07CA}"/>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7680176" y="1556792"/>
            <a:ext cx="1443490" cy="1443490"/>
          </a:xfrm>
          <a:prstGeom prst="rect">
            <a:avLst/>
          </a:prstGeom>
        </p:spPr>
      </p:pic>
      <p:sp>
        <p:nvSpPr>
          <p:cNvPr id="5" name="Text Box 7">
            <a:extLst>
              <a:ext uri="{FF2B5EF4-FFF2-40B4-BE49-F238E27FC236}">
                <a16:creationId xmlns:a16="http://schemas.microsoft.com/office/drawing/2014/main" id="{71965E37-3B17-CF2D-B1CA-57B44065B406}"/>
              </a:ext>
            </a:extLst>
          </p:cNvPr>
          <p:cNvSpPr txBox="1">
            <a:spLocks noChangeArrowheads="1"/>
          </p:cNvSpPr>
          <p:nvPr/>
        </p:nvSpPr>
        <p:spPr bwMode="auto">
          <a:xfrm>
            <a:off x="1991543" y="3933056"/>
            <a:ext cx="4981620" cy="1143000"/>
          </a:xfrm>
          <a:prstGeom prst="rect">
            <a:avLst/>
          </a:prstGeom>
          <a:noFill/>
          <a:ln w="9525">
            <a:noFill/>
            <a:miter lim="800000"/>
            <a:headEnd/>
            <a:tailEnd/>
          </a:ln>
        </p:spPr>
        <p:txBody>
          <a:bodyPr lIns="68580" tIns="0" rIns="0" bIns="0">
            <a:prstTxWarp prst="textNoShape">
              <a:avLst/>
            </a:prstTxWarp>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Calibri"/>
                <a:ea typeface="MS PGothic" charset="0"/>
              </a:rPr>
              <a:t>Brian T Hill, MD, PhD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Director, Lymphoid Malignancy Program</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Cleveland Clinic Taussig Cancer Institute </a:t>
            </a:r>
          </a:p>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MS PGothic" charset="0"/>
              </a:rPr>
              <a:t>Cleveland, Ohio</a:t>
            </a:r>
          </a:p>
        </p:txBody>
      </p:sp>
      <p:pic>
        <p:nvPicPr>
          <p:cNvPr id="6" name="Picture 5">
            <a:extLst>
              <a:ext uri="{FF2B5EF4-FFF2-40B4-BE49-F238E27FC236}">
                <a16:creationId xmlns:a16="http://schemas.microsoft.com/office/drawing/2014/main" id="{490EFE1D-0498-AC88-C190-336AC8BEFDE3}"/>
              </a:ext>
            </a:extLst>
          </p:cNvPr>
          <p:cNvPicPr>
            <a:picLocks noChangeAspect="1"/>
          </p:cNvPicPr>
          <p:nvPr/>
        </p:nvPicPr>
        <p:blipFill>
          <a:blip r:embed="rId4">
            <a:extLst>
              <a:ext uri="{28A0092B-C50C-407E-A947-70E740481C1C}">
                <a14:useLocalDpi xmlns:a14="http://schemas.microsoft.com/office/drawing/2010/main" val="0"/>
              </a:ext>
            </a:extLst>
          </a:blip>
          <a:srcRect/>
          <a:stretch/>
        </p:blipFill>
        <p:spPr>
          <a:xfrm>
            <a:off x="479376" y="3933056"/>
            <a:ext cx="1443490" cy="1443490"/>
          </a:xfrm>
          <a:prstGeom prst="rect">
            <a:avLst/>
          </a:prstGeom>
        </p:spPr>
      </p:pic>
    </p:spTree>
    <p:extLst>
      <p:ext uri="{BB962C8B-B14F-4D97-AF65-F5344CB8AC3E}">
        <p14:creationId xmlns:p14="http://schemas.microsoft.com/office/powerpoint/2010/main" val="334856130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0E2A13-4A5A-1648-6CEA-34EAAE864254}"/>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26705B29-28C8-DC2E-3703-120E46221B64}"/>
              </a:ext>
            </a:extLst>
          </p:cNvPr>
          <p:cNvSpPr/>
          <p:nvPr/>
        </p:nvSpPr>
        <p:spPr bwMode="auto">
          <a:xfrm>
            <a:off x="371363" y="2564904"/>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EA1369DE-30B4-B387-0D2C-0A420EC82280}"/>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9C05C621-5953-B706-19C4-D963A4238033}"/>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chemeClr val="bg1"/>
                </a:solidFill>
                <a:latin typeface="Calibri" panose="020F0502020204030204" pitchFamily="34" charset="0"/>
                <a:cs typeface="Calibri" panose="020F0502020204030204" pitchFamily="34" charset="0"/>
              </a:rPr>
              <a:t>MODULE 1: Diffuse Large B-Cell Lymphoma</a:t>
            </a:r>
            <a:endParaRPr lang="en-US" sz="2400" b="1" dirty="0">
              <a:solidFill>
                <a:schemeClr val="bg1"/>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384677227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E7FA85C-ACA2-02E6-1889-C1B49E9559A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B368CFE-5C5B-4A7A-C282-CC35EFD8BC46}"/>
              </a:ext>
            </a:extLst>
          </p:cNvPr>
          <p:cNvSpPr>
            <a:spLocks noGrp="1"/>
          </p:cNvSpPr>
          <p:nvPr>
            <p:ph type="title"/>
          </p:nvPr>
        </p:nvSpPr>
        <p:spPr>
          <a:xfrm>
            <a:off x="530039" y="116632"/>
            <a:ext cx="11050344" cy="906972"/>
          </a:xfrm>
        </p:spPr>
        <p:txBody>
          <a:bodyPr>
            <a:noAutofit/>
          </a:bodyPr>
          <a:lstStyle/>
          <a:p>
            <a:r>
              <a:rPr lang="en-US" sz="3600" kern="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Five-Year Analysis of the </a:t>
            </a:r>
            <a:r>
              <a:rPr lang="en-GB" sz="3600" dirty="0">
                <a:latin typeface="Calibri" panose="020F0502020204030204" pitchFamily="34" charset="0"/>
                <a:cs typeface="Calibri" panose="020F0502020204030204" pitchFamily="34" charset="0"/>
              </a:rPr>
              <a:t>POLARIX study</a:t>
            </a:r>
          </a:p>
        </p:txBody>
      </p:sp>
      <p:sp>
        <p:nvSpPr>
          <p:cNvPr id="4" name="Text Placeholder 3">
            <a:extLst>
              <a:ext uri="{FF2B5EF4-FFF2-40B4-BE49-F238E27FC236}">
                <a16:creationId xmlns:a16="http://schemas.microsoft.com/office/drawing/2014/main" id="{BB38317A-0E17-791B-9D05-8CE49C99077E}"/>
              </a:ext>
            </a:extLst>
          </p:cNvPr>
          <p:cNvSpPr>
            <a:spLocks noGrp="1"/>
          </p:cNvSpPr>
          <p:nvPr>
            <p:ph type="body" sz="quarter" idx="11"/>
          </p:nvPr>
        </p:nvSpPr>
        <p:spPr>
          <a:xfrm>
            <a:off x="528767" y="5456373"/>
            <a:ext cx="8738432" cy="962867"/>
          </a:xfrm>
        </p:spPr>
        <p:txBody>
          <a:bodyPr/>
          <a:lstStyle/>
          <a:p>
            <a:r>
              <a:rPr lang="en-GB" sz="933" dirty="0"/>
              <a:t>*IV on Day 1; </a:t>
            </a:r>
            <a:r>
              <a:rPr lang="en-GB" sz="933" baseline="30000" dirty="0"/>
              <a:t>†</a:t>
            </a:r>
            <a:r>
              <a:rPr lang="en-GB" sz="933" dirty="0"/>
              <a:t>R-CHOP: IV rituximab 375mg/m</a:t>
            </a:r>
            <a:r>
              <a:rPr lang="en-GB" sz="933" baseline="30000" dirty="0"/>
              <a:t>2</a:t>
            </a:r>
            <a:r>
              <a:rPr lang="en-GB" sz="933" dirty="0"/>
              <a:t>, cyclophosphamide 750mg/m², doxorubicin 50mg/m², and vincristine 1.4mg/m² (max. 2mg) on Day 1, </a:t>
            </a:r>
            <a:br>
              <a:rPr lang="en-GB" sz="933" dirty="0"/>
            </a:br>
            <a:r>
              <a:rPr lang="en-GB" sz="933" dirty="0"/>
              <a:t>plus oral prednisone 100mg once daily on Days 1–5; </a:t>
            </a:r>
            <a:r>
              <a:rPr lang="en" sz="933" baseline="30000" dirty="0"/>
              <a:t>‡</a:t>
            </a:r>
            <a:r>
              <a:rPr lang="en-GB" sz="933" dirty="0"/>
              <a:t>As randomized population; </a:t>
            </a:r>
            <a:r>
              <a:rPr lang="en" sz="933" baseline="30000" dirty="0"/>
              <a:t>§</a:t>
            </a:r>
            <a:r>
              <a:rPr lang="en-GB" sz="933" dirty="0"/>
              <a:t>As treated population; </a:t>
            </a:r>
            <a:r>
              <a:rPr lang="en-GB" sz="933" baseline="30000" dirty="0"/>
              <a:t>¶</a:t>
            </a:r>
            <a:r>
              <a:rPr lang="en-GB" sz="933" dirty="0"/>
              <a:t>One patient was randomized to Pola-R-CHP but did not receive </a:t>
            </a:r>
            <a:r>
              <a:rPr lang="en-GB" sz="933" dirty="0" err="1"/>
              <a:t>polatuzumab</a:t>
            </a:r>
            <a:r>
              <a:rPr lang="en-GB" sz="933" dirty="0"/>
              <a:t> </a:t>
            </a:r>
            <a:r>
              <a:rPr lang="en-GB" sz="933" dirty="0" err="1"/>
              <a:t>vedotin</a:t>
            </a:r>
            <a:r>
              <a:rPr lang="en-GB" sz="933" dirty="0"/>
              <a:t>;</a:t>
            </a:r>
            <a:r>
              <a:rPr lang="en-GB" sz="933" baseline="30000" dirty="0"/>
              <a:t> #</a:t>
            </a:r>
            <a:r>
              <a:rPr lang="en-GB" sz="933" dirty="0"/>
              <a:t>One patient was randomized to R-CHOP but did not receive vincristine.</a:t>
            </a:r>
            <a:br>
              <a:rPr lang="en-GB" sz="933" dirty="0"/>
            </a:br>
            <a:r>
              <a:rPr lang="en" sz="933" dirty="0">
                <a:solidFill>
                  <a:srgbClr val="000000"/>
                </a:solidFill>
                <a:latin typeface="Arial"/>
                <a:ea typeface="Arial"/>
                <a:cs typeface="Arial"/>
                <a:sym typeface="Arial"/>
              </a:rPr>
              <a:t>BICR, blinded independent central review; CR, complete response; </a:t>
            </a:r>
            <a:r>
              <a:rPr lang="en-GB" sz="933" dirty="0"/>
              <a:t>DLBCL, diffuse large B-cell lymphoma; ECOG PS, Eastern Cooperative Oncology Group performance status; </a:t>
            </a:r>
            <a:r>
              <a:rPr lang="en-GB" sz="933" dirty="0" err="1"/>
              <a:t>EFS</a:t>
            </a:r>
            <a:r>
              <a:rPr lang="en-GB" sz="933" baseline="-25000" dirty="0" err="1"/>
              <a:t>eff</a:t>
            </a:r>
            <a:r>
              <a:rPr lang="en-GB" sz="933" dirty="0"/>
              <a:t>, event-free survival (efficacy); EOT, end of treatment; INV, investigator; IPI, International Prognostic Index; OS, overall survival; </a:t>
            </a:r>
            <a:br>
              <a:rPr lang="en-GB" sz="933" dirty="0"/>
            </a:br>
            <a:r>
              <a:rPr lang="en-GB" sz="933" dirty="0"/>
              <a:t>PET, positron emission tomography; PFS, progression-free survival; R, randomized; R-CHOP, rituximab, cyclophosphamide, doxorubicin, vincristine and prednisone.</a:t>
            </a:r>
          </a:p>
        </p:txBody>
      </p:sp>
      <p:sp>
        <p:nvSpPr>
          <p:cNvPr id="5" name="Text Placeholder 4">
            <a:extLst>
              <a:ext uri="{FF2B5EF4-FFF2-40B4-BE49-F238E27FC236}">
                <a16:creationId xmlns:a16="http://schemas.microsoft.com/office/drawing/2014/main" id="{4FE911B4-5BDD-C35B-E6FF-D75A16BB458B}"/>
              </a:ext>
            </a:extLst>
          </p:cNvPr>
          <p:cNvSpPr>
            <a:spLocks noGrp="1"/>
          </p:cNvSpPr>
          <p:nvPr>
            <p:ph type="body" sz="quarter" idx="12"/>
          </p:nvPr>
        </p:nvSpPr>
        <p:spPr>
          <a:xfrm>
            <a:off x="9004024" y="6338371"/>
            <a:ext cx="2930318" cy="359889"/>
          </a:xfrm>
        </p:spPr>
        <p:txBody>
          <a:bodyPr/>
          <a:lstStyle/>
          <a:p>
            <a:r>
              <a:rPr lang="en-US" sz="1000" kern="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Salles et al. ASH 2024;Abstract 469.</a:t>
            </a:r>
            <a:r>
              <a:rPr lang="en-US" sz="1000" dirty="0">
                <a:effectLst/>
                <a:latin typeface="Calibri" panose="020F0502020204030204" pitchFamily="34" charset="0"/>
                <a:cs typeface="Calibri" panose="020F0502020204030204" pitchFamily="34" charset="0"/>
              </a:rPr>
              <a:t> </a:t>
            </a:r>
            <a:endParaRPr lang="en-US" sz="1000" dirty="0">
              <a:latin typeface="Calibri" panose="020F0502020204030204" pitchFamily="34" charset="0"/>
              <a:cs typeface="Calibri" panose="020F0502020204030204" pitchFamily="34" charset="0"/>
            </a:endParaRPr>
          </a:p>
        </p:txBody>
      </p:sp>
      <p:sp>
        <p:nvSpPr>
          <p:cNvPr id="8" name="Rectangle 7">
            <a:extLst>
              <a:ext uri="{FF2B5EF4-FFF2-40B4-BE49-F238E27FC236}">
                <a16:creationId xmlns:a16="http://schemas.microsoft.com/office/drawing/2014/main" id="{5B3F5CE6-F92B-69B0-D227-3F98AD8AB729}"/>
              </a:ext>
            </a:extLst>
          </p:cNvPr>
          <p:cNvSpPr/>
          <p:nvPr/>
        </p:nvSpPr>
        <p:spPr>
          <a:xfrm>
            <a:off x="8365375" y="3515284"/>
            <a:ext cx="3215008" cy="851472"/>
          </a:xfrm>
          <a:prstGeom prst="rect">
            <a:avLst/>
          </a:prstGeom>
          <a:solidFill>
            <a:srgbClr val="E8EEFE"/>
          </a:solidFill>
          <a:ln>
            <a:noFill/>
          </a:ln>
        </p:spPr>
        <p:style>
          <a:lnRef idx="2">
            <a:schemeClr val="accent1">
              <a:shade val="50000"/>
            </a:schemeClr>
          </a:lnRef>
          <a:fillRef idx="1">
            <a:schemeClr val="accent1"/>
          </a:fillRef>
          <a:effectRef idx="0">
            <a:schemeClr val="accent1"/>
          </a:effectRef>
          <a:fontRef idx="minor">
            <a:schemeClr val="lt1"/>
          </a:fontRef>
        </p:style>
        <p:txBody>
          <a:bodyPr lIns="47985" rIns="47985" rtlCol="0" anchor="ctr"/>
          <a:lstStyle/>
          <a:p>
            <a:pPr marL="95969" marR="0" lvl="0" indent="0" algn="l" defTabSz="914400" rtl="0" eaLnBrk="1" fontAlgn="auto" latinLnBrk="0" hangingPunct="1">
              <a:lnSpc>
                <a:spcPct val="100000"/>
              </a:lnSpc>
              <a:spcBef>
                <a:spcPts val="0"/>
              </a:spcBef>
              <a:spcAft>
                <a:spcPts val="533"/>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ptos" panose="02110004020202020204"/>
                <a:ea typeface="+mn-ea"/>
                <a:cs typeface="+mn-cs"/>
              </a:rPr>
              <a:t>Primary endpoint: </a:t>
            </a:r>
            <a:r>
              <a:rPr kumimoji="0" lang="en-GB" sz="1200" b="0" i="0" u="none" strike="noStrike" kern="1200" cap="none" spc="0" normalizeH="0" baseline="0" noProof="0" dirty="0">
                <a:ln>
                  <a:noFill/>
                </a:ln>
                <a:solidFill>
                  <a:prstClr val="black"/>
                </a:solidFill>
                <a:effectLst/>
                <a:uLnTx/>
                <a:uFillTx/>
                <a:latin typeface="Arial"/>
                <a:ea typeface="Arial"/>
                <a:cs typeface="Arial"/>
                <a:sym typeface="Arial"/>
              </a:rPr>
              <a:t>PFS by INV </a:t>
            </a:r>
          </a:p>
          <a:p>
            <a:pPr marL="95969" marR="0" lvl="0" indent="0" algn="l" defTabSz="914400" rtl="0" eaLnBrk="1" fontAlgn="auto" latinLnBrk="0" hangingPunct="1">
              <a:lnSpc>
                <a:spcPct val="100000"/>
              </a:lnSpc>
              <a:spcBef>
                <a:spcPts val="0"/>
              </a:spcBef>
              <a:spcAft>
                <a:spcPts val="533"/>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ptos" panose="02110004020202020204"/>
                <a:ea typeface="+mn-ea"/>
                <a:cs typeface="+mn-cs"/>
              </a:rPr>
              <a:t>Key secondary endpoints:</a:t>
            </a:r>
            <a:br>
              <a:rPr kumimoji="0" lang="en-GB" sz="1333" b="1"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GB" sz="1200" b="0" i="0" u="none" strike="noStrike" kern="1200" cap="none" spc="0" normalizeH="0" baseline="0" noProof="0" dirty="0" err="1">
                <a:ln>
                  <a:noFill/>
                </a:ln>
                <a:solidFill>
                  <a:prstClr val="black"/>
                </a:solidFill>
                <a:effectLst/>
                <a:uLnTx/>
                <a:uFillTx/>
                <a:latin typeface="Arial"/>
                <a:ea typeface="Arial"/>
                <a:cs typeface="Arial"/>
                <a:sym typeface="Arial"/>
              </a:rPr>
              <a:t>EFS</a:t>
            </a:r>
            <a:r>
              <a:rPr kumimoji="0" lang="en-GB" sz="1200" b="0" i="0" u="none" strike="noStrike" kern="1200" cap="none" spc="0" normalizeH="0" baseline="-25000" noProof="0" dirty="0" err="1">
                <a:ln>
                  <a:noFill/>
                </a:ln>
                <a:solidFill>
                  <a:prstClr val="black"/>
                </a:solidFill>
                <a:effectLst/>
                <a:uLnTx/>
                <a:uFillTx/>
                <a:latin typeface="Arial"/>
                <a:ea typeface="Arial"/>
                <a:cs typeface="Arial"/>
                <a:sym typeface="Arial"/>
              </a:rPr>
              <a:t>eff</a:t>
            </a:r>
            <a:r>
              <a:rPr kumimoji="0" lang="en-GB" sz="1200" b="0" i="0" u="none" strike="noStrike" kern="1200" cap="none" spc="0" normalizeH="0" baseline="0" noProof="0" dirty="0">
                <a:ln>
                  <a:noFill/>
                </a:ln>
                <a:solidFill>
                  <a:prstClr val="black"/>
                </a:solidFill>
                <a:effectLst/>
                <a:uLnTx/>
                <a:uFillTx/>
                <a:latin typeface="Arial"/>
                <a:ea typeface="Arial"/>
                <a:cs typeface="Arial"/>
                <a:sym typeface="Arial"/>
              </a:rPr>
              <a:t> by INV, </a:t>
            </a: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PET CR at EOT by BICR, </a:t>
            </a:r>
            <a:r>
              <a:rPr kumimoji="0" lang="en-GB" sz="1200" b="0" i="0" u="none" strike="noStrike" kern="1200" cap="none" spc="0" normalizeH="0" baseline="0" noProof="0" dirty="0">
                <a:ln>
                  <a:noFill/>
                </a:ln>
                <a:solidFill>
                  <a:prstClr val="black"/>
                </a:solidFill>
                <a:effectLst/>
                <a:uLnTx/>
                <a:uFillTx/>
                <a:latin typeface="Arial"/>
                <a:ea typeface="Arial"/>
                <a:cs typeface="Arial"/>
                <a:sym typeface="Arial"/>
              </a:rPr>
              <a:t>OS</a:t>
            </a:r>
            <a:endParaRPr kumimoji="0" lang="en-GB" sz="1333" b="0" i="0" u="none" strike="noStrike" kern="1200" cap="none" spc="0" normalizeH="0" baseline="0" noProof="0" dirty="0">
              <a:ln>
                <a:noFill/>
              </a:ln>
              <a:solidFill>
                <a:prstClr val="black"/>
              </a:solidFill>
              <a:effectLst/>
              <a:uLnTx/>
              <a:uFillTx/>
              <a:latin typeface="Arial"/>
              <a:ea typeface="Arial"/>
              <a:cs typeface="Arial"/>
              <a:sym typeface="Arial"/>
            </a:endParaRPr>
          </a:p>
        </p:txBody>
      </p:sp>
      <p:graphicFrame>
        <p:nvGraphicFramePr>
          <p:cNvPr id="6" name="Table 4">
            <a:extLst>
              <a:ext uri="{FF2B5EF4-FFF2-40B4-BE49-F238E27FC236}">
                <a16:creationId xmlns:a16="http://schemas.microsoft.com/office/drawing/2014/main" id="{B3A8B742-D3E2-EA29-A796-29930018CEC7}"/>
              </a:ext>
            </a:extLst>
          </p:cNvPr>
          <p:cNvGraphicFramePr>
            <a:graphicFrameLocks noGrp="1"/>
          </p:cNvGraphicFramePr>
          <p:nvPr/>
        </p:nvGraphicFramePr>
        <p:xfrm>
          <a:off x="528767" y="4437896"/>
          <a:ext cx="7836609" cy="1024046"/>
        </p:xfrm>
        <a:graphic>
          <a:graphicData uri="http://schemas.openxmlformats.org/drawingml/2006/table">
            <a:tbl>
              <a:tblPr firstRow="1" bandRow="1">
                <a:gradFill rotWithShape="1">
                  <a:gsLst>
                    <a:gs pos="0">
                      <a:srgbClr val="E7F0F9">
                        <a:lumMod val="110000"/>
                        <a:satMod val="105000"/>
                        <a:tint val="67000"/>
                      </a:srgbClr>
                    </a:gs>
                    <a:gs pos="50000">
                      <a:srgbClr val="E7F0F9">
                        <a:lumMod val="105000"/>
                        <a:satMod val="103000"/>
                        <a:tint val="73000"/>
                      </a:srgbClr>
                    </a:gs>
                    <a:gs pos="100000">
                      <a:srgbClr val="E7F0F9">
                        <a:lumMod val="105000"/>
                        <a:satMod val="109000"/>
                        <a:tint val="81000"/>
                      </a:srgbClr>
                    </a:gs>
                  </a:gsLst>
                  <a:lin ang="5400000" scaled="0"/>
                </a:gradFill>
                <a:effectLst/>
              </a:tblPr>
              <a:tblGrid>
                <a:gridCol w="1388610">
                  <a:extLst>
                    <a:ext uri="{9D8B030D-6E8A-4147-A177-3AD203B41FA5}">
                      <a16:colId xmlns:a16="http://schemas.microsoft.com/office/drawing/2014/main" val="3689395612"/>
                    </a:ext>
                  </a:extLst>
                </a:gridCol>
                <a:gridCol w="1358291">
                  <a:extLst>
                    <a:ext uri="{9D8B030D-6E8A-4147-A177-3AD203B41FA5}">
                      <a16:colId xmlns:a16="http://schemas.microsoft.com/office/drawing/2014/main" val="137467115"/>
                    </a:ext>
                  </a:extLst>
                </a:gridCol>
                <a:gridCol w="988399">
                  <a:extLst>
                    <a:ext uri="{9D8B030D-6E8A-4147-A177-3AD203B41FA5}">
                      <a16:colId xmlns:a16="http://schemas.microsoft.com/office/drawing/2014/main" val="2015111136"/>
                    </a:ext>
                  </a:extLst>
                </a:gridCol>
                <a:gridCol w="952017">
                  <a:extLst>
                    <a:ext uri="{9D8B030D-6E8A-4147-A177-3AD203B41FA5}">
                      <a16:colId xmlns:a16="http://schemas.microsoft.com/office/drawing/2014/main" val="1396133316"/>
                    </a:ext>
                  </a:extLst>
                </a:gridCol>
                <a:gridCol w="946745">
                  <a:extLst>
                    <a:ext uri="{9D8B030D-6E8A-4147-A177-3AD203B41FA5}">
                      <a16:colId xmlns:a16="http://schemas.microsoft.com/office/drawing/2014/main" val="2209999241"/>
                    </a:ext>
                  </a:extLst>
                </a:gridCol>
                <a:gridCol w="1082145">
                  <a:extLst>
                    <a:ext uri="{9D8B030D-6E8A-4147-A177-3AD203B41FA5}">
                      <a16:colId xmlns:a16="http://schemas.microsoft.com/office/drawing/2014/main" val="2667503890"/>
                    </a:ext>
                  </a:extLst>
                </a:gridCol>
                <a:gridCol w="1120402">
                  <a:extLst>
                    <a:ext uri="{9D8B030D-6E8A-4147-A177-3AD203B41FA5}">
                      <a16:colId xmlns:a16="http://schemas.microsoft.com/office/drawing/2014/main" val="2465195138"/>
                    </a:ext>
                  </a:extLst>
                </a:gridCol>
              </a:tblGrid>
              <a:tr h="434714">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a:lnSpc>
                          <a:spcPct val="100000"/>
                        </a:lnSpc>
                        <a:spcAft>
                          <a:spcPts val="0"/>
                        </a:spcAft>
                      </a:pPr>
                      <a:endParaRPr lang="en-GB" sz="1100" dirty="0">
                        <a:latin typeface="+mn-lt"/>
                      </a:endParaRPr>
                    </a:p>
                  </a:txBody>
                  <a:tcPr marL="109694" marR="109694" marT="54847" marB="54847" anchor="ctr">
                    <a:lnL w="6350" cap="flat" cmpd="sng" algn="ctr">
                      <a:noFill/>
                      <a:prstDash val="solid"/>
                      <a:miter lim="800000"/>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nSpc>
                          <a:spcPct val="100000"/>
                        </a:lnSpc>
                        <a:spcAft>
                          <a:spcPts val="0"/>
                        </a:spcAft>
                      </a:pPr>
                      <a:endParaRPr lang="en-GB" sz="1100" dirty="0">
                        <a:latin typeface="+mn-lt"/>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0"/>
                        </a:spcAft>
                        <a:buClrTx/>
                        <a:buSzTx/>
                        <a:buFontTx/>
                        <a:buNone/>
                        <a:tabLst/>
                        <a:defRPr/>
                      </a:pPr>
                      <a:r>
                        <a:rPr lang="en-GB" sz="1100" b="1" dirty="0">
                          <a:solidFill>
                            <a:schemeClr val="bg1"/>
                          </a:solidFill>
                          <a:latin typeface="Arial" panose="020B0604020202020204" pitchFamily="34" charset="0"/>
                          <a:cs typeface="Arial" panose="020B0604020202020204" pitchFamily="34" charset="0"/>
                        </a:rPr>
                        <a:t>Pola-R-CHP</a:t>
                      </a:r>
                      <a:endParaRPr kumimoji="0" lang="en-US" sz="11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0"/>
                        </a:spcAft>
                        <a:buClrTx/>
                        <a:buSzTx/>
                        <a:buFontTx/>
                        <a:buNone/>
                        <a:tabLst/>
                        <a:defRPr/>
                      </a:pPr>
                      <a:r>
                        <a:rPr lang="en-GB" sz="1100" b="1" dirty="0">
                          <a:solidFill>
                            <a:schemeClr val="bg1"/>
                          </a:solidFill>
                          <a:latin typeface="Arial" panose="020B0604020202020204" pitchFamily="34" charset="0"/>
                          <a:cs typeface="Arial" panose="020B0604020202020204" pitchFamily="34" charset="0"/>
                        </a:rPr>
                        <a:t>R-CHOP</a:t>
                      </a:r>
                      <a:endParaRPr kumimoji="0" lang="en-US" sz="11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lvl1pPr marL="0" algn="l" defTabSz="760622" rtl="0" eaLnBrk="1" latinLnBrk="0" hangingPunct="1">
                        <a:defRPr sz="1500" b="1" kern="1200">
                          <a:solidFill>
                            <a:schemeClr val="lt1"/>
                          </a:solidFill>
                          <a:latin typeface="Calibri" panose="020F0502020204030204"/>
                        </a:defRPr>
                      </a:lvl1pPr>
                      <a:lvl2pPr marL="380312" algn="l" defTabSz="760622" rtl="0" eaLnBrk="1" latinLnBrk="0" hangingPunct="1">
                        <a:defRPr sz="1500" b="1" kern="1200">
                          <a:solidFill>
                            <a:schemeClr val="lt1"/>
                          </a:solidFill>
                          <a:latin typeface="Calibri" panose="020F0502020204030204"/>
                        </a:defRPr>
                      </a:lvl2pPr>
                      <a:lvl3pPr marL="760622" algn="l" defTabSz="760622" rtl="0" eaLnBrk="1" latinLnBrk="0" hangingPunct="1">
                        <a:defRPr sz="1500" b="1" kern="1200">
                          <a:solidFill>
                            <a:schemeClr val="lt1"/>
                          </a:solidFill>
                          <a:latin typeface="Calibri" panose="020F0502020204030204"/>
                        </a:defRPr>
                      </a:lvl3pPr>
                      <a:lvl4pPr marL="1140934" algn="l" defTabSz="760622" rtl="0" eaLnBrk="1" latinLnBrk="0" hangingPunct="1">
                        <a:defRPr sz="1500" b="1" kern="1200">
                          <a:solidFill>
                            <a:schemeClr val="lt1"/>
                          </a:solidFill>
                          <a:latin typeface="Calibri" panose="020F0502020204030204"/>
                        </a:defRPr>
                      </a:lvl4pPr>
                      <a:lvl5pPr marL="1521246" algn="l" defTabSz="760622" rtl="0" eaLnBrk="1" latinLnBrk="0" hangingPunct="1">
                        <a:defRPr sz="1500" b="1" kern="1200">
                          <a:solidFill>
                            <a:schemeClr val="lt1"/>
                          </a:solidFill>
                          <a:latin typeface="Calibri" panose="020F0502020204030204"/>
                        </a:defRPr>
                      </a:lvl5pPr>
                      <a:lvl6pPr marL="1901555" algn="l" defTabSz="760622" rtl="0" eaLnBrk="1" latinLnBrk="0" hangingPunct="1">
                        <a:defRPr sz="1500" b="1" kern="1200">
                          <a:solidFill>
                            <a:schemeClr val="lt1"/>
                          </a:solidFill>
                          <a:latin typeface="Calibri" panose="020F0502020204030204"/>
                        </a:defRPr>
                      </a:lvl6pPr>
                      <a:lvl7pPr marL="2281869" algn="l" defTabSz="760622" rtl="0" eaLnBrk="1" latinLnBrk="0" hangingPunct="1">
                        <a:defRPr sz="1500" b="1" kern="1200">
                          <a:solidFill>
                            <a:schemeClr val="lt1"/>
                          </a:solidFill>
                          <a:latin typeface="Calibri" panose="020F0502020204030204"/>
                        </a:defRPr>
                      </a:lvl7pPr>
                      <a:lvl8pPr marL="2662179" algn="l" defTabSz="760622" rtl="0" eaLnBrk="1" latinLnBrk="0" hangingPunct="1">
                        <a:defRPr sz="1500" b="1" kern="1200">
                          <a:solidFill>
                            <a:schemeClr val="lt1"/>
                          </a:solidFill>
                          <a:latin typeface="Calibri" panose="020F0502020204030204"/>
                        </a:defRPr>
                      </a:lvl8pPr>
                      <a:lvl9pPr marL="3042487" algn="l" defTabSz="760622" rtl="0" eaLnBrk="1" latinLnBrk="0" hangingPunct="1">
                        <a:defRPr sz="1500" b="1" kern="1200">
                          <a:solidFill>
                            <a:schemeClr val="lt1"/>
                          </a:solidFill>
                          <a:latin typeface="Calibri" panose="020F0502020204030204"/>
                        </a:defRPr>
                      </a:lvl9pPr>
                    </a:lstStyle>
                    <a:p>
                      <a:pPr marL="0" marR="0" lvl="0" indent="0" algn="ctr" defTabSz="2362535" rtl="0" eaLnBrk="1" fontAlgn="auto" latinLnBrk="0" hangingPunct="1">
                        <a:lnSpc>
                          <a:spcPct val="100000"/>
                        </a:lnSpc>
                        <a:spcBef>
                          <a:spcPts val="0"/>
                        </a:spcBef>
                        <a:spcAft>
                          <a:spcPts val="0"/>
                        </a:spcAft>
                        <a:buClrTx/>
                        <a:buSzTx/>
                        <a:buFontTx/>
                        <a:buNone/>
                        <a:tabLst/>
                        <a:defRPr/>
                      </a:pPr>
                      <a:r>
                        <a:rPr lang="en-GB" sz="1100" b="1" dirty="0">
                          <a:solidFill>
                            <a:schemeClr val="bg1"/>
                          </a:solidFill>
                          <a:latin typeface="Arial" panose="020B0604020202020204" pitchFamily="34" charset="0"/>
                          <a:cs typeface="Arial" panose="020B0604020202020204" pitchFamily="34" charset="0"/>
                        </a:rPr>
                        <a:t>Total</a:t>
                      </a:r>
                      <a:endParaRPr kumimoji="0" lang="en-US" sz="11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2362535"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rPr>
                        <a:t>Median PFS follow-up</a:t>
                      </a: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marL="0" marR="0" lvl="0" indent="0" algn="ctr" defTabSz="2362535"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dirty="0">
                          <a:ln>
                            <a:noFill/>
                          </a:ln>
                          <a:solidFill>
                            <a:schemeClr val="bg1"/>
                          </a:solidFill>
                          <a:effectLst/>
                          <a:uLnTx/>
                          <a:uFillTx/>
                          <a:latin typeface="+mn-lt"/>
                          <a:ea typeface="Calibri" panose="020F0502020204030204" pitchFamily="34" charset="0"/>
                          <a:cs typeface="Times New Roman" panose="02020603050405020304" pitchFamily="18" charset="0"/>
                        </a:rPr>
                        <a:t>Median OS follow-up</a:t>
                      </a: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288792322"/>
                  </a:ext>
                </a:extLst>
              </a:tr>
              <a:tr h="284406">
                <a:tc rowSpan="2">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100" b="1" kern="1200" dirty="0">
                          <a:solidFill>
                            <a:schemeClr val="tx1"/>
                          </a:solidFill>
                          <a:latin typeface="+mj-lt"/>
                          <a:cs typeface="Arial" panose="020B0604020202020204" pitchFamily="34" charset="0"/>
                        </a:rPr>
                        <a:t>Global population</a:t>
                      </a:r>
                      <a:endParaRPr kumimoji="0" lang="en-US" sz="1100" b="1" i="0" u="none" strike="noStrike" kern="1200" cap="none" spc="0" normalizeH="0" baseline="30000" noProof="0" dirty="0">
                        <a:ln>
                          <a:noFill/>
                        </a:ln>
                        <a:solidFill>
                          <a:prstClr val="black"/>
                        </a:solidFill>
                        <a:effectLst/>
                        <a:uLnTx/>
                        <a:uFillTx/>
                        <a:latin typeface="+mj-lt"/>
                        <a:cs typeface="Arial" panose="020B0604020202020204" pitchFamily="34" charset="0"/>
                      </a:endParaRPr>
                    </a:p>
                  </a:txBody>
                  <a:tcPr marL="109694" marR="109694" marT="54847" marB="54847" anchor="ctr">
                    <a:lnL w="12700" cap="flat" cmpd="sng" algn="ctr">
                      <a:no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2362535" rtl="0" eaLnBrk="1" fontAlgn="auto" latinLnBrk="0" hangingPunct="1">
                        <a:lnSpc>
                          <a:spcPct val="100000"/>
                        </a:lnSpc>
                        <a:spcBef>
                          <a:spcPts val="0"/>
                        </a:spcBef>
                        <a:spcAft>
                          <a:spcPts val="0"/>
                        </a:spcAft>
                        <a:buClrTx/>
                        <a:buSzTx/>
                        <a:buFontTx/>
                        <a:buNone/>
                        <a:tabLst/>
                        <a:defRPr/>
                      </a:pPr>
                      <a:r>
                        <a:rPr lang="en-GB" sz="1100" u="none" strike="noStrike" cap="none" dirty="0"/>
                        <a:t>ITT</a:t>
                      </a:r>
                      <a:r>
                        <a:rPr lang="en" sz="1100" u="none" strike="noStrike" cap="none" baseline="30000" dirty="0"/>
                        <a:t>‡</a:t>
                      </a:r>
                      <a:r>
                        <a:rPr lang="en-GB" sz="1100" u="none" strike="noStrike" cap="none" dirty="0"/>
                        <a:t> </a:t>
                      </a: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440</a:t>
                      </a:r>
                      <a:endParaRPr sz="1100" u="none" strike="noStrike" cap="none"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439</a:t>
                      </a:r>
                      <a:endParaRPr sz="1100" u="none" strike="noStrike" cap="none"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879</a:t>
                      </a:r>
                      <a:endParaRPr sz="1100" u="none" strike="noStrike" cap="none"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rtl="0">
                        <a:lnSpc>
                          <a:spcPct val="100000"/>
                        </a:lnSpc>
                        <a:spcBef>
                          <a:spcPts val="0"/>
                        </a:spcBef>
                        <a:spcAft>
                          <a:spcPts val="0"/>
                        </a:spcAft>
                        <a:buClr>
                          <a:srgbClr val="000000"/>
                        </a:buClr>
                        <a:buSzPts val="1050"/>
                        <a:buFont typeface="Arial"/>
                        <a:buNone/>
                      </a:pPr>
                      <a:r>
                        <a:rPr lang="en-GB" sz="1100" u="none" strike="noStrike" cap="none" dirty="0"/>
                        <a:t>54.9 months</a:t>
                      </a:r>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marL="0" marR="0" lvl="0" indent="0" algn="ctr" rtl="0">
                        <a:lnSpc>
                          <a:spcPct val="100000"/>
                        </a:lnSpc>
                        <a:spcBef>
                          <a:spcPts val="0"/>
                        </a:spcBef>
                        <a:spcAft>
                          <a:spcPts val="0"/>
                        </a:spcAft>
                        <a:buClr>
                          <a:srgbClr val="000000"/>
                        </a:buClr>
                        <a:buSzPts val="1050"/>
                        <a:buFont typeface="Arial"/>
                        <a:buNone/>
                      </a:pPr>
                      <a:r>
                        <a:rPr lang="en-GB" sz="1100" u="none" strike="noStrike" cap="none" dirty="0"/>
                        <a:t>64.1 months</a:t>
                      </a:r>
                    </a:p>
                  </a:txBody>
                  <a:tcPr marL="121896" marR="121896" marT="60948" marB="60948" anchor="ctr">
                    <a:lnL w="1905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431725224"/>
                  </a:ext>
                </a:extLst>
              </a:tr>
              <a:tr h="284406">
                <a:tc vMerge="1">
                  <a:txBody>
                    <a:bodyPr/>
                    <a:lstStyle>
                      <a:lvl1pPr marL="0" algn="l" defTabSz="760622" rtl="0" eaLnBrk="1" latinLnBrk="0" hangingPunct="1">
                        <a:defRPr sz="1500" kern="1200">
                          <a:solidFill>
                            <a:schemeClr val="dk1"/>
                          </a:solidFill>
                          <a:latin typeface="Calibri" panose="020F0502020204030204"/>
                        </a:defRPr>
                      </a:lvl1pPr>
                      <a:lvl2pPr marL="380312" algn="l" defTabSz="760622" rtl="0" eaLnBrk="1" latinLnBrk="0" hangingPunct="1">
                        <a:defRPr sz="1500" kern="1200">
                          <a:solidFill>
                            <a:schemeClr val="dk1"/>
                          </a:solidFill>
                          <a:latin typeface="Calibri" panose="020F0502020204030204"/>
                        </a:defRPr>
                      </a:lvl2pPr>
                      <a:lvl3pPr marL="760622" algn="l" defTabSz="760622" rtl="0" eaLnBrk="1" latinLnBrk="0" hangingPunct="1">
                        <a:defRPr sz="1500" kern="1200">
                          <a:solidFill>
                            <a:schemeClr val="dk1"/>
                          </a:solidFill>
                          <a:latin typeface="Calibri" panose="020F0502020204030204"/>
                        </a:defRPr>
                      </a:lvl3pPr>
                      <a:lvl4pPr marL="1140934" algn="l" defTabSz="760622" rtl="0" eaLnBrk="1" latinLnBrk="0" hangingPunct="1">
                        <a:defRPr sz="1500" kern="1200">
                          <a:solidFill>
                            <a:schemeClr val="dk1"/>
                          </a:solidFill>
                          <a:latin typeface="Calibri" panose="020F0502020204030204"/>
                        </a:defRPr>
                      </a:lvl4pPr>
                      <a:lvl5pPr marL="1521246" algn="l" defTabSz="760622" rtl="0" eaLnBrk="1" latinLnBrk="0" hangingPunct="1">
                        <a:defRPr sz="1500" kern="1200">
                          <a:solidFill>
                            <a:schemeClr val="dk1"/>
                          </a:solidFill>
                          <a:latin typeface="Calibri" panose="020F0502020204030204"/>
                        </a:defRPr>
                      </a:lvl5pPr>
                      <a:lvl6pPr marL="1901555" algn="l" defTabSz="760622" rtl="0" eaLnBrk="1" latinLnBrk="0" hangingPunct="1">
                        <a:defRPr sz="1500" kern="1200">
                          <a:solidFill>
                            <a:schemeClr val="dk1"/>
                          </a:solidFill>
                          <a:latin typeface="Calibri" panose="020F0502020204030204"/>
                        </a:defRPr>
                      </a:lvl6pPr>
                      <a:lvl7pPr marL="2281869" algn="l" defTabSz="760622" rtl="0" eaLnBrk="1" latinLnBrk="0" hangingPunct="1">
                        <a:defRPr sz="1500" kern="1200">
                          <a:solidFill>
                            <a:schemeClr val="dk1"/>
                          </a:solidFill>
                          <a:latin typeface="Calibri" panose="020F0502020204030204"/>
                        </a:defRPr>
                      </a:lvl7pPr>
                      <a:lvl8pPr marL="2662179" algn="l" defTabSz="760622" rtl="0" eaLnBrk="1" latinLnBrk="0" hangingPunct="1">
                        <a:defRPr sz="1500" kern="1200">
                          <a:solidFill>
                            <a:schemeClr val="dk1"/>
                          </a:solidFill>
                          <a:latin typeface="Calibri" panose="020F0502020204030204"/>
                        </a:defRPr>
                      </a:lvl8pPr>
                      <a:lvl9pPr marL="3042487" algn="l" defTabSz="760622" rtl="0" eaLnBrk="1" latinLnBrk="0" hangingPunct="1">
                        <a:defRPr sz="1500" kern="1200">
                          <a:solidFill>
                            <a:schemeClr val="dk1"/>
                          </a:solidFill>
                          <a:latin typeface="Calibri" panose="020F0502020204030204"/>
                        </a:defRPr>
                      </a:lvl9pPr>
                    </a:lstStyle>
                    <a:p>
                      <a:endParaRPr dirty="0"/>
                    </a:p>
                  </a:txBody>
                  <a:tcPr marL="82296" marR="82296" marT="41148" marB="41148" anchor="ctr">
                    <a:lnL w="6350" cap="flat" cmpd="sng" algn="ctr">
                      <a:noFill/>
                      <a:prstDash val="solid"/>
                      <a:miter lim="800000"/>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l" defTabSz="2362535"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black"/>
                          </a:solidFill>
                          <a:effectLst/>
                          <a:uLnTx/>
                          <a:uFillTx/>
                          <a:latin typeface="+mj-lt"/>
                          <a:ea typeface="Calibri" panose="020F0502020204030204" pitchFamily="34" charset="0"/>
                          <a:cs typeface="Arial" panose="020B0604020202020204" pitchFamily="34" charset="0"/>
                        </a:rPr>
                        <a:t>Safety evaluable</a:t>
                      </a:r>
                      <a:r>
                        <a:rPr lang="en" sz="1100" u="none" strike="noStrike" cap="none" baseline="30000" dirty="0"/>
                        <a:t>§</a:t>
                      </a:r>
                      <a:endParaRPr kumimoji="0" lang="en-US" sz="1100" b="0" i="0" u="none" strike="noStrike" kern="1200" cap="none" spc="0" normalizeH="0" baseline="30000" noProof="0" dirty="0">
                        <a:ln>
                          <a:noFill/>
                        </a:ln>
                        <a:solidFill>
                          <a:prstClr val="black"/>
                        </a:solidFill>
                        <a:effectLst/>
                        <a:uLnTx/>
                        <a:uFillTx/>
                        <a:latin typeface="+mj-lt"/>
                        <a:ea typeface="Calibri" panose="020F0502020204030204" pitchFamily="34" charset="0"/>
                        <a:cs typeface="Arial" panose="020B0604020202020204" pitchFamily="34" charset="0"/>
                      </a:endParaRPr>
                    </a:p>
                  </a:txBody>
                  <a:tcPr marL="109694" marR="109694" marT="54847" marB="54847"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435</a:t>
                      </a:r>
                      <a:r>
                        <a:rPr lang="en" sz="1100" u="none" strike="noStrike" cap="none" baseline="30000" dirty="0"/>
                        <a:t>¶</a:t>
                      </a:r>
                      <a:endParaRPr sz="1100" u="none" strike="noStrike" cap="none" baseline="30000"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438</a:t>
                      </a:r>
                      <a:r>
                        <a:rPr lang="en" sz="1100" u="none" strike="noStrike" cap="none" baseline="30000" dirty="0"/>
                        <a:t>#</a:t>
                      </a:r>
                      <a:endParaRPr sz="1100" u="none" strike="noStrike" cap="none" baseline="30000"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lvl="0" indent="0" algn="ctr" rtl="0">
                        <a:lnSpc>
                          <a:spcPct val="100000"/>
                        </a:lnSpc>
                        <a:spcBef>
                          <a:spcPts val="0"/>
                        </a:spcBef>
                        <a:spcAft>
                          <a:spcPts val="0"/>
                        </a:spcAft>
                        <a:buClr>
                          <a:srgbClr val="000000"/>
                        </a:buClr>
                        <a:buSzPts val="1050"/>
                        <a:buFont typeface="Arial"/>
                        <a:buNone/>
                      </a:pPr>
                      <a:r>
                        <a:rPr lang="en" sz="1100" u="none" strike="noStrike" cap="none" dirty="0"/>
                        <a:t>873</a:t>
                      </a:r>
                      <a:endParaRPr sz="1100" u="none" strike="noStrike" cap="none" dirty="0"/>
                    </a:p>
                  </a:txBody>
                  <a:tcPr marL="121896" marR="121896" marT="60948" marB="60948"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rtl="0">
                        <a:lnSpc>
                          <a:spcPct val="100000"/>
                        </a:lnSpc>
                        <a:spcBef>
                          <a:spcPts val="0"/>
                        </a:spcBef>
                        <a:spcAft>
                          <a:spcPts val="0"/>
                        </a:spcAft>
                        <a:buClr>
                          <a:srgbClr val="000000"/>
                        </a:buClr>
                        <a:buSzPts val="1050"/>
                        <a:buFont typeface="Arial"/>
                        <a:buNone/>
                      </a:pPr>
                      <a:endParaRPr sz="800" u="none" strike="noStrike" cap="none" dirty="0"/>
                    </a:p>
                  </a:txBody>
                  <a:tcPr marL="91450" marR="91450" marT="45725" marB="45725"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marL="0" marR="0" lvl="0" indent="0" algn="ctr" rtl="0">
                        <a:lnSpc>
                          <a:spcPct val="100000"/>
                        </a:lnSpc>
                        <a:spcBef>
                          <a:spcPts val="0"/>
                        </a:spcBef>
                        <a:spcAft>
                          <a:spcPts val="0"/>
                        </a:spcAft>
                        <a:buClr>
                          <a:srgbClr val="000000"/>
                        </a:buClr>
                        <a:buSzPts val="1050"/>
                        <a:buFont typeface="Arial"/>
                        <a:buNone/>
                      </a:pPr>
                      <a:endParaRPr sz="800" u="none" strike="noStrike" cap="none" dirty="0"/>
                    </a:p>
                  </a:txBody>
                  <a:tcPr marL="91450" marR="91450" marT="45725" marB="45725" anchor="ctr">
                    <a:lnL w="19050" cap="flat" cmpd="sng" algn="ctr">
                      <a:solidFill>
                        <a:schemeClr val="tx2"/>
                      </a:solidFill>
                      <a:prstDash val="solid"/>
                      <a:round/>
                      <a:headEnd type="none" w="med" len="med"/>
                      <a:tailEnd type="none" w="med" len="med"/>
                    </a:lnL>
                    <a:lnR w="19050" cap="flat" cmpd="sng" algn="ctr">
                      <a:solidFill>
                        <a:schemeClr val="tx2"/>
                      </a:solid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171372869"/>
                  </a:ext>
                </a:extLst>
              </a:tr>
            </a:tbl>
          </a:graphicData>
        </a:graphic>
      </p:graphicFrame>
      <p:grpSp>
        <p:nvGrpSpPr>
          <p:cNvPr id="9" name="Group 8">
            <a:extLst>
              <a:ext uri="{FF2B5EF4-FFF2-40B4-BE49-F238E27FC236}">
                <a16:creationId xmlns:a16="http://schemas.microsoft.com/office/drawing/2014/main" id="{EBC6770F-5AF1-619E-DD8E-9274FB2EB7BD}"/>
              </a:ext>
            </a:extLst>
          </p:cNvPr>
          <p:cNvGrpSpPr/>
          <p:nvPr/>
        </p:nvGrpSpPr>
        <p:grpSpPr>
          <a:xfrm>
            <a:off x="502335" y="1321054"/>
            <a:ext cx="9790268" cy="2999937"/>
            <a:chOff x="375456" y="1085833"/>
            <a:chExt cx="7344967" cy="2250647"/>
          </a:xfrm>
        </p:grpSpPr>
        <p:cxnSp>
          <p:nvCxnSpPr>
            <p:cNvPr id="10" name="Connector: Elbow 9">
              <a:extLst>
                <a:ext uri="{FF2B5EF4-FFF2-40B4-BE49-F238E27FC236}">
                  <a16:creationId xmlns:a16="http://schemas.microsoft.com/office/drawing/2014/main" id="{4BBC3EC8-7E0F-4F2E-61DC-EF207F6012A6}"/>
                </a:ext>
              </a:extLst>
            </p:cNvPr>
            <p:cNvCxnSpPr>
              <a:cxnSpLocks/>
            </p:cNvCxnSpPr>
            <p:nvPr/>
          </p:nvCxnSpPr>
          <p:spPr>
            <a:xfrm>
              <a:off x="5784917" y="1406991"/>
              <a:ext cx="11303" cy="1260000"/>
            </a:xfrm>
            <a:prstGeom prst="bentConnector3">
              <a:avLst>
                <a:gd name="adj1" fmla="val 3022016"/>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B52306B5-6963-4358-B1FB-D9D706A20A67}"/>
                </a:ext>
              </a:extLst>
            </p:cNvPr>
            <p:cNvSpPr/>
            <p:nvPr/>
          </p:nvSpPr>
          <p:spPr>
            <a:xfrm>
              <a:off x="6581023" y="1810141"/>
              <a:ext cx="1139400" cy="418180"/>
            </a:xfrm>
            <a:prstGeom prst="rect">
              <a:avLst/>
            </a:prstGeom>
            <a:solidFill>
              <a:srgbClr val="E8EEF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Rituximab</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375mg/m</a:t>
              </a:r>
              <a:r>
                <a:rPr kumimoji="0" lang="en-GB" sz="1200" b="0" i="0" u="none" strike="noStrike" kern="1200" cap="none" spc="0" normalizeH="0" baseline="30000" noProof="0" dirty="0">
                  <a:ln>
                    <a:noFill/>
                  </a:ln>
                  <a:solidFill>
                    <a:prstClr val="black"/>
                  </a:solidFill>
                  <a:effectLst/>
                  <a:uLnTx/>
                  <a:uFillTx/>
                  <a:latin typeface="Aptos" panose="02110004020202020204"/>
                  <a:ea typeface="+mn-ea"/>
                  <a:cs typeface="+mn-cs"/>
                </a:rPr>
                <a:t>2</a:t>
              </a:r>
            </a:p>
          </p:txBody>
        </p:sp>
        <p:sp>
          <p:nvSpPr>
            <p:cNvPr id="13" name="Google Shape;284;p28">
              <a:extLst>
                <a:ext uri="{FF2B5EF4-FFF2-40B4-BE49-F238E27FC236}">
                  <a16:creationId xmlns:a16="http://schemas.microsoft.com/office/drawing/2014/main" id="{179BBF5F-02CD-CCE8-CC23-30E39BA69C22}"/>
                </a:ext>
              </a:extLst>
            </p:cNvPr>
            <p:cNvSpPr/>
            <p:nvPr/>
          </p:nvSpPr>
          <p:spPr>
            <a:xfrm>
              <a:off x="4179601" y="1844439"/>
              <a:ext cx="861078" cy="277084"/>
            </a:xfrm>
            <a:prstGeom prst="rect">
              <a:avLst/>
            </a:prstGeom>
            <a:noFill/>
            <a:ln>
              <a:noFill/>
            </a:ln>
          </p:spPr>
          <p:txBody>
            <a:bodyPr spcFirstLastPara="1" wrap="none" lIns="0" tIns="0" rIns="0" bIns="0" anchor="ctr" anchorCtr="0">
              <a:spAutoFit/>
            </a:bodyPr>
            <a:lstStyle/>
            <a:p>
              <a:pPr marL="0" marR="0" lvl="0" indent="0" algn="ctr" defTabSz="1625056"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dirty="0">
                  <a:ln>
                    <a:noFill/>
                  </a:ln>
                  <a:solidFill>
                    <a:srgbClr val="000000"/>
                  </a:solidFill>
                  <a:effectLst/>
                  <a:uLnTx/>
                  <a:uFillTx/>
                  <a:latin typeface="Aptos" panose="02110004020202020204"/>
                  <a:ea typeface="Arial"/>
                  <a:cs typeface="Arial"/>
                  <a:sym typeface="Arial"/>
                </a:rPr>
                <a:t>Cycles 1–6</a:t>
              </a:r>
              <a:br>
                <a:rPr kumimoji="0" lang="en-CA" sz="1200" b="0" i="1" u="none" strike="noStrike" kern="0" cap="none" spc="0" normalizeH="0" baseline="0" noProof="0" dirty="0">
                  <a:ln>
                    <a:noFill/>
                  </a:ln>
                  <a:solidFill>
                    <a:srgbClr val="000000"/>
                  </a:solidFill>
                  <a:effectLst/>
                  <a:uLnTx/>
                  <a:uFillTx/>
                  <a:latin typeface="Aptos" panose="02110004020202020204"/>
                  <a:ea typeface="Arial"/>
                  <a:cs typeface="Arial"/>
                  <a:sym typeface="Arial"/>
                </a:rPr>
              </a:br>
              <a:r>
                <a:rPr kumimoji="0" lang="en-CA" sz="1200" b="0" i="1" u="none" strike="noStrike" kern="0" cap="none" spc="0" normalizeH="0" baseline="0" noProof="0" dirty="0">
                  <a:ln>
                    <a:noFill/>
                  </a:ln>
                  <a:solidFill>
                    <a:srgbClr val="000000"/>
                  </a:solidFill>
                  <a:effectLst/>
                  <a:uLnTx/>
                  <a:uFillTx/>
                  <a:latin typeface="Aptos" panose="02110004020202020204"/>
                  <a:ea typeface="Arial"/>
                  <a:cs typeface="Arial"/>
                  <a:sym typeface="Arial"/>
                </a:rPr>
                <a:t>(1 cycle=21 days)</a:t>
              </a:r>
              <a:endParaRPr kumimoji="0" sz="1333" b="0" i="0" u="none" strike="noStrike" kern="0" cap="none" spc="0" normalizeH="0" baseline="0" noProof="0" dirty="0">
                <a:ln>
                  <a:noFill/>
                </a:ln>
                <a:solidFill>
                  <a:srgbClr val="000000"/>
                </a:solidFill>
                <a:effectLst/>
                <a:uLnTx/>
                <a:uFillTx/>
                <a:latin typeface="Aptos" panose="02110004020202020204"/>
                <a:ea typeface="Arial"/>
                <a:cs typeface="Arial"/>
                <a:sym typeface="Arial"/>
              </a:endParaRPr>
            </a:p>
          </p:txBody>
        </p:sp>
        <p:sp>
          <p:nvSpPr>
            <p:cNvPr id="14" name="Google Shape;284;p28">
              <a:extLst>
                <a:ext uri="{FF2B5EF4-FFF2-40B4-BE49-F238E27FC236}">
                  <a16:creationId xmlns:a16="http://schemas.microsoft.com/office/drawing/2014/main" id="{D54F60BD-7A7B-712C-49D3-43D02118B028}"/>
                </a:ext>
              </a:extLst>
            </p:cNvPr>
            <p:cNvSpPr/>
            <p:nvPr/>
          </p:nvSpPr>
          <p:spPr>
            <a:xfrm>
              <a:off x="6836990" y="2251696"/>
              <a:ext cx="632580" cy="138542"/>
            </a:xfrm>
            <a:prstGeom prst="rect">
              <a:avLst/>
            </a:prstGeom>
            <a:noFill/>
            <a:ln>
              <a:noFill/>
            </a:ln>
          </p:spPr>
          <p:txBody>
            <a:bodyPr spcFirstLastPara="1" wrap="none" lIns="0" tIns="0" rIns="0" bIns="0" anchor="ctr" anchorCtr="0">
              <a:spAutoFit/>
            </a:bodyPr>
            <a:lstStyle/>
            <a:p>
              <a:pPr marL="0" marR="0" lvl="0" indent="0" algn="ctr" defTabSz="1625056" rtl="0" eaLnBrk="1" fontAlgn="auto" latinLnBrk="0" hangingPunct="1">
                <a:lnSpc>
                  <a:spcPct val="100000"/>
                </a:lnSpc>
                <a:spcBef>
                  <a:spcPts val="0"/>
                </a:spcBef>
                <a:spcAft>
                  <a:spcPts val="0"/>
                </a:spcAft>
                <a:buClr>
                  <a:srgbClr val="000000"/>
                </a:buClr>
                <a:buSzTx/>
                <a:buFontTx/>
                <a:buNone/>
                <a:tabLst/>
                <a:defRPr/>
              </a:pPr>
              <a:r>
                <a:rPr kumimoji="0" lang="en-CA" sz="1200" b="1" i="0" u="none" strike="noStrike" kern="0" cap="none" spc="0" normalizeH="0" baseline="0" noProof="0" dirty="0">
                  <a:ln>
                    <a:noFill/>
                  </a:ln>
                  <a:solidFill>
                    <a:srgbClr val="000000"/>
                  </a:solidFill>
                  <a:effectLst/>
                  <a:uLnTx/>
                  <a:uFillTx/>
                  <a:latin typeface="Aptos" panose="02110004020202020204"/>
                  <a:ea typeface="Arial"/>
                  <a:cs typeface="Arial"/>
                  <a:sym typeface="Arial"/>
                </a:rPr>
                <a:t>Cycles 7 &amp; 8</a:t>
              </a:r>
              <a:endParaRPr kumimoji="0" sz="1333" b="0" i="0" u="none" strike="noStrike" kern="0" cap="none" spc="0" normalizeH="0" baseline="0" noProof="0" dirty="0">
                <a:ln>
                  <a:noFill/>
                </a:ln>
                <a:solidFill>
                  <a:srgbClr val="000000"/>
                </a:solidFill>
                <a:effectLst/>
                <a:uLnTx/>
                <a:uFillTx/>
                <a:latin typeface="Aptos" panose="02110004020202020204"/>
                <a:ea typeface="Arial"/>
                <a:cs typeface="Arial"/>
                <a:sym typeface="Arial"/>
              </a:endParaRPr>
            </a:p>
          </p:txBody>
        </p:sp>
        <p:sp>
          <p:nvSpPr>
            <p:cNvPr id="15" name="Rectangle 14">
              <a:extLst>
                <a:ext uri="{FF2B5EF4-FFF2-40B4-BE49-F238E27FC236}">
                  <a16:creationId xmlns:a16="http://schemas.microsoft.com/office/drawing/2014/main" id="{49D5CAAE-6273-EB92-8295-444437B2A139}"/>
                </a:ext>
              </a:extLst>
            </p:cNvPr>
            <p:cNvSpPr/>
            <p:nvPr/>
          </p:nvSpPr>
          <p:spPr>
            <a:xfrm>
              <a:off x="375456" y="2541834"/>
              <a:ext cx="2758022" cy="7946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spAutoFit/>
            </a:bodyPr>
            <a:lstStyle/>
            <a:p>
              <a:pPr marL="47984" marR="0" lvl="0" indent="0" algn="l" defTabSz="914400" rtl="0" eaLnBrk="1" fontAlgn="auto" latinLnBrk="0" hangingPunct="1">
                <a:lnSpc>
                  <a:spcPct val="100000"/>
                </a:lnSpc>
                <a:spcBef>
                  <a:spcPts val="0"/>
                </a:spcBef>
                <a:spcAft>
                  <a:spcPts val="267"/>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ptos" panose="02110004020202020204"/>
                  <a:ea typeface="+mn-ea"/>
                  <a:cs typeface="+mn-cs"/>
                </a:rPr>
                <a:t>Stratification factors</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IPI score (2 vs 3–5)</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Bulky disease (&lt;7.5 vs ≥7.5cm)</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Geographic region (Western Europe, US, Canada, &amp; Australia vs Asia vs rest of world)</a:t>
              </a:r>
            </a:p>
          </p:txBody>
        </p:sp>
        <p:cxnSp>
          <p:nvCxnSpPr>
            <p:cNvPr id="16" name="Straight Arrow Connector 15">
              <a:extLst>
                <a:ext uri="{FF2B5EF4-FFF2-40B4-BE49-F238E27FC236}">
                  <a16:creationId xmlns:a16="http://schemas.microsoft.com/office/drawing/2014/main" id="{5317366D-7AAB-4CF4-57AF-D5978EDD5E58}"/>
                </a:ext>
              </a:extLst>
            </p:cNvPr>
            <p:cNvCxnSpPr>
              <a:cxnSpLocks/>
            </p:cNvCxnSpPr>
            <p:nvPr/>
          </p:nvCxnSpPr>
          <p:spPr>
            <a:xfrm>
              <a:off x="6117722" y="2036992"/>
              <a:ext cx="480691" cy="0"/>
            </a:xfrm>
            <a:prstGeom prst="straightConnector1">
              <a:avLst/>
            </a:prstGeom>
            <a:ln w="19050">
              <a:solidFill>
                <a:schemeClr val="tx2"/>
              </a:solidFill>
              <a:tailEnd type="triangle"/>
            </a:ln>
          </p:spPr>
          <p:style>
            <a:lnRef idx="1">
              <a:schemeClr val="accent1"/>
            </a:lnRef>
            <a:fillRef idx="0">
              <a:schemeClr val="accent1"/>
            </a:fillRef>
            <a:effectRef idx="0">
              <a:schemeClr val="accent1"/>
            </a:effectRef>
            <a:fontRef idx="minor">
              <a:schemeClr val="tx1"/>
            </a:fontRef>
          </p:style>
        </p:cxnSp>
        <p:cxnSp>
          <p:nvCxnSpPr>
            <p:cNvPr id="17" name="Connector: Elbow 16">
              <a:extLst>
                <a:ext uri="{FF2B5EF4-FFF2-40B4-BE49-F238E27FC236}">
                  <a16:creationId xmlns:a16="http://schemas.microsoft.com/office/drawing/2014/main" id="{CECC5B66-F0A7-269C-1903-E251AD6497B2}"/>
                </a:ext>
              </a:extLst>
            </p:cNvPr>
            <p:cNvCxnSpPr>
              <a:cxnSpLocks/>
            </p:cNvCxnSpPr>
            <p:nvPr/>
          </p:nvCxnSpPr>
          <p:spPr>
            <a:xfrm flipH="1">
              <a:off x="3507820" y="1407218"/>
              <a:ext cx="11303" cy="1260000"/>
            </a:xfrm>
            <a:prstGeom prst="bentConnector3">
              <a:avLst>
                <a:gd name="adj1" fmla="val 3022016"/>
              </a:avLst>
            </a:prstGeom>
            <a:ln w="19050">
              <a:solidFill>
                <a:schemeClr val="tx2"/>
              </a:solidFill>
              <a:headEnd type="triangle"/>
              <a:tailEnd type="triangle"/>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2B027FB8-00DB-25E4-6780-001F3EA8DE6A}"/>
                </a:ext>
              </a:extLst>
            </p:cNvPr>
            <p:cNvCxnSpPr>
              <a:cxnSpLocks/>
            </p:cNvCxnSpPr>
            <p:nvPr/>
          </p:nvCxnSpPr>
          <p:spPr>
            <a:xfrm>
              <a:off x="2550788" y="2036992"/>
              <a:ext cx="480691" cy="0"/>
            </a:xfrm>
            <a:prstGeom prst="straightConnector1">
              <a:avLst/>
            </a:prstGeom>
            <a:ln w="19050">
              <a:solidFill>
                <a:schemeClr val="tx2"/>
              </a:solidFill>
              <a:tailEnd type="none"/>
            </a:ln>
          </p:spPr>
          <p:style>
            <a:lnRef idx="1">
              <a:schemeClr val="accent1"/>
            </a:lnRef>
            <a:fillRef idx="0">
              <a:schemeClr val="accent1"/>
            </a:fillRef>
            <a:effectRef idx="0">
              <a:schemeClr val="accent1"/>
            </a:effectRef>
            <a:fontRef idx="minor">
              <a:schemeClr val="tx1"/>
            </a:fontRef>
          </p:style>
        </p:cxnSp>
        <p:sp>
          <p:nvSpPr>
            <p:cNvPr id="20" name="Rectangle 19">
              <a:extLst>
                <a:ext uri="{FF2B5EF4-FFF2-40B4-BE49-F238E27FC236}">
                  <a16:creationId xmlns:a16="http://schemas.microsoft.com/office/drawing/2014/main" id="{AD2A9821-990F-0E9B-1C79-302A52343BA5}"/>
                </a:ext>
              </a:extLst>
            </p:cNvPr>
            <p:cNvSpPr/>
            <p:nvPr/>
          </p:nvSpPr>
          <p:spPr>
            <a:xfrm>
              <a:off x="3507822" y="1302236"/>
              <a:ext cx="2282746" cy="361492"/>
            </a:xfrm>
            <a:prstGeom prst="rect">
              <a:avLst/>
            </a:prstGeom>
            <a:solidFill>
              <a:srgbClr val="ADE9CC"/>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Polatuzumab vedotin </a:t>
              </a: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(1.8mg/kg)*</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R-CHP + vincristine placebo </a:t>
              </a:r>
              <a:endPar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endParaRPr>
            </a:p>
          </p:txBody>
        </p:sp>
        <p:sp>
          <p:nvSpPr>
            <p:cNvPr id="21" name="Rectangle 20">
              <a:extLst>
                <a:ext uri="{FF2B5EF4-FFF2-40B4-BE49-F238E27FC236}">
                  <a16:creationId xmlns:a16="http://schemas.microsoft.com/office/drawing/2014/main" id="{1E34B4B0-F6C7-5062-06E5-F7E57FA56FA1}"/>
                </a:ext>
              </a:extLst>
            </p:cNvPr>
            <p:cNvSpPr/>
            <p:nvPr/>
          </p:nvSpPr>
          <p:spPr>
            <a:xfrm>
              <a:off x="3507818" y="2539130"/>
              <a:ext cx="2303755" cy="36149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t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R-CHOP</a:t>
              </a:r>
              <a:r>
                <a:rPr kumimoji="0" lang="en-GB" sz="1200" b="1" i="0" u="none" strike="noStrike" kern="1200" cap="none" spc="0" normalizeH="0" baseline="30000" noProof="0" dirty="0">
                  <a:ln>
                    <a:noFill/>
                  </a:ln>
                  <a:solidFill>
                    <a:prstClr val="black"/>
                  </a:solidFill>
                  <a:effectLst/>
                  <a:uLnTx/>
                  <a:uFillTx/>
                  <a:latin typeface="Aptos" panose="02110004020202020204"/>
                  <a:ea typeface="+mn-ea"/>
                  <a:cs typeface="+mn-cs"/>
                </a:rPr>
                <a:t>†</a:t>
              </a: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 + </a:t>
              </a:r>
              <a:b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GB" sz="1200" b="1" i="0" u="none" strike="noStrike" kern="1200" cap="none" spc="0" normalizeH="0" baseline="0" noProof="0" dirty="0">
                  <a:ln>
                    <a:noFill/>
                  </a:ln>
                  <a:solidFill>
                    <a:prstClr val="black"/>
                  </a:solidFill>
                  <a:effectLst/>
                  <a:uLnTx/>
                  <a:uFillTx/>
                  <a:latin typeface="Aptos" panose="02110004020202020204"/>
                  <a:ea typeface="+mn-ea"/>
                  <a:cs typeface="+mn-cs"/>
                </a:rPr>
                <a:t>polatuzumab vedotin placebo</a:t>
              </a:r>
            </a:p>
          </p:txBody>
        </p:sp>
        <p:sp>
          <p:nvSpPr>
            <p:cNvPr id="22" name="Rectangle 21">
              <a:extLst>
                <a:ext uri="{FF2B5EF4-FFF2-40B4-BE49-F238E27FC236}">
                  <a16:creationId xmlns:a16="http://schemas.microsoft.com/office/drawing/2014/main" id="{E065C189-A3E9-57A7-A2F5-395BF50137D5}"/>
                </a:ext>
              </a:extLst>
            </p:cNvPr>
            <p:cNvSpPr/>
            <p:nvPr/>
          </p:nvSpPr>
          <p:spPr>
            <a:xfrm>
              <a:off x="3507821" y="1085833"/>
              <a:ext cx="2282746" cy="228901"/>
            </a:xfrm>
            <a:prstGeom prst="rect">
              <a:avLst/>
            </a:prstGeom>
            <a:solidFill>
              <a:srgbClr val="2A99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6" b="1" i="0" u="none" strike="noStrike" kern="1200" cap="none" spc="0" normalizeH="0" baseline="0" noProof="0" dirty="0">
                  <a:ln>
                    <a:noFill/>
                  </a:ln>
                  <a:solidFill>
                    <a:prstClr val="white"/>
                  </a:solidFill>
                  <a:effectLst/>
                  <a:uLnTx/>
                  <a:uFillTx/>
                  <a:latin typeface="Aptos" panose="02110004020202020204"/>
                  <a:ea typeface="+mn-ea"/>
                  <a:cs typeface="+mn-cs"/>
                </a:rPr>
                <a:t>Pola-R-CHP</a:t>
              </a:r>
            </a:p>
          </p:txBody>
        </p:sp>
        <p:sp>
          <p:nvSpPr>
            <p:cNvPr id="23" name="Rectangle 22">
              <a:extLst>
                <a:ext uri="{FF2B5EF4-FFF2-40B4-BE49-F238E27FC236}">
                  <a16:creationId xmlns:a16="http://schemas.microsoft.com/office/drawing/2014/main" id="{1F2081E5-7941-78F3-17A2-36F138B96175}"/>
                </a:ext>
              </a:extLst>
            </p:cNvPr>
            <p:cNvSpPr/>
            <p:nvPr/>
          </p:nvSpPr>
          <p:spPr>
            <a:xfrm>
              <a:off x="3507820" y="2345244"/>
              <a:ext cx="2303754" cy="227142"/>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466" b="1" i="0" u="none" strike="noStrike" kern="1200" cap="none" spc="0" normalizeH="0" baseline="0" noProof="0" dirty="0">
                  <a:ln>
                    <a:noFill/>
                  </a:ln>
                  <a:solidFill>
                    <a:prstClr val="white"/>
                  </a:solidFill>
                  <a:effectLst/>
                  <a:uLnTx/>
                  <a:uFillTx/>
                  <a:latin typeface="Aptos" panose="02110004020202020204"/>
                  <a:ea typeface="+mn-ea"/>
                  <a:cs typeface="+mn-cs"/>
                </a:rPr>
                <a:t>R-CHOP</a:t>
              </a:r>
            </a:p>
          </p:txBody>
        </p:sp>
        <p:sp>
          <p:nvSpPr>
            <p:cNvPr id="3" name="Rectangle 2">
              <a:extLst>
                <a:ext uri="{FF2B5EF4-FFF2-40B4-BE49-F238E27FC236}">
                  <a16:creationId xmlns:a16="http://schemas.microsoft.com/office/drawing/2014/main" id="{60FFBCAA-D19B-99DA-0958-3C0430DE3E3B}"/>
                </a:ext>
              </a:extLst>
            </p:cNvPr>
            <p:cNvSpPr/>
            <p:nvPr/>
          </p:nvSpPr>
          <p:spPr>
            <a:xfrm>
              <a:off x="375456" y="1573760"/>
              <a:ext cx="2236857" cy="937265"/>
            </a:xfrm>
            <a:prstGeom prst="rect">
              <a:avLst/>
            </a:prstGeom>
            <a:solidFill>
              <a:srgbClr val="E8EEFE"/>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119963" tIns="62381" rIns="119963" bIns="62381" rtlCol="0" anchor="ctr">
              <a:spAutoFit/>
            </a:bodyPr>
            <a:lstStyle/>
            <a:p>
              <a:pPr marL="95969" marR="0" lvl="0" indent="0" algn="l" defTabSz="914400" rtl="0" eaLnBrk="1" fontAlgn="auto" latinLnBrk="0" hangingPunct="1">
                <a:lnSpc>
                  <a:spcPct val="100000"/>
                </a:lnSpc>
                <a:spcBef>
                  <a:spcPts val="800"/>
                </a:spcBef>
                <a:spcAft>
                  <a:spcPts val="533"/>
                </a:spcAft>
                <a:buClrTx/>
                <a:buSzTx/>
                <a:buFontTx/>
                <a:buNone/>
                <a:tabLst/>
                <a:defRPr/>
              </a:pPr>
              <a:r>
                <a:rPr kumimoji="0" lang="en-GB" sz="1333" b="1" i="0" u="none" strike="noStrike" kern="1200" cap="none" spc="0" normalizeH="0" baseline="0" noProof="0" dirty="0">
                  <a:ln>
                    <a:noFill/>
                  </a:ln>
                  <a:solidFill>
                    <a:prstClr val="black"/>
                  </a:solidFill>
                  <a:effectLst/>
                  <a:uLnTx/>
                  <a:uFillTx/>
                  <a:latin typeface="Aptos" panose="02110004020202020204"/>
                  <a:ea typeface="+mn-ea"/>
                  <a:cs typeface="+mn-cs"/>
                </a:rPr>
                <a:t>Patients</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Previously untreated DLBCL</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Age 18–80 years</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IPI 2–5</a:t>
              </a:r>
            </a:p>
            <a:p>
              <a:pPr marL="383875" marR="0" lvl="0" indent="-236990" algn="l" defTabSz="914400" rtl="0" eaLnBrk="1" fontAlgn="auto" latinLnBrk="0" hangingPunct="1">
                <a:lnSpc>
                  <a:spcPct val="100000"/>
                </a:lnSpc>
                <a:spcBef>
                  <a:spcPts val="0"/>
                </a:spcBef>
                <a:spcAft>
                  <a:spcPts val="267"/>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ECOG PS 0–2</a:t>
              </a:r>
            </a:p>
          </p:txBody>
        </p:sp>
        <p:grpSp>
          <p:nvGrpSpPr>
            <p:cNvPr id="11" name="Group 10">
              <a:extLst>
                <a:ext uri="{FF2B5EF4-FFF2-40B4-BE49-F238E27FC236}">
                  <a16:creationId xmlns:a16="http://schemas.microsoft.com/office/drawing/2014/main" id="{C86B01A3-D6B3-85B4-0ECB-4FB12C698673}"/>
                </a:ext>
              </a:extLst>
            </p:cNvPr>
            <p:cNvGrpSpPr/>
            <p:nvPr/>
          </p:nvGrpSpPr>
          <p:grpSpPr>
            <a:xfrm>
              <a:off x="2830236" y="1775837"/>
              <a:ext cx="705773" cy="522720"/>
              <a:chOff x="2830236" y="1775837"/>
              <a:chExt cx="705773" cy="522720"/>
            </a:xfrm>
          </p:grpSpPr>
          <p:sp>
            <p:nvSpPr>
              <p:cNvPr id="19" name="Oval 18">
                <a:extLst>
                  <a:ext uri="{FF2B5EF4-FFF2-40B4-BE49-F238E27FC236}">
                    <a16:creationId xmlns:a16="http://schemas.microsoft.com/office/drawing/2014/main" id="{3D211784-11AC-B3AF-6750-03722F0178AB}"/>
                  </a:ext>
                </a:extLst>
              </p:cNvPr>
              <p:cNvSpPr>
                <a:spLocks/>
              </p:cNvSpPr>
              <p:nvPr/>
            </p:nvSpPr>
            <p:spPr>
              <a:xfrm>
                <a:off x="2925929" y="1775837"/>
                <a:ext cx="522720" cy="52272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800" b="1" i="0" u="none" strike="noStrike" kern="1200" cap="none" spc="0" normalizeH="0" baseline="0" noProof="0" dirty="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C3C92ADC-1DBB-1558-DA78-831B1B35559C}"/>
                  </a:ext>
                </a:extLst>
              </p:cNvPr>
              <p:cNvSpPr txBox="1"/>
              <p:nvPr/>
            </p:nvSpPr>
            <p:spPr>
              <a:xfrm>
                <a:off x="2830236" y="1894855"/>
                <a:ext cx="705773" cy="284685"/>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933" b="1" i="0" u="none" strike="noStrike" kern="1200" cap="none" spc="0" normalizeH="0" baseline="0" noProof="0" dirty="0">
                    <a:ln>
                      <a:noFill/>
                    </a:ln>
                    <a:solidFill>
                      <a:prstClr val="white"/>
                    </a:solidFill>
                    <a:effectLst/>
                    <a:uLnTx/>
                    <a:uFillTx/>
                    <a:latin typeface="Aptos" panose="02110004020202020204"/>
                    <a:ea typeface="MS PGothic" charset="0"/>
                    <a:cs typeface="+mn-cs"/>
                  </a:rPr>
                  <a:t>Randomize</a:t>
                </a:r>
                <a:br>
                  <a:rPr kumimoji="0" lang="en-GB" sz="933" b="1" i="0" u="none" strike="noStrike" kern="1200" cap="none" spc="0" normalizeH="0" baseline="0" noProof="0" dirty="0">
                    <a:ln>
                      <a:noFill/>
                    </a:ln>
                    <a:solidFill>
                      <a:prstClr val="white"/>
                    </a:solidFill>
                    <a:effectLst/>
                    <a:uLnTx/>
                    <a:uFillTx/>
                    <a:latin typeface="Aptos" panose="02110004020202020204"/>
                    <a:ea typeface="MS PGothic" charset="0"/>
                    <a:cs typeface="+mn-cs"/>
                  </a:rPr>
                </a:br>
                <a:r>
                  <a:rPr kumimoji="0" lang="en-GB" sz="933" b="1" i="0" u="none" strike="noStrike" kern="1200" cap="none" spc="0" normalizeH="0" baseline="0" noProof="0" dirty="0">
                    <a:ln>
                      <a:noFill/>
                    </a:ln>
                    <a:solidFill>
                      <a:prstClr val="white"/>
                    </a:solidFill>
                    <a:effectLst/>
                    <a:uLnTx/>
                    <a:uFillTx/>
                    <a:latin typeface="Aptos" panose="02110004020202020204"/>
                    <a:ea typeface="MS PGothic" charset="0"/>
                    <a:cs typeface="+mn-cs"/>
                  </a:rPr>
                  <a:t>1:1</a:t>
                </a:r>
              </a:p>
            </p:txBody>
          </p:sp>
        </p:grpSp>
      </p:grpSp>
      <p:sp>
        <p:nvSpPr>
          <p:cNvPr id="24" name="TextBox 23">
            <a:extLst>
              <a:ext uri="{FF2B5EF4-FFF2-40B4-BE49-F238E27FC236}">
                <a16:creationId xmlns:a16="http://schemas.microsoft.com/office/drawing/2014/main" id="{7BDA6EB1-0114-3CE3-F63C-81494C10EB0D}"/>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67913261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732180-526C-27E9-2A7E-C27078786693}"/>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C22699BE-6522-1F67-C193-9BE11080213E}"/>
              </a:ext>
            </a:extLst>
          </p:cNvPr>
          <p:cNvSpPr>
            <a:spLocks noGrp="1"/>
          </p:cNvSpPr>
          <p:nvPr>
            <p:ph type="title"/>
          </p:nvPr>
        </p:nvSpPr>
        <p:spPr>
          <a:xfrm>
            <a:off x="519570" y="266897"/>
            <a:ext cx="11194156" cy="906972"/>
          </a:xfrm>
        </p:spPr>
        <p:txBody>
          <a:bodyPr>
            <a:noAutofit/>
          </a:bodyPr>
          <a:lstStyle/>
          <a:p>
            <a:pPr>
              <a:lnSpc>
                <a:spcPts val="3199"/>
              </a:lnSpc>
            </a:pPr>
            <a:r>
              <a:rPr lang="en-GB" sz="3600" dirty="0">
                <a:latin typeface="Calibri" panose="020F0502020204030204" pitchFamily="34" charset="0"/>
                <a:cs typeface="Calibri" panose="020F0502020204030204" pitchFamily="34" charset="0"/>
              </a:rPr>
              <a:t>Initial PFS benefit of Pola-R-CHP over R-CHOP is maintained at 5 years</a:t>
            </a:r>
            <a:endParaRPr lang="en-GB" sz="3600" dirty="0">
              <a:solidFill>
                <a:schemeClr val="tx1"/>
              </a:solidFill>
              <a:latin typeface="Calibri" panose="020F0502020204030204" pitchFamily="34" charset="0"/>
              <a:cs typeface="Calibri" panose="020F0502020204030204" pitchFamily="34" charset="0"/>
            </a:endParaRPr>
          </a:p>
        </p:txBody>
      </p:sp>
      <p:sp>
        <p:nvSpPr>
          <p:cNvPr id="4" name="Text Placeholder 3">
            <a:extLst>
              <a:ext uri="{FF2B5EF4-FFF2-40B4-BE49-F238E27FC236}">
                <a16:creationId xmlns:a16="http://schemas.microsoft.com/office/drawing/2014/main" id="{F0829891-9948-7D38-E258-BD08D91D3BE3}"/>
              </a:ext>
            </a:extLst>
          </p:cNvPr>
          <p:cNvSpPr>
            <a:spLocks noGrp="1"/>
          </p:cNvSpPr>
          <p:nvPr>
            <p:ph type="body" sz="quarter" idx="11"/>
          </p:nvPr>
        </p:nvSpPr>
        <p:spPr>
          <a:xfrm>
            <a:off x="528768" y="6165455"/>
            <a:ext cx="6072416" cy="359889"/>
          </a:xfrm>
        </p:spPr>
        <p:txBody>
          <a:bodyPr/>
          <a:lstStyle/>
          <a:p>
            <a:r>
              <a:rPr lang="en-GB" sz="933" dirty="0"/>
              <a:t>*Data cut-off: June 28, 2021; </a:t>
            </a:r>
            <a:r>
              <a:rPr lang="en-GB" sz="933" baseline="30000" dirty="0"/>
              <a:t>†</a:t>
            </a:r>
            <a:r>
              <a:rPr lang="en-GB" sz="933" dirty="0"/>
              <a:t>Data cut-off: June 15, 2022; </a:t>
            </a:r>
            <a:r>
              <a:rPr lang="en-GB" sz="933" baseline="30000" dirty="0"/>
              <a:t>‡</a:t>
            </a:r>
            <a:r>
              <a:rPr lang="en-GB" sz="933" dirty="0"/>
              <a:t>Data cut-off: July 5, 2024.</a:t>
            </a:r>
            <a:br>
              <a:rPr lang="en-GB" sz="933" dirty="0"/>
            </a:br>
            <a:r>
              <a:rPr lang="en-GB" sz="933" dirty="0"/>
              <a:t>CI, confidence interval; HR, hazard ratio; NE, not evaluable.</a:t>
            </a:r>
          </a:p>
        </p:txBody>
      </p:sp>
      <p:sp>
        <p:nvSpPr>
          <p:cNvPr id="24" name="Rounded Rectangle 2015">
            <a:extLst>
              <a:ext uri="{FF2B5EF4-FFF2-40B4-BE49-F238E27FC236}">
                <a16:creationId xmlns:a16="http://schemas.microsoft.com/office/drawing/2014/main" id="{56112FBE-6B7A-3280-4815-3C1ACB0C1809}"/>
              </a:ext>
            </a:extLst>
          </p:cNvPr>
          <p:cNvSpPr/>
          <p:nvPr/>
        </p:nvSpPr>
        <p:spPr>
          <a:xfrm>
            <a:off x="519570" y="5545285"/>
            <a:ext cx="11194156" cy="690987"/>
          </a:xfrm>
          <a:prstGeom prst="round1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6923" rtl="0" eaLnBrk="1" fontAlgn="base" latinLnBrk="0" hangingPunct="1">
              <a:lnSpc>
                <a:spcPct val="100000"/>
              </a:lnSpc>
              <a:spcBef>
                <a:spcPct val="0"/>
              </a:spcBef>
              <a:spcAft>
                <a:spcPct val="0"/>
              </a:spcAft>
              <a:buClrTx/>
              <a:buSzTx/>
              <a:buFontTx/>
              <a:buNone/>
              <a:tabLst/>
              <a:defRPr/>
            </a:pPr>
            <a:r>
              <a:rPr kumimoji="0" lang="en-GB" sz="1733" b="0" i="0" u="none" strike="noStrike" kern="1200" cap="none" spc="0" normalizeH="0" baseline="0" noProof="0" dirty="0">
                <a:ln>
                  <a:noFill/>
                </a:ln>
                <a:solidFill>
                  <a:prstClr val="white"/>
                </a:solidFill>
                <a:effectLst/>
                <a:uLnTx/>
                <a:uFillTx/>
                <a:latin typeface="Aptos Display" panose="02110004020202020204"/>
                <a:ea typeface="Roboto"/>
                <a:cs typeface="Roboto"/>
                <a:sym typeface="Roboto"/>
              </a:rPr>
              <a:t>At the 5-year follow up, Pola-R-CHP had a </a:t>
            </a:r>
            <a:r>
              <a:rPr kumimoji="0" lang="en-GB" sz="1733" b="1" i="0" u="none" strike="noStrike" kern="1200" cap="none" spc="0" normalizeH="0" baseline="0" noProof="0" dirty="0">
                <a:ln>
                  <a:noFill/>
                </a:ln>
                <a:solidFill>
                  <a:prstClr val="white"/>
                </a:solidFill>
                <a:effectLst/>
                <a:uLnTx/>
                <a:uFillTx/>
                <a:latin typeface="Aptos Display" panose="02110004020202020204"/>
                <a:ea typeface="Roboto"/>
                <a:cs typeface="Roboto"/>
                <a:sym typeface="Roboto"/>
              </a:rPr>
              <a:t>sustained and significant PFS benefit</a:t>
            </a:r>
            <a:r>
              <a:rPr kumimoji="0" lang="en-GB" sz="1733" b="0" i="0" u="none" strike="noStrike" kern="1200" cap="none" spc="0" normalizeH="0" baseline="0" noProof="0" dirty="0">
                <a:ln>
                  <a:noFill/>
                </a:ln>
                <a:solidFill>
                  <a:prstClr val="white"/>
                </a:solidFill>
                <a:effectLst/>
                <a:uLnTx/>
                <a:uFillTx/>
                <a:latin typeface="Aptos Display" panose="02110004020202020204"/>
                <a:ea typeface="Roboto"/>
                <a:cs typeface="Roboto"/>
                <a:sym typeface="Roboto"/>
              </a:rPr>
              <a:t>,</a:t>
            </a:r>
            <a:br>
              <a:rPr kumimoji="0" lang="en-GB" sz="1733" b="0" i="0" u="none" strike="noStrike" kern="1200" cap="none" spc="0" normalizeH="0" baseline="0" noProof="0" dirty="0">
                <a:ln>
                  <a:noFill/>
                </a:ln>
                <a:solidFill>
                  <a:prstClr val="white"/>
                </a:solidFill>
                <a:effectLst/>
                <a:uLnTx/>
                <a:uFillTx/>
                <a:latin typeface="Aptos Display" panose="02110004020202020204"/>
                <a:ea typeface="Roboto"/>
                <a:cs typeface="Roboto"/>
                <a:sym typeface="Roboto"/>
              </a:rPr>
            </a:br>
            <a:r>
              <a:rPr kumimoji="0" lang="en-GB" sz="1733" b="0" i="0" u="none" strike="noStrike" kern="1200" cap="none" spc="0" normalizeH="0" baseline="0" noProof="0" dirty="0">
                <a:ln>
                  <a:noFill/>
                </a:ln>
                <a:solidFill>
                  <a:prstClr val="white"/>
                </a:solidFill>
                <a:effectLst/>
                <a:uLnTx/>
                <a:uFillTx/>
                <a:latin typeface="Aptos Display" panose="02110004020202020204"/>
                <a:ea typeface="Roboto"/>
                <a:cs typeface="Roboto"/>
                <a:sym typeface="Roboto"/>
              </a:rPr>
              <a:t> confirming results from the primary analysis of PFS at 2 years of follow up (HR 0.73).</a:t>
            </a:r>
            <a:r>
              <a:rPr kumimoji="0" lang="en-GB" sz="1733" b="0" i="0" u="none" strike="noStrike" kern="1200" cap="none" spc="0" normalizeH="0" baseline="30000" noProof="0" dirty="0">
                <a:ln>
                  <a:noFill/>
                </a:ln>
                <a:solidFill>
                  <a:prstClr val="white"/>
                </a:solidFill>
                <a:effectLst/>
                <a:uLnTx/>
                <a:uFillTx/>
                <a:latin typeface="Aptos Display" panose="02110004020202020204"/>
                <a:ea typeface="Roboto"/>
                <a:cs typeface="Roboto"/>
                <a:sym typeface="Roboto"/>
              </a:rPr>
              <a:t>1</a:t>
            </a:r>
          </a:p>
        </p:txBody>
      </p:sp>
      <p:sp>
        <p:nvSpPr>
          <p:cNvPr id="5" name="TextBox 4">
            <a:extLst>
              <a:ext uri="{FF2B5EF4-FFF2-40B4-BE49-F238E27FC236}">
                <a16:creationId xmlns:a16="http://schemas.microsoft.com/office/drawing/2014/main" id="{E821BE59-4BB4-DFEB-3596-E4A766507016}"/>
              </a:ext>
            </a:extLst>
          </p:cNvPr>
          <p:cNvSpPr txBox="1"/>
          <p:nvPr/>
        </p:nvSpPr>
        <p:spPr>
          <a:xfrm>
            <a:off x="3934385" y="1342380"/>
            <a:ext cx="3873014" cy="37946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66" b="1" i="0" u="none" strike="noStrike" kern="1200" cap="none" spc="0" normalizeH="0" baseline="0" noProof="0" dirty="0">
                <a:ln>
                  <a:noFill/>
                </a:ln>
                <a:solidFill>
                  <a:srgbClr val="E8E8E8">
                    <a:lumMod val="50000"/>
                  </a:srgbClr>
                </a:solidFill>
                <a:effectLst/>
                <a:uLnTx/>
                <a:uFillTx/>
                <a:latin typeface="Aptos" panose="02110004020202020204"/>
                <a:ea typeface="MS PGothic" charset="0"/>
                <a:cs typeface="+mn-cs"/>
              </a:rPr>
              <a:t>PFS in the global ITT population</a:t>
            </a:r>
          </a:p>
        </p:txBody>
      </p:sp>
      <p:graphicFrame>
        <p:nvGraphicFramePr>
          <p:cNvPr id="15" name="Table 14">
            <a:extLst>
              <a:ext uri="{FF2B5EF4-FFF2-40B4-BE49-F238E27FC236}">
                <a16:creationId xmlns:a16="http://schemas.microsoft.com/office/drawing/2014/main" id="{2B21166D-B1F7-C49F-EC5F-20FB08D8AD39}"/>
              </a:ext>
            </a:extLst>
          </p:cNvPr>
          <p:cNvGraphicFramePr>
            <a:graphicFrameLocks noGrp="1"/>
          </p:cNvGraphicFramePr>
          <p:nvPr/>
        </p:nvGraphicFramePr>
        <p:xfrm>
          <a:off x="3100398" y="3301240"/>
          <a:ext cx="4146713" cy="1027927"/>
        </p:xfrm>
        <a:graphic>
          <a:graphicData uri="http://schemas.openxmlformats.org/drawingml/2006/table">
            <a:tbl>
              <a:tblPr/>
              <a:tblGrid>
                <a:gridCol w="1155141">
                  <a:extLst>
                    <a:ext uri="{9D8B030D-6E8A-4147-A177-3AD203B41FA5}">
                      <a16:colId xmlns:a16="http://schemas.microsoft.com/office/drawing/2014/main" val="644229764"/>
                    </a:ext>
                  </a:extLst>
                </a:gridCol>
                <a:gridCol w="1062795">
                  <a:extLst>
                    <a:ext uri="{9D8B030D-6E8A-4147-A177-3AD203B41FA5}">
                      <a16:colId xmlns:a16="http://schemas.microsoft.com/office/drawing/2014/main" val="1017403540"/>
                    </a:ext>
                  </a:extLst>
                </a:gridCol>
                <a:gridCol w="984070">
                  <a:extLst>
                    <a:ext uri="{9D8B030D-6E8A-4147-A177-3AD203B41FA5}">
                      <a16:colId xmlns:a16="http://schemas.microsoft.com/office/drawing/2014/main" val="4242670451"/>
                    </a:ext>
                  </a:extLst>
                </a:gridCol>
                <a:gridCol w="944707">
                  <a:extLst>
                    <a:ext uri="{9D8B030D-6E8A-4147-A177-3AD203B41FA5}">
                      <a16:colId xmlns:a16="http://schemas.microsoft.com/office/drawing/2014/main" val="1448293757"/>
                    </a:ext>
                  </a:extLst>
                </a:gridCol>
              </a:tblGrid>
              <a:tr h="353809">
                <a:tc>
                  <a:txBody>
                    <a:bodyPr/>
                    <a:lstStyle/>
                    <a:p>
                      <a:pPr fontAlgn="t"/>
                      <a:r>
                        <a:rPr lang="en-GB" sz="900" b="1" dirty="0">
                          <a:effectLst/>
                        </a:rPr>
                        <a:t>Event-free rate, % (95% CI)</a:t>
                      </a:r>
                    </a:p>
                  </a:txBody>
                  <a:tcPr marL="33856" marR="33856" marT="33856" marB="33856" anchor="ctr">
                    <a:lnL w="3175"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1" i="0" u="none" strike="noStrike" dirty="0">
                          <a:solidFill>
                            <a:srgbClr val="000000"/>
                          </a:solidFill>
                          <a:effectLst/>
                          <a:latin typeface="Arial" panose="020B0604020202020204" pitchFamily="34" charset="0"/>
                        </a:rPr>
                        <a:t>Primary analysis at 2 years*</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1" i="0" u="none" strike="noStrike" dirty="0">
                          <a:solidFill>
                            <a:srgbClr val="000000"/>
                          </a:solidFill>
                          <a:effectLst/>
                          <a:latin typeface="Arial" panose="020B0604020202020204" pitchFamily="34" charset="0"/>
                        </a:rPr>
                        <a:t>3-year update</a:t>
                      </a:r>
                      <a:r>
                        <a:rPr lang="en-GB" sz="900" baseline="30000" dirty="0"/>
                        <a:t>†</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1" i="0" u="none" strike="noStrike" dirty="0">
                          <a:solidFill>
                            <a:srgbClr val="000000"/>
                          </a:solidFill>
                          <a:effectLst/>
                          <a:latin typeface="Arial" panose="020B0604020202020204" pitchFamily="34" charset="0"/>
                        </a:rPr>
                        <a:t>5-year update</a:t>
                      </a:r>
                      <a:r>
                        <a:rPr lang="en-GB" sz="900" baseline="30000" dirty="0"/>
                        <a:t>‡</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3175" cap="flat" cmpd="sng" algn="ctr">
                      <a:noFill/>
                      <a:prstDash val="solid"/>
                      <a:round/>
                      <a:headEnd type="none" w="med" len="med"/>
                      <a:tailEnd type="none" w="med" len="med"/>
                    </a:lnR>
                    <a:lnT w="3175" cap="flat" cmpd="sng" algn="ctr">
                      <a:no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3654894759"/>
                  </a:ext>
                </a:extLst>
              </a:tr>
              <a:tr h="209909">
                <a:tc>
                  <a:txBody>
                    <a:bodyPr/>
                    <a:lstStyle/>
                    <a:p>
                      <a:pPr marL="72000" rtl="0" fontAlgn="t">
                        <a:spcBef>
                          <a:spcPts val="0"/>
                        </a:spcBef>
                        <a:spcAft>
                          <a:spcPts val="0"/>
                        </a:spcAft>
                      </a:pPr>
                      <a:r>
                        <a:rPr lang="en-GB" sz="900" b="1" i="0" u="none" strike="noStrike" dirty="0">
                          <a:solidFill>
                            <a:srgbClr val="000000"/>
                          </a:solidFill>
                          <a:effectLst/>
                          <a:latin typeface="Arial" panose="020B0604020202020204" pitchFamily="34" charset="0"/>
                        </a:rPr>
                        <a:t>Pola-R-CHP</a:t>
                      </a:r>
                      <a:endParaRPr lang="en-GB" sz="900" b="1" dirty="0">
                        <a:effectLst/>
                      </a:endParaRPr>
                    </a:p>
                  </a:txBody>
                  <a:tcPr marL="33856" marR="33856" marT="33856" marB="33856" anchor="ctr">
                    <a:lnL w="3175"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76.7 (72.7–80.8)</a:t>
                      </a: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71.8 (67.1–76.5)</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64.9 (59.8–70.0)</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4185736518"/>
                  </a:ext>
                </a:extLst>
              </a:tr>
              <a:tr h="209909">
                <a:tc>
                  <a:txBody>
                    <a:bodyPr/>
                    <a:lstStyle/>
                    <a:p>
                      <a:pPr marL="72000" rtl="0" fontAlgn="t">
                        <a:spcBef>
                          <a:spcPts val="0"/>
                        </a:spcBef>
                        <a:spcAft>
                          <a:spcPts val="0"/>
                        </a:spcAft>
                      </a:pPr>
                      <a:r>
                        <a:rPr lang="en-GB" sz="900" b="1" i="0" u="none" strike="noStrike" dirty="0">
                          <a:solidFill>
                            <a:srgbClr val="000000"/>
                          </a:solidFill>
                          <a:effectLst/>
                          <a:latin typeface="Arial" panose="020B0604020202020204" pitchFamily="34" charset="0"/>
                        </a:rPr>
                        <a:t>R-CHOP</a:t>
                      </a:r>
                      <a:endParaRPr lang="en-GB" sz="900" b="1" dirty="0">
                        <a:effectLst/>
                      </a:endParaRPr>
                    </a:p>
                  </a:txBody>
                  <a:tcPr marL="33856" marR="33856" marT="33856" marB="33856" anchor="ctr">
                    <a:lnL w="3175"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70.2 (65.8–74.6)</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64.1 (59.1–69.1)</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59.1 (54.0–64.3)</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val="2207619915"/>
                  </a:ext>
                </a:extLst>
              </a:tr>
              <a:tr h="254300">
                <a:tc>
                  <a:txBody>
                    <a:bodyPr/>
                    <a:lstStyle/>
                    <a:p>
                      <a:pPr rtl="0" fontAlgn="t">
                        <a:spcBef>
                          <a:spcPts val="0"/>
                        </a:spcBef>
                        <a:spcAft>
                          <a:spcPts val="0"/>
                        </a:spcAft>
                      </a:pPr>
                      <a:r>
                        <a:rPr lang="en-GB" sz="900" b="1" i="0" u="none" strike="noStrike" dirty="0">
                          <a:solidFill>
                            <a:srgbClr val="000000"/>
                          </a:solidFill>
                          <a:effectLst/>
                          <a:latin typeface="Arial" panose="020B0604020202020204" pitchFamily="34" charset="0"/>
                        </a:rPr>
                        <a:t>HR (95% CI)</a:t>
                      </a:r>
                      <a:endParaRPr lang="en-GB" sz="900" dirty="0">
                        <a:effectLst/>
                      </a:endParaRPr>
                    </a:p>
                  </a:txBody>
                  <a:tcPr marL="33856" marR="33856" marT="33856" marB="33856" anchor="ctr">
                    <a:lnL w="3175" cap="flat" cmpd="sng" algn="ctr">
                      <a:no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0.73 (0.57–0.95)</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0.76 (0.60–0.97)</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6350" cap="flat" cmpd="sng" algn="ctr">
                      <a:solidFill>
                        <a:schemeClr val="tx1"/>
                      </a:solid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solidFill>
                      <a:srgbClr val="FFFFFF"/>
                    </a:solidFill>
                  </a:tcPr>
                </a:tc>
                <a:tc>
                  <a:txBody>
                    <a:bodyPr/>
                    <a:lstStyle/>
                    <a:p>
                      <a:pPr algn="ctr" rtl="0" fontAlgn="ctr">
                        <a:spcBef>
                          <a:spcPts val="0"/>
                        </a:spcBef>
                        <a:spcAft>
                          <a:spcPts val="0"/>
                        </a:spcAft>
                      </a:pPr>
                      <a:r>
                        <a:rPr lang="en-GB" sz="900" b="0" i="0" u="none" strike="noStrike" dirty="0">
                          <a:solidFill>
                            <a:srgbClr val="000000"/>
                          </a:solidFill>
                          <a:effectLst/>
                          <a:latin typeface="Arial" panose="020B0604020202020204" pitchFamily="34" charset="0"/>
                        </a:rPr>
                        <a:t>0.77</a:t>
                      </a:r>
                      <a:r>
                        <a:rPr lang="en-GB" sz="900" b="0" i="0" u="none" strike="noStrike" dirty="0">
                          <a:solidFill>
                            <a:schemeClr val="tx1"/>
                          </a:solidFill>
                          <a:effectLst/>
                          <a:latin typeface="+mn-lt"/>
                        </a:rPr>
                        <a:t> </a:t>
                      </a:r>
                      <a:r>
                        <a:rPr lang="en-GB" sz="900" b="0" i="0" u="none" strike="noStrike" dirty="0">
                          <a:solidFill>
                            <a:srgbClr val="000000"/>
                          </a:solidFill>
                          <a:effectLst/>
                          <a:latin typeface="Arial" panose="020B0604020202020204" pitchFamily="34" charset="0"/>
                        </a:rPr>
                        <a:t>(0.62–0.97)</a:t>
                      </a:r>
                      <a:endParaRPr lang="en-GB" sz="900" dirty="0">
                        <a:effectLst/>
                      </a:endParaRPr>
                    </a:p>
                  </a:txBody>
                  <a:tcPr marL="33856" marR="33856" marT="33856" marB="33856" anchor="ctr">
                    <a:lnL w="6350" cap="flat" cmpd="sng" algn="ctr">
                      <a:solidFill>
                        <a:schemeClr val="tx1"/>
                      </a:solidFill>
                      <a:prstDash val="solid"/>
                      <a:round/>
                      <a:headEnd type="none" w="med" len="med"/>
                      <a:tailEnd type="none" w="med" len="med"/>
                    </a:lnL>
                    <a:lnR w="3175" cap="flat" cmpd="sng" algn="ctr">
                      <a:noFill/>
                      <a:prstDash val="solid"/>
                      <a:round/>
                      <a:headEnd type="none" w="med" len="med"/>
                      <a:tailEnd type="none" w="med" len="med"/>
                    </a:lnR>
                    <a:lnT w="6350" cap="flat" cmpd="sng" algn="ctr">
                      <a:solidFill>
                        <a:schemeClr val="tx1"/>
                      </a:solidFill>
                      <a:prstDash val="solid"/>
                      <a:round/>
                      <a:headEnd type="none" w="med" len="med"/>
                      <a:tailEnd type="none" w="med" len="med"/>
                    </a:lnT>
                    <a:lnB w="3175" cap="flat" cmpd="sng" algn="ctr">
                      <a:noFill/>
                      <a:prstDash val="solid"/>
                      <a:round/>
                      <a:headEnd type="none" w="med" len="med"/>
                      <a:tailEnd type="none" w="med" len="med"/>
                    </a:lnB>
                    <a:solidFill>
                      <a:srgbClr val="FFFFFF"/>
                    </a:solidFill>
                  </a:tcPr>
                </a:tc>
                <a:extLst>
                  <a:ext uri="{0D108BD9-81ED-4DB2-BD59-A6C34878D82A}">
                    <a16:rowId xmlns:a16="http://schemas.microsoft.com/office/drawing/2014/main" val="1514629518"/>
                  </a:ext>
                </a:extLst>
              </a:tr>
            </a:tbl>
          </a:graphicData>
        </a:graphic>
      </p:graphicFrame>
      <p:grpSp>
        <p:nvGrpSpPr>
          <p:cNvPr id="8" name="Group 7">
            <a:extLst>
              <a:ext uri="{FF2B5EF4-FFF2-40B4-BE49-F238E27FC236}">
                <a16:creationId xmlns:a16="http://schemas.microsoft.com/office/drawing/2014/main" id="{47C3AC82-848F-02C1-C4BE-F421A7ECF8DC}"/>
              </a:ext>
            </a:extLst>
          </p:cNvPr>
          <p:cNvGrpSpPr/>
          <p:nvPr/>
        </p:nvGrpSpPr>
        <p:grpSpPr>
          <a:xfrm>
            <a:off x="1656097" y="1775076"/>
            <a:ext cx="7770446" cy="3575244"/>
            <a:chOff x="3870960" y="2403734"/>
            <a:chExt cx="5829633" cy="2682261"/>
          </a:xfrm>
        </p:grpSpPr>
        <p:sp>
          <p:nvSpPr>
            <p:cNvPr id="9" name="Freeform 4660">
              <a:extLst>
                <a:ext uri="{FF2B5EF4-FFF2-40B4-BE49-F238E27FC236}">
                  <a16:creationId xmlns:a16="http://schemas.microsoft.com/office/drawing/2014/main" id="{550E382B-FC9E-1D71-DAFB-1E9EF5C204CC}"/>
                </a:ext>
              </a:extLst>
            </p:cNvPr>
            <p:cNvSpPr/>
            <p:nvPr/>
          </p:nvSpPr>
          <p:spPr>
            <a:xfrm>
              <a:off x="4937739" y="2510959"/>
              <a:ext cx="4511168" cy="1778454"/>
            </a:xfrm>
            <a:custGeom>
              <a:avLst/>
              <a:gdLst>
                <a:gd name="connsiteX0" fmla="*/ 0 w 4511168"/>
                <a:gd name="connsiteY0" fmla="*/ 0 h 1778454"/>
                <a:gd name="connsiteX1" fmla="*/ 2158 w 4511168"/>
                <a:gd name="connsiteY1" fmla="*/ 0 h 1778454"/>
                <a:gd name="connsiteX2" fmla="*/ 36058 w 4511168"/>
                <a:gd name="connsiteY2" fmla="*/ 0 h 1778454"/>
                <a:gd name="connsiteX3" fmla="*/ 36058 w 4511168"/>
                <a:gd name="connsiteY3" fmla="*/ 4176 h 1778454"/>
                <a:gd name="connsiteX4" fmla="*/ 80368 w 4511168"/>
                <a:gd name="connsiteY4" fmla="*/ 4176 h 1778454"/>
                <a:gd name="connsiteX5" fmla="*/ 80368 w 4511168"/>
                <a:gd name="connsiteY5" fmla="*/ 8226 h 1778454"/>
                <a:gd name="connsiteX6" fmla="*/ 112109 w 4511168"/>
                <a:gd name="connsiteY6" fmla="*/ 8226 h 1778454"/>
                <a:gd name="connsiteX7" fmla="*/ 112109 w 4511168"/>
                <a:gd name="connsiteY7" fmla="*/ 12402 h 1778454"/>
                <a:gd name="connsiteX8" fmla="*/ 124806 w 4511168"/>
                <a:gd name="connsiteY8" fmla="*/ 12402 h 1778454"/>
                <a:gd name="connsiteX9" fmla="*/ 124806 w 4511168"/>
                <a:gd name="connsiteY9" fmla="*/ 20628 h 1778454"/>
                <a:gd name="connsiteX10" fmla="*/ 129123 w 4511168"/>
                <a:gd name="connsiteY10" fmla="*/ 20628 h 1778454"/>
                <a:gd name="connsiteX11" fmla="*/ 129123 w 4511168"/>
                <a:gd name="connsiteY11" fmla="*/ 24678 h 1778454"/>
                <a:gd name="connsiteX12" fmla="*/ 141692 w 4511168"/>
                <a:gd name="connsiteY12" fmla="*/ 24678 h 1778454"/>
                <a:gd name="connsiteX13" fmla="*/ 141692 w 4511168"/>
                <a:gd name="connsiteY13" fmla="*/ 28854 h 1778454"/>
                <a:gd name="connsiteX14" fmla="*/ 143851 w 4511168"/>
                <a:gd name="connsiteY14" fmla="*/ 28854 h 1778454"/>
                <a:gd name="connsiteX15" fmla="*/ 143851 w 4511168"/>
                <a:gd name="connsiteY15" fmla="*/ 37080 h 1778454"/>
                <a:gd name="connsiteX16" fmla="*/ 152357 w 4511168"/>
                <a:gd name="connsiteY16" fmla="*/ 37080 h 1778454"/>
                <a:gd name="connsiteX17" fmla="*/ 156674 w 4511168"/>
                <a:gd name="connsiteY17" fmla="*/ 37080 h 1778454"/>
                <a:gd name="connsiteX18" fmla="*/ 156674 w 4511168"/>
                <a:gd name="connsiteY18" fmla="*/ 41130 h 1778454"/>
                <a:gd name="connsiteX19" fmla="*/ 158705 w 4511168"/>
                <a:gd name="connsiteY19" fmla="*/ 41130 h 1778454"/>
                <a:gd name="connsiteX20" fmla="*/ 160737 w 4511168"/>
                <a:gd name="connsiteY20" fmla="*/ 41130 h 1778454"/>
                <a:gd name="connsiteX21" fmla="*/ 169370 w 4511168"/>
                <a:gd name="connsiteY21" fmla="*/ 41130 h 1778454"/>
                <a:gd name="connsiteX22" fmla="*/ 171402 w 4511168"/>
                <a:gd name="connsiteY22" fmla="*/ 41130 h 1778454"/>
                <a:gd name="connsiteX23" fmla="*/ 171402 w 4511168"/>
                <a:gd name="connsiteY23" fmla="*/ 45306 h 1778454"/>
                <a:gd name="connsiteX24" fmla="*/ 173433 w 4511168"/>
                <a:gd name="connsiteY24" fmla="*/ 45306 h 1778454"/>
                <a:gd name="connsiteX25" fmla="*/ 173433 w 4511168"/>
                <a:gd name="connsiteY25" fmla="*/ 49482 h 1778454"/>
                <a:gd name="connsiteX26" fmla="*/ 177750 w 4511168"/>
                <a:gd name="connsiteY26" fmla="*/ 49482 h 1778454"/>
                <a:gd name="connsiteX27" fmla="*/ 177750 w 4511168"/>
                <a:gd name="connsiteY27" fmla="*/ 57708 h 1778454"/>
                <a:gd name="connsiteX28" fmla="*/ 181940 w 4511168"/>
                <a:gd name="connsiteY28" fmla="*/ 57708 h 1778454"/>
                <a:gd name="connsiteX29" fmla="*/ 181940 w 4511168"/>
                <a:gd name="connsiteY29" fmla="*/ 61885 h 1778454"/>
                <a:gd name="connsiteX30" fmla="*/ 184098 w 4511168"/>
                <a:gd name="connsiteY30" fmla="*/ 61885 h 1778454"/>
                <a:gd name="connsiteX31" fmla="*/ 198826 w 4511168"/>
                <a:gd name="connsiteY31" fmla="*/ 61885 h 1778454"/>
                <a:gd name="connsiteX32" fmla="*/ 224346 w 4511168"/>
                <a:gd name="connsiteY32" fmla="*/ 61885 h 1778454"/>
                <a:gd name="connsiteX33" fmla="*/ 224346 w 4511168"/>
                <a:gd name="connsiteY33" fmla="*/ 66061 h 1778454"/>
                <a:gd name="connsiteX34" fmla="*/ 226377 w 4511168"/>
                <a:gd name="connsiteY34" fmla="*/ 66061 h 1778454"/>
                <a:gd name="connsiteX35" fmla="*/ 226377 w 4511168"/>
                <a:gd name="connsiteY35" fmla="*/ 70237 h 1778454"/>
                <a:gd name="connsiteX36" fmla="*/ 230694 w 4511168"/>
                <a:gd name="connsiteY36" fmla="*/ 70237 h 1778454"/>
                <a:gd name="connsiteX37" fmla="*/ 230694 w 4511168"/>
                <a:gd name="connsiteY37" fmla="*/ 74413 h 1778454"/>
                <a:gd name="connsiteX38" fmla="*/ 239074 w 4511168"/>
                <a:gd name="connsiteY38" fmla="*/ 74413 h 1778454"/>
                <a:gd name="connsiteX39" fmla="*/ 239074 w 4511168"/>
                <a:gd name="connsiteY39" fmla="*/ 78590 h 1778454"/>
                <a:gd name="connsiteX40" fmla="*/ 247453 w 4511168"/>
                <a:gd name="connsiteY40" fmla="*/ 78590 h 1778454"/>
                <a:gd name="connsiteX41" fmla="*/ 247453 w 4511168"/>
                <a:gd name="connsiteY41" fmla="*/ 82766 h 1778454"/>
                <a:gd name="connsiteX42" fmla="*/ 277163 w 4511168"/>
                <a:gd name="connsiteY42" fmla="*/ 82766 h 1778454"/>
                <a:gd name="connsiteX43" fmla="*/ 277163 w 4511168"/>
                <a:gd name="connsiteY43" fmla="*/ 86942 h 1778454"/>
                <a:gd name="connsiteX44" fmla="*/ 281353 w 4511168"/>
                <a:gd name="connsiteY44" fmla="*/ 86942 h 1778454"/>
                <a:gd name="connsiteX45" fmla="*/ 281353 w 4511168"/>
                <a:gd name="connsiteY45" fmla="*/ 91118 h 1778454"/>
                <a:gd name="connsiteX46" fmla="*/ 313094 w 4511168"/>
                <a:gd name="connsiteY46" fmla="*/ 91118 h 1778454"/>
                <a:gd name="connsiteX47" fmla="*/ 313094 w 4511168"/>
                <a:gd name="connsiteY47" fmla="*/ 95295 h 1778454"/>
                <a:gd name="connsiteX48" fmla="*/ 327822 w 4511168"/>
                <a:gd name="connsiteY48" fmla="*/ 95295 h 1778454"/>
                <a:gd name="connsiteX49" fmla="*/ 327822 w 4511168"/>
                <a:gd name="connsiteY49" fmla="*/ 99471 h 1778454"/>
                <a:gd name="connsiteX50" fmla="*/ 329980 w 4511168"/>
                <a:gd name="connsiteY50" fmla="*/ 99471 h 1778454"/>
                <a:gd name="connsiteX51" fmla="*/ 329980 w 4511168"/>
                <a:gd name="connsiteY51" fmla="*/ 103647 h 1778454"/>
                <a:gd name="connsiteX52" fmla="*/ 332139 w 4511168"/>
                <a:gd name="connsiteY52" fmla="*/ 103647 h 1778454"/>
                <a:gd name="connsiteX53" fmla="*/ 334170 w 4511168"/>
                <a:gd name="connsiteY53" fmla="*/ 103647 h 1778454"/>
                <a:gd name="connsiteX54" fmla="*/ 334170 w 4511168"/>
                <a:gd name="connsiteY54" fmla="*/ 107823 h 1778454"/>
                <a:gd name="connsiteX55" fmla="*/ 338487 w 4511168"/>
                <a:gd name="connsiteY55" fmla="*/ 107823 h 1778454"/>
                <a:gd name="connsiteX56" fmla="*/ 338487 w 4511168"/>
                <a:gd name="connsiteY56" fmla="*/ 112000 h 1778454"/>
                <a:gd name="connsiteX57" fmla="*/ 342677 w 4511168"/>
                <a:gd name="connsiteY57" fmla="*/ 112000 h 1778454"/>
                <a:gd name="connsiteX58" fmla="*/ 342677 w 4511168"/>
                <a:gd name="connsiteY58" fmla="*/ 116176 h 1778454"/>
                <a:gd name="connsiteX59" fmla="*/ 349025 w 4511168"/>
                <a:gd name="connsiteY59" fmla="*/ 116176 h 1778454"/>
                <a:gd name="connsiteX60" fmla="*/ 372386 w 4511168"/>
                <a:gd name="connsiteY60" fmla="*/ 116176 h 1778454"/>
                <a:gd name="connsiteX61" fmla="*/ 372386 w 4511168"/>
                <a:gd name="connsiteY61" fmla="*/ 120352 h 1778454"/>
                <a:gd name="connsiteX62" fmla="*/ 382797 w 4511168"/>
                <a:gd name="connsiteY62" fmla="*/ 120352 h 1778454"/>
                <a:gd name="connsiteX63" fmla="*/ 382797 w 4511168"/>
                <a:gd name="connsiteY63" fmla="*/ 133008 h 1778454"/>
                <a:gd name="connsiteX64" fmla="*/ 385083 w 4511168"/>
                <a:gd name="connsiteY64" fmla="*/ 133008 h 1778454"/>
                <a:gd name="connsiteX65" fmla="*/ 395494 w 4511168"/>
                <a:gd name="connsiteY65" fmla="*/ 133008 h 1778454"/>
                <a:gd name="connsiteX66" fmla="*/ 395494 w 4511168"/>
                <a:gd name="connsiteY66" fmla="*/ 137184 h 1778454"/>
                <a:gd name="connsiteX67" fmla="*/ 399811 w 4511168"/>
                <a:gd name="connsiteY67" fmla="*/ 137184 h 1778454"/>
                <a:gd name="connsiteX68" fmla="*/ 399811 w 4511168"/>
                <a:gd name="connsiteY68" fmla="*/ 149839 h 1778454"/>
                <a:gd name="connsiteX69" fmla="*/ 401842 w 4511168"/>
                <a:gd name="connsiteY69" fmla="*/ 149839 h 1778454"/>
                <a:gd name="connsiteX70" fmla="*/ 401842 w 4511168"/>
                <a:gd name="connsiteY70" fmla="*/ 158192 h 1778454"/>
                <a:gd name="connsiteX71" fmla="*/ 404000 w 4511168"/>
                <a:gd name="connsiteY71" fmla="*/ 158192 h 1778454"/>
                <a:gd name="connsiteX72" fmla="*/ 404000 w 4511168"/>
                <a:gd name="connsiteY72" fmla="*/ 166671 h 1778454"/>
                <a:gd name="connsiteX73" fmla="*/ 406159 w 4511168"/>
                <a:gd name="connsiteY73" fmla="*/ 166671 h 1778454"/>
                <a:gd name="connsiteX74" fmla="*/ 406159 w 4511168"/>
                <a:gd name="connsiteY74" fmla="*/ 175150 h 1778454"/>
                <a:gd name="connsiteX75" fmla="*/ 408190 w 4511168"/>
                <a:gd name="connsiteY75" fmla="*/ 175150 h 1778454"/>
                <a:gd name="connsiteX76" fmla="*/ 408190 w 4511168"/>
                <a:gd name="connsiteY76" fmla="*/ 191982 h 1778454"/>
                <a:gd name="connsiteX77" fmla="*/ 410349 w 4511168"/>
                <a:gd name="connsiteY77" fmla="*/ 191982 h 1778454"/>
                <a:gd name="connsiteX78" fmla="*/ 410349 w 4511168"/>
                <a:gd name="connsiteY78" fmla="*/ 196284 h 1778454"/>
                <a:gd name="connsiteX79" fmla="*/ 414665 w 4511168"/>
                <a:gd name="connsiteY79" fmla="*/ 196284 h 1778454"/>
                <a:gd name="connsiteX80" fmla="*/ 414665 w 4511168"/>
                <a:gd name="connsiteY80" fmla="*/ 204637 h 1778454"/>
                <a:gd name="connsiteX81" fmla="*/ 416697 w 4511168"/>
                <a:gd name="connsiteY81" fmla="*/ 204637 h 1778454"/>
                <a:gd name="connsiteX82" fmla="*/ 416697 w 4511168"/>
                <a:gd name="connsiteY82" fmla="*/ 208940 h 1778454"/>
                <a:gd name="connsiteX83" fmla="*/ 421014 w 4511168"/>
                <a:gd name="connsiteY83" fmla="*/ 208940 h 1778454"/>
                <a:gd name="connsiteX84" fmla="*/ 421014 w 4511168"/>
                <a:gd name="connsiteY84" fmla="*/ 213116 h 1778454"/>
                <a:gd name="connsiteX85" fmla="*/ 423045 w 4511168"/>
                <a:gd name="connsiteY85" fmla="*/ 213116 h 1778454"/>
                <a:gd name="connsiteX86" fmla="*/ 423045 w 4511168"/>
                <a:gd name="connsiteY86" fmla="*/ 217292 h 1778454"/>
                <a:gd name="connsiteX87" fmla="*/ 425203 w 4511168"/>
                <a:gd name="connsiteY87" fmla="*/ 217292 h 1778454"/>
                <a:gd name="connsiteX88" fmla="*/ 425203 w 4511168"/>
                <a:gd name="connsiteY88" fmla="*/ 221595 h 1778454"/>
                <a:gd name="connsiteX89" fmla="*/ 427362 w 4511168"/>
                <a:gd name="connsiteY89" fmla="*/ 221595 h 1778454"/>
                <a:gd name="connsiteX90" fmla="*/ 427362 w 4511168"/>
                <a:gd name="connsiteY90" fmla="*/ 238553 h 1778454"/>
                <a:gd name="connsiteX91" fmla="*/ 431425 w 4511168"/>
                <a:gd name="connsiteY91" fmla="*/ 238553 h 1778454"/>
                <a:gd name="connsiteX92" fmla="*/ 431425 w 4511168"/>
                <a:gd name="connsiteY92" fmla="*/ 247032 h 1778454"/>
                <a:gd name="connsiteX93" fmla="*/ 433710 w 4511168"/>
                <a:gd name="connsiteY93" fmla="*/ 247032 h 1778454"/>
                <a:gd name="connsiteX94" fmla="*/ 433710 w 4511168"/>
                <a:gd name="connsiteY94" fmla="*/ 251209 h 1778454"/>
                <a:gd name="connsiteX95" fmla="*/ 437773 w 4511168"/>
                <a:gd name="connsiteY95" fmla="*/ 251209 h 1778454"/>
                <a:gd name="connsiteX96" fmla="*/ 437773 w 4511168"/>
                <a:gd name="connsiteY96" fmla="*/ 255385 h 1778454"/>
                <a:gd name="connsiteX97" fmla="*/ 442090 w 4511168"/>
                <a:gd name="connsiteY97" fmla="*/ 255385 h 1778454"/>
                <a:gd name="connsiteX98" fmla="*/ 442090 w 4511168"/>
                <a:gd name="connsiteY98" fmla="*/ 259688 h 1778454"/>
                <a:gd name="connsiteX99" fmla="*/ 446406 w 4511168"/>
                <a:gd name="connsiteY99" fmla="*/ 259688 h 1778454"/>
                <a:gd name="connsiteX100" fmla="*/ 446406 w 4511168"/>
                <a:gd name="connsiteY100" fmla="*/ 263864 h 1778454"/>
                <a:gd name="connsiteX101" fmla="*/ 454786 w 4511168"/>
                <a:gd name="connsiteY101" fmla="*/ 263864 h 1778454"/>
                <a:gd name="connsiteX102" fmla="*/ 454786 w 4511168"/>
                <a:gd name="connsiteY102" fmla="*/ 268167 h 1778454"/>
                <a:gd name="connsiteX103" fmla="*/ 478021 w 4511168"/>
                <a:gd name="connsiteY103" fmla="*/ 268167 h 1778454"/>
                <a:gd name="connsiteX104" fmla="*/ 478021 w 4511168"/>
                <a:gd name="connsiteY104" fmla="*/ 272343 h 1778454"/>
                <a:gd name="connsiteX105" fmla="*/ 528806 w 4511168"/>
                <a:gd name="connsiteY105" fmla="*/ 272343 h 1778454"/>
                <a:gd name="connsiteX106" fmla="*/ 528806 w 4511168"/>
                <a:gd name="connsiteY106" fmla="*/ 276646 h 1778454"/>
                <a:gd name="connsiteX107" fmla="*/ 530838 w 4511168"/>
                <a:gd name="connsiteY107" fmla="*/ 276646 h 1778454"/>
                <a:gd name="connsiteX108" fmla="*/ 530838 w 4511168"/>
                <a:gd name="connsiteY108" fmla="*/ 280822 h 1778454"/>
                <a:gd name="connsiteX109" fmla="*/ 573244 w 4511168"/>
                <a:gd name="connsiteY109" fmla="*/ 280822 h 1778454"/>
                <a:gd name="connsiteX110" fmla="*/ 573244 w 4511168"/>
                <a:gd name="connsiteY110" fmla="*/ 285125 h 1778454"/>
                <a:gd name="connsiteX111" fmla="*/ 577434 w 4511168"/>
                <a:gd name="connsiteY111" fmla="*/ 285125 h 1778454"/>
                <a:gd name="connsiteX112" fmla="*/ 577434 w 4511168"/>
                <a:gd name="connsiteY112" fmla="*/ 289428 h 1778454"/>
                <a:gd name="connsiteX113" fmla="*/ 579465 w 4511168"/>
                <a:gd name="connsiteY113" fmla="*/ 289428 h 1778454"/>
                <a:gd name="connsiteX114" fmla="*/ 579465 w 4511168"/>
                <a:gd name="connsiteY114" fmla="*/ 293604 h 1778454"/>
                <a:gd name="connsiteX115" fmla="*/ 585813 w 4511168"/>
                <a:gd name="connsiteY115" fmla="*/ 293604 h 1778454"/>
                <a:gd name="connsiteX116" fmla="*/ 585813 w 4511168"/>
                <a:gd name="connsiteY116" fmla="*/ 297907 h 1778454"/>
                <a:gd name="connsiteX117" fmla="*/ 588099 w 4511168"/>
                <a:gd name="connsiteY117" fmla="*/ 297907 h 1778454"/>
                <a:gd name="connsiteX118" fmla="*/ 588099 w 4511168"/>
                <a:gd name="connsiteY118" fmla="*/ 302083 h 1778454"/>
                <a:gd name="connsiteX119" fmla="*/ 602827 w 4511168"/>
                <a:gd name="connsiteY119" fmla="*/ 302083 h 1778454"/>
                <a:gd name="connsiteX120" fmla="*/ 602827 w 4511168"/>
                <a:gd name="connsiteY120" fmla="*/ 306259 h 1778454"/>
                <a:gd name="connsiteX121" fmla="*/ 609175 w 4511168"/>
                <a:gd name="connsiteY121" fmla="*/ 306259 h 1778454"/>
                <a:gd name="connsiteX122" fmla="*/ 609175 w 4511168"/>
                <a:gd name="connsiteY122" fmla="*/ 310562 h 1778454"/>
                <a:gd name="connsiteX123" fmla="*/ 611206 w 4511168"/>
                <a:gd name="connsiteY123" fmla="*/ 310562 h 1778454"/>
                <a:gd name="connsiteX124" fmla="*/ 611206 w 4511168"/>
                <a:gd name="connsiteY124" fmla="*/ 314738 h 1778454"/>
                <a:gd name="connsiteX125" fmla="*/ 619713 w 4511168"/>
                <a:gd name="connsiteY125" fmla="*/ 314738 h 1778454"/>
                <a:gd name="connsiteX126" fmla="*/ 619713 w 4511168"/>
                <a:gd name="connsiteY126" fmla="*/ 319041 h 1778454"/>
                <a:gd name="connsiteX127" fmla="*/ 621871 w 4511168"/>
                <a:gd name="connsiteY127" fmla="*/ 319041 h 1778454"/>
                <a:gd name="connsiteX128" fmla="*/ 621871 w 4511168"/>
                <a:gd name="connsiteY128" fmla="*/ 323344 h 1778454"/>
                <a:gd name="connsiteX129" fmla="*/ 643074 w 4511168"/>
                <a:gd name="connsiteY129" fmla="*/ 323344 h 1778454"/>
                <a:gd name="connsiteX130" fmla="*/ 643074 w 4511168"/>
                <a:gd name="connsiteY130" fmla="*/ 327520 h 1778454"/>
                <a:gd name="connsiteX131" fmla="*/ 721284 w 4511168"/>
                <a:gd name="connsiteY131" fmla="*/ 327520 h 1778454"/>
                <a:gd name="connsiteX132" fmla="*/ 721284 w 4511168"/>
                <a:gd name="connsiteY132" fmla="*/ 331823 h 1778454"/>
                <a:gd name="connsiteX133" fmla="*/ 731822 w 4511168"/>
                <a:gd name="connsiteY133" fmla="*/ 331823 h 1778454"/>
                <a:gd name="connsiteX134" fmla="*/ 731822 w 4511168"/>
                <a:gd name="connsiteY134" fmla="*/ 335999 h 1778454"/>
                <a:gd name="connsiteX135" fmla="*/ 733854 w 4511168"/>
                <a:gd name="connsiteY135" fmla="*/ 335999 h 1778454"/>
                <a:gd name="connsiteX136" fmla="*/ 733854 w 4511168"/>
                <a:gd name="connsiteY136" fmla="*/ 340302 h 1778454"/>
                <a:gd name="connsiteX137" fmla="*/ 738170 w 4511168"/>
                <a:gd name="connsiteY137" fmla="*/ 340302 h 1778454"/>
                <a:gd name="connsiteX138" fmla="*/ 757215 w 4511168"/>
                <a:gd name="connsiteY138" fmla="*/ 340302 h 1778454"/>
                <a:gd name="connsiteX139" fmla="*/ 757215 w 4511168"/>
                <a:gd name="connsiteY139" fmla="*/ 344478 h 1778454"/>
                <a:gd name="connsiteX140" fmla="*/ 761405 w 4511168"/>
                <a:gd name="connsiteY140" fmla="*/ 344478 h 1778454"/>
                <a:gd name="connsiteX141" fmla="*/ 761405 w 4511168"/>
                <a:gd name="connsiteY141" fmla="*/ 348781 h 1778454"/>
                <a:gd name="connsiteX142" fmla="*/ 763563 w 4511168"/>
                <a:gd name="connsiteY142" fmla="*/ 348781 h 1778454"/>
                <a:gd name="connsiteX143" fmla="*/ 763563 w 4511168"/>
                <a:gd name="connsiteY143" fmla="*/ 353084 h 1778454"/>
                <a:gd name="connsiteX144" fmla="*/ 765722 w 4511168"/>
                <a:gd name="connsiteY144" fmla="*/ 353084 h 1778454"/>
                <a:gd name="connsiteX145" fmla="*/ 765722 w 4511168"/>
                <a:gd name="connsiteY145" fmla="*/ 357260 h 1778454"/>
                <a:gd name="connsiteX146" fmla="*/ 767753 w 4511168"/>
                <a:gd name="connsiteY146" fmla="*/ 357260 h 1778454"/>
                <a:gd name="connsiteX147" fmla="*/ 767753 w 4511168"/>
                <a:gd name="connsiteY147" fmla="*/ 361563 h 1778454"/>
                <a:gd name="connsiteX148" fmla="*/ 772070 w 4511168"/>
                <a:gd name="connsiteY148" fmla="*/ 361563 h 1778454"/>
                <a:gd name="connsiteX149" fmla="*/ 772070 w 4511168"/>
                <a:gd name="connsiteY149" fmla="*/ 365866 h 1778454"/>
                <a:gd name="connsiteX150" fmla="*/ 774101 w 4511168"/>
                <a:gd name="connsiteY150" fmla="*/ 365866 h 1778454"/>
                <a:gd name="connsiteX151" fmla="*/ 774101 w 4511168"/>
                <a:gd name="connsiteY151" fmla="*/ 374345 h 1778454"/>
                <a:gd name="connsiteX152" fmla="*/ 778418 w 4511168"/>
                <a:gd name="connsiteY152" fmla="*/ 374345 h 1778454"/>
                <a:gd name="connsiteX153" fmla="*/ 778418 w 4511168"/>
                <a:gd name="connsiteY153" fmla="*/ 378648 h 1778454"/>
                <a:gd name="connsiteX154" fmla="*/ 780449 w 4511168"/>
                <a:gd name="connsiteY154" fmla="*/ 378648 h 1778454"/>
                <a:gd name="connsiteX155" fmla="*/ 780449 w 4511168"/>
                <a:gd name="connsiteY155" fmla="*/ 382824 h 1778454"/>
                <a:gd name="connsiteX156" fmla="*/ 782608 w 4511168"/>
                <a:gd name="connsiteY156" fmla="*/ 382824 h 1778454"/>
                <a:gd name="connsiteX157" fmla="*/ 782608 w 4511168"/>
                <a:gd name="connsiteY157" fmla="*/ 387127 h 1778454"/>
                <a:gd name="connsiteX158" fmla="*/ 793146 w 4511168"/>
                <a:gd name="connsiteY158" fmla="*/ 387127 h 1778454"/>
                <a:gd name="connsiteX159" fmla="*/ 793146 w 4511168"/>
                <a:gd name="connsiteY159" fmla="*/ 391303 h 1778454"/>
                <a:gd name="connsiteX160" fmla="*/ 795304 w 4511168"/>
                <a:gd name="connsiteY160" fmla="*/ 391303 h 1778454"/>
                <a:gd name="connsiteX161" fmla="*/ 795304 w 4511168"/>
                <a:gd name="connsiteY161" fmla="*/ 395606 h 1778454"/>
                <a:gd name="connsiteX162" fmla="*/ 799494 w 4511168"/>
                <a:gd name="connsiteY162" fmla="*/ 395606 h 1778454"/>
                <a:gd name="connsiteX163" fmla="*/ 799494 w 4511168"/>
                <a:gd name="connsiteY163" fmla="*/ 404085 h 1778454"/>
                <a:gd name="connsiteX164" fmla="*/ 803811 w 4511168"/>
                <a:gd name="connsiteY164" fmla="*/ 404085 h 1778454"/>
                <a:gd name="connsiteX165" fmla="*/ 803811 w 4511168"/>
                <a:gd name="connsiteY165" fmla="*/ 408261 h 1778454"/>
                <a:gd name="connsiteX166" fmla="*/ 812190 w 4511168"/>
                <a:gd name="connsiteY166" fmla="*/ 408261 h 1778454"/>
                <a:gd name="connsiteX167" fmla="*/ 812190 w 4511168"/>
                <a:gd name="connsiteY167" fmla="*/ 416867 h 1778454"/>
                <a:gd name="connsiteX168" fmla="*/ 824887 w 4511168"/>
                <a:gd name="connsiteY168" fmla="*/ 416867 h 1778454"/>
                <a:gd name="connsiteX169" fmla="*/ 824887 w 4511168"/>
                <a:gd name="connsiteY169" fmla="*/ 421043 h 1778454"/>
                <a:gd name="connsiteX170" fmla="*/ 829204 w 4511168"/>
                <a:gd name="connsiteY170" fmla="*/ 421043 h 1778454"/>
                <a:gd name="connsiteX171" fmla="*/ 829204 w 4511168"/>
                <a:gd name="connsiteY171" fmla="*/ 425346 h 1778454"/>
                <a:gd name="connsiteX172" fmla="*/ 848121 w 4511168"/>
                <a:gd name="connsiteY172" fmla="*/ 425346 h 1778454"/>
                <a:gd name="connsiteX173" fmla="*/ 850280 w 4511168"/>
                <a:gd name="connsiteY173" fmla="*/ 425346 h 1778454"/>
                <a:gd name="connsiteX174" fmla="*/ 850280 w 4511168"/>
                <a:gd name="connsiteY174" fmla="*/ 429649 h 1778454"/>
                <a:gd name="connsiteX175" fmla="*/ 862976 w 4511168"/>
                <a:gd name="connsiteY175" fmla="*/ 429649 h 1778454"/>
                <a:gd name="connsiteX176" fmla="*/ 862976 w 4511168"/>
                <a:gd name="connsiteY176" fmla="*/ 433825 h 1778454"/>
                <a:gd name="connsiteX177" fmla="*/ 879862 w 4511168"/>
                <a:gd name="connsiteY177" fmla="*/ 433825 h 1778454"/>
                <a:gd name="connsiteX178" fmla="*/ 879862 w 4511168"/>
                <a:gd name="connsiteY178" fmla="*/ 438128 h 1778454"/>
                <a:gd name="connsiteX179" fmla="*/ 894717 w 4511168"/>
                <a:gd name="connsiteY179" fmla="*/ 438128 h 1778454"/>
                <a:gd name="connsiteX180" fmla="*/ 894717 w 4511168"/>
                <a:gd name="connsiteY180" fmla="*/ 442557 h 1778454"/>
                <a:gd name="connsiteX181" fmla="*/ 924300 w 4511168"/>
                <a:gd name="connsiteY181" fmla="*/ 442557 h 1778454"/>
                <a:gd name="connsiteX182" fmla="*/ 968737 w 4511168"/>
                <a:gd name="connsiteY182" fmla="*/ 442557 h 1778454"/>
                <a:gd name="connsiteX183" fmla="*/ 981434 w 4511168"/>
                <a:gd name="connsiteY183" fmla="*/ 442557 h 1778454"/>
                <a:gd name="connsiteX184" fmla="*/ 1015206 w 4511168"/>
                <a:gd name="connsiteY184" fmla="*/ 442557 h 1778454"/>
                <a:gd name="connsiteX185" fmla="*/ 1015206 w 4511168"/>
                <a:gd name="connsiteY185" fmla="*/ 446860 h 1778454"/>
                <a:gd name="connsiteX186" fmla="*/ 1034251 w 4511168"/>
                <a:gd name="connsiteY186" fmla="*/ 446860 h 1778454"/>
                <a:gd name="connsiteX187" fmla="*/ 1034251 w 4511168"/>
                <a:gd name="connsiteY187" fmla="*/ 451163 h 1778454"/>
                <a:gd name="connsiteX188" fmla="*/ 1059644 w 4511168"/>
                <a:gd name="connsiteY188" fmla="*/ 451163 h 1778454"/>
                <a:gd name="connsiteX189" fmla="*/ 1059644 w 4511168"/>
                <a:gd name="connsiteY189" fmla="*/ 455466 h 1778454"/>
                <a:gd name="connsiteX190" fmla="*/ 1089227 w 4511168"/>
                <a:gd name="connsiteY190" fmla="*/ 455466 h 1778454"/>
                <a:gd name="connsiteX191" fmla="*/ 1089227 w 4511168"/>
                <a:gd name="connsiteY191" fmla="*/ 459769 h 1778454"/>
                <a:gd name="connsiteX192" fmla="*/ 1093543 w 4511168"/>
                <a:gd name="connsiteY192" fmla="*/ 459769 h 1778454"/>
                <a:gd name="connsiteX193" fmla="*/ 1093543 w 4511168"/>
                <a:gd name="connsiteY193" fmla="*/ 468374 h 1778454"/>
                <a:gd name="connsiteX194" fmla="*/ 1154867 w 4511168"/>
                <a:gd name="connsiteY194" fmla="*/ 468374 h 1778454"/>
                <a:gd name="connsiteX195" fmla="*/ 1154867 w 4511168"/>
                <a:gd name="connsiteY195" fmla="*/ 472677 h 1778454"/>
                <a:gd name="connsiteX196" fmla="*/ 1165405 w 4511168"/>
                <a:gd name="connsiteY196" fmla="*/ 472677 h 1778454"/>
                <a:gd name="connsiteX197" fmla="*/ 1165405 w 4511168"/>
                <a:gd name="connsiteY197" fmla="*/ 476980 h 1778454"/>
                <a:gd name="connsiteX198" fmla="*/ 1167564 w 4511168"/>
                <a:gd name="connsiteY198" fmla="*/ 476980 h 1778454"/>
                <a:gd name="connsiteX199" fmla="*/ 1167564 w 4511168"/>
                <a:gd name="connsiteY199" fmla="*/ 485712 h 1778454"/>
                <a:gd name="connsiteX200" fmla="*/ 1169595 w 4511168"/>
                <a:gd name="connsiteY200" fmla="*/ 485712 h 1778454"/>
                <a:gd name="connsiteX201" fmla="*/ 1169595 w 4511168"/>
                <a:gd name="connsiteY201" fmla="*/ 490015 h 1778454"/>
                <a:gd name="connsiteX202" fmla="*/ 1171753 w 4511168"/>
                <a:gd name="connsiteY202" fmla="*/ 490015 h 1778454"/>
                <a:gd name="connsiteX203" fmla="*/ 1171753 w 4511168"/>
                <a:gd name="connsiteY203" fmla="*/ 494318 h 1778454"/>
                <a:gd name="connsiteX204" fmla="*/ 1173912 w 4511168"/>
                <a:gd name="connsiteY204" fmla="*/ 494318 h 1778454"/>
                <a:gd name="connsiteX205" fmla="*/ 1173912 w 4511168"/>
                <a:gd name="connsiteY205" fmla="*/ 498620 h 1778454"/>
                <a:gd name="connsiteX206" fmla="*/ 1178102 w 4511168"/>
                <a:gd name="connsiteY206" fmla="*/ 498620 h 1778454"/>
                <a:gd name="connsiteX207" fmla="*/ 1178102 w 4511168"/>
                <a:gd name="connsiteY207" fmla="*/ 502923 h 1778454"/>
                <a:gd name="connsiteX208" fmla="*/ 1188640 w 4511168"/>
                <a:gd name="connsiteY208" fmla="*/ 502923 h 1778454"/>
                <a:gd name="connsiteX209" fmla="*/ 1188640 w 4511168"/>
                <a:gd name="connsiteY209" fmla="*/ 507353 h 1778454"/>
                <a:gd name="connsiteX210" fmla="*/ 1203495 w 4511168"/>
                <a:gd name="connsiteY210" fmla="*/ 507353 h 1778454"/>
                <a:gd name="connsiteX211" fmla="*/ 1203495 w 4511168"/>
                <a:gd name="connsiteY211" fmla="*/ 511655 h 1778454"/>
                <a:gd name="connsiteX212" fmla="*/ 1214033 w 4511168"/>
                <a:gd name="connsiteY212" fmla="*/ 511655 h 1778454"/>
                <a:gd name="connsiteX213" fmla="*/ 1214033 w 4511168"/>
                <a:gd name="connsiteY213" fmla="*/ 520261 h 1778454"/>
                <a:gd name="connsiteX214" fmla="*/ 1216191 w 4511168"/>
                <a:gd name="connsiteY214" fmla="*/ 520261 h 1778454"/>
                <a:gd name="connsiteX215" fmla="*/ 1239425 w 4511168"/>
                <a:gd name="connsiteY215" fmla="*/ 520261 h 1778454"/>
                <a:gd name="connsiteX216" fmla="*/ 1239425 w 4511168"/>
                <a:gd name="connsiteY216" fmla="*/ 524690 h 1778454"/>
                <a:gd name="connsiteX217" fmla="*/ 1243615 w 4511168"/>
                <a:gd name="connsiteY217" fmla="*/ 524690 h 1778454"/>
                <a:gd name="connsiteX218" fmla="*/ 1317636 w 4511168"/>
                <a:gd name="connsiteY218" fmla="*/ 524690 h 1778454"/>
                <a:gd name="connsiteX219" fmla="*/ 1317636 w 4511168"/>
                <a:gd name="connsiteY219" fmla="*/ 528993 h 1778454"/>
                <a:gd name="connsiteX220" fmla="*/ 1548202 w 4511168"/>
                <a:gd name="connsiteY220" fmla="*/ 528993 h 1778454"/>
                <a:gd name="connsiteX221" fmla="*/ 1548202 w 4511168"/>
                <a:gd name="connsiteY221" fmla="*/ 533296 h 1778454"/>
                <a:gd name="connsiteX222" fmla="*/ 1558741 w 4511168"/>
                <a:gd name="connsiteY222" fmla="*/ 533296 h 1778454"/>
                <a:gd name="connsiteX223" fmla="*/ 1558741 w 4511168"/>
                <a:gd name="connsiteY223" fmla="*/ 537599 h 1778454"/>
                <a:gd name="connsiteX224" fmla="*/ 1567247 w 4511168"/>
                <a:gd name="connsiteY224" fmla="*/ 537599 h 1778454"/>
                <a:gd name="connsiteX225" fmla="*/ 1567247 w 4511168"/>
                <a:gd name="connsiteY225" fmla="*/ 542028 h 1778454"/>
                <a:gd name="connsiteX226" fmla="*/ 1577785 w 4511168"/>
                <a:gd name="connsiteY226" fmla="*/ 542028 h 1778454"/>
                <a:gd name="connsiteX227" fmla="*/ 1630729 w 4511168"/>
                <a:gd name="connsiteY227" fmla="*/ 542028 h 1778454"/>
                <a:gd name="connsiteX228" fmla="*/ 1630729 w 4511168"/>
                <a:gd name="connsiteY228" fmla="*/ 546458 h 1778454"/>
                <a:gd name="connsiteX229" fmla="*/ 1679357 w 4511168"/>
                <a:gd name="connsiteY229" fmla="*/ 546458 h 1778454"/>
                <a:gd name="connsiteX230" fmla="*/ 1780801 w 4511168"/>
                <a:gd name="connsiteY230" fmla="*/ 546458 h 1778454"/>
                <a:gd name="connsiteX231" fmla="*/ 1780801 w 4511168"/>
                <a:gd name="connsiteY231" fmla="*/ 550760 h 1778454"/>
                <a:gd name="connsiteX232" fmla="*/ 1823080 w 4511168"/>
                <a:gd name="connsiteY232" fmla="*/ 550760 h 1778454"/>
                <a:gd name="connsiteX233" fmla="*/ 1823080 w 4511168"/>
                <a:gd name="connsiteY233" fmla="*/ 555190 h 1778454"/>
                <a:gd name="connsiteX234" fmla="*/ 1835777 w 4511168"/>
                <a:gd name="connsiteY234" fmla="*/ 555190 h 1778454"/>
                <a:gd name="connsiteX235" fmla="*/ 1835777 w 4511168"/>
                <a:gd name="connsiteY235" fmla="*/ 559493 h 1778454"/>
                <a:gd name="connsiteX236" fmla="*/ 1852790 w 4511168"/>
                <a:gd name="connsiteY236" fmla="*/ 559493 h 1778454"/>
                <a:gd name="connsiteX237" fmla="*/ 1852790 w 4511168"/>
                <a:gd name="connsiteY237" fmla="*/ 563922 h 1778454"/>
                <a:gd name="connsiteX238" fmla="*/ 1863328 w 4511168"/>
                <a:gd name="connsiteY238" fmla="*/ 563922 h 1778454"/>
                <a:gd name="connsiteX239" fmla="*/ 1863328 w 4511168"/>
                <a:gd name="connsiteY239" fmla="*/ 568351 h 1778454"/>
                <a:gd name="connsiteX240" fmla="*/ 1931000 w 4511168"/>
                <a:gd name="connsiteY240" fmla="*/ 568351 h 1778454"/>
                <a:gd name="connsiteX241" fmla="*/ 1937348 w 4511168"/>
                <a:gd name="connsiteY241" fmla="*/ 568351 h 1778454"/>
                <a:gd name="connsiteX242" fmla="*/ 1937348 w 4511168"/>
                <a:gd name="connsiteY242" fmla="*/ 572781 h 1778454"/>
                <a:gd name="connsiteX243" fmla="*/ 1939507 w 4511168"/>
                <a:gd name="connsiteY243" fmla="*/ 572781 h 1778454"/>
                <a:gd name="connsiteX244" fmla="*/ 1941538 w 4511168"/>
                <a:gd name="connsiteY244" fmla="*/ 572781 h 1778454"/>
                <a:gd name="connsiteX245" fmla="*/ 1958424 w 4511168"/>
                <a:gd name="connsiteY245" fmla="*/ 572781 h 1778454"/>
                <a:gd name="connsiteX246" fmla="*/ 1960583 w 4511168"/>
                <a:gd name="connsiteY246" fmla="*/ 572781 h 1778454"/>
                <a:gd name="connsiteX247" fmla="*/ 1966931 w 4511168"/>
                <a:gd name="connsiteY247" fmla="*/ 572781 h 1778454"/>
                <a:gd name="connsiteX248" fmla="*/ 1966931 w 4511168"/>
                <a:gd name="connsiteY248" fmla="*/ 577337 h 1778454"/>
                <a:gd name="connsiteX249" fmla="*/ 1973279 w 4511168"/>
                <a:gd name="connsiteY249" fmla="*/ 577337 h 1778454"/>
                <a:gd name="connsiteX250" fmla="*/ 1973279 w 4511168"/>
                <a:gd name="connsiteY250" fmla="*/ 581766 h 1778454"/>
                <a:gd name="connsiteX251" fmla="*/ 1975437 w 4511168"/>
                <a:gd name="connsiteY251" fmla="*/ 581766 h 1778454"/>
                <a:gd name="connsiteX252" fmla="*/ 1981786 w 4511168"/>
                <a:gd name="connsiteY252" fmla="*/ 581766 h 1778454"/>
                <a:gd name="connsiteX253" fmla="*/ 1981786 w 4511168"/>
                <a:gd name="connsiteY253" fmla="*/ 586195 h 1778454"/>
                <a:gd name="connsiteX254" fmla="*/ 1992324 w 4511168"/>
                <a:gd name="connsiteY254" fmla="*/ 586195 h 1778454"/>
                <a:gd name="connsiteX255" fmla="*/ 2007179 w 4511168"/>
                <a:gd name="connsiteY255" fmla="*/ 586195 h 1778454"/>
                <a:gd name="connsiteX256" fmla="*/ 2007179 w 4511168"/>
                <a:gd name="connsiteY256" fmla="*/ 590751 h 1778454"/>
                <a:gd name="connsiteX257" fmla="*/ 2136174 w 4511168"/>
                <a:gd name="connsiteY257" fmla="*/ 590751 h 1778454"/>
                <a:gd name="connsiteX258" fmla="*/ 2136174 w 4511168"/>
                <a:gd name="connsiteY258" fmla="*/ 595307 h 1778454"/>
                <a:gd name="connsiteX259" fmla="*/ 2150902 w 4511168"/>
                <a:gd name="connsiteY259" fmla="*/ 595307 h 1778454"/>
                <a:gd name="connsiteX260" fmla="*/ 2150902 w 4511168"/>
                <a:gd name="connsiteY260" fmla="*/ 604293 h 1778454"/>
                <a:gd name="connsiteX261" fmla="*/ 2307449 w 4511168"/>
                <a:gd name="connsiteY261" fmla="*/ 604293 h 1778454"/>
                <a:gd name="connsiteX262" fmla="*/ 2313797 w 4511168"/>
                <a:gd name="connsiteY262" fmla="*/ 604293 h 1778454"/>
                <a:gd name="connsiteX263" fmla="*/ 2434286 w 4511168"/>
                <a:gd name="connsiteY263" fmla="*/ 604293 h 1778454"/>
                <a:gd name="connsiteX264" fmla="*/ 2434286 w 4511168"/>
                <a:gd name="connsiteY264" fmla="*/ 608848 h 1778454"/>
                <a:gd name="connsiteX265" fmla="*/ 2571789 w 4511168"/>
                <a:gd name="connsiteY265" fmla="*/ 608848 h 1778454"/>
                <a:gd name="connsiteX266" fmla="*/ 2571789 w 4511168"/>
                <a:gd name="connsiteY266" fmla="*/ 613404 h 1778454"/>
                <a:gd name="connsiteX267" fmla="*/ 2586643 w 4511168"/>
                <a:gd name="connsiteY267" fmla="*/ 613404 h 1778454"/>
                <a:gd name="connsiteX268" fmla="*/ 2586643 w 4511168"/>
                <a:gd name="connsiteY268" fmla="*/ 617960 h 1778454"/>
                <a:gd name="connsiteX269" fmla="*/ 2607719 w 4511168"/>
                <a:gd name="connsiteY269" fmla="*/ 617960 h 1778454"/>
                <a:gd name="connsiteX270" fmla="*/ 2639588 w 4511168"/>
                <a:gd name="connsiteY270" fmla="*/ 617960 h 1778454"/>
                <a:gd name="connsiteX271" fmla="*/ 2639588 w 4511168"/>
                <a:gd name="connsiteY271" fmla="*/ 622516 h 1778454"/>
                <a:gd name="connsiteX272" fmla="*/ 2652157 w 4511168"/>
                <a:gd name="connsiteY272" fmla="*/ 622516 h 1778454"/>
                <a:gd name="connsiteX273" fmla="*/ 2652157 w 4511168"/>
                <a:gd name="connsiteY273" fmla="*/ 627072 h 1778454"/>
                <a:gd name="connsiteX274" fmla="*/ 2685930 w 4511168"/>
                <a:gd name="connsiteY274" fmla="*/ 627072 h 1778454"/>
                <a:gd name="connsiteX275" fmla="*/ 2704974 w 4511168"/>
                <a:gd name="connsiteY275" fmla="*/ 627072 h 1778454"/>
                <a:gd name="connsiteX276" fmla="*/ 2704974 w 4511168"/>
                <a:gd name="connsiteY276" fmla="*/ 631628 h 1778454"/>
                <a:gd name="connsiteX277" fmla="*/ 2728336 w 4511168"/>
                <a:gd name="connsiteY277" fmla="*/ 631628 h 1778454"/>
                <a:gd name="connsiteX278" fmla="*/ 2741032 w 4511168"/>
                <a:gd name="connsiteY278" fmla="*/ 631628 h 1778454"/>
                <a:gd name="connsiteX279" fmla="*/ 2743063 w 4511168"/>
                <a:gd name="connsiteY279" fmla="*/ 631628 h 1778454"/>
                <a:gd name="connsiteX280" fmla="*/ 2753602 w 4511168"/>
                <a:gd name="connsiteY280" fmla="*/ 631628 h 1778454"/>
                <a:gd name="connsiteX281" fmla="*/ 2753602 w 4511168"/>
                <a:gd name="connsiteY281" fmla="*/ 636310 h 1778454"/>
                <a:gd name="connsiteX282" fmla="*/ 2759950 w 4511168"/>
                <a:gd name="connsiteY282" fmla="*/ 636310 h 1778454"/>
                <a:gd name="connsiteX283" fmla="*/ 2785343 w 4511168"/>
                <a:gd name="connsiteY283" fmla="*/ 636310 h 1778454"/>
                <a:gd name="connsiteX284" fmla="*/ 2791691 w 4511168"/>
                <a:gd name="connsiteY284" fmla="*/ 636310 h 1778454"/>
                <a:gd name="connsiteX285" fmla="*/ 2836255 w 4511168"/>
                <a:gd name="connsiteY285" fmla="*/ 636310 h 1778454"/>
                <a:gd name="connsiteX286" fmla="*/ 2848952 w 4511168"/>
                <a:gd name="connsiteY286" fmla="*/ 636310 h 1778454"/>
                <a:gd name="connsiteX287" fmla="*/ 2946079 w 4511168"/>
                <a:gd name="connsiteY287" fmla="*/ 636310 h 1778454"/>
                <a:gd name="connsiteX288" fmla="*/ 2946079 w 4511168"/>
                <a:gd name="connsiteY288" fmla="*/ 640993 h 1778454"/>
                <a:gd name="connsiteX289" fmla="*/ 3204071 w 4511168"/>
                <a:gd name="connsiteY289" fmla="*/ 640993 h 1778454"/>
                <a:gd name="connsiteX290" fmla="*/ 3204071 w 4511168"/>
                <a:gd name="connsiteY290" fmla="*/ 645802 h 1778454"/>
                <a:gd name="connsiteX291" fmla="*/ 3210419 w 4511168"/>
                <a:gd name="connsiteY291" fmla="*/ 645802 h 1778454"/>
                <a:gd name="connsiteX292" fmla="*/ 3212704 w 4511168"/>
                <a:gd name="connsiteY292" fmla="*/ 645802 h 1778454"/>
                <a:gd name="connsiteX293" fmla="*/ 3233780 w 4511168"/>
                <a:gd name="connsiteY293" fmla="*/ 645802 h 1778454"/>
                <a:gd name="connsiteX294" fmla="*/ 3233780 w 4511168"/>
                <a:gd name="connsiteY294" fmla="*/ 650611 h 1778454"/>
                <a:gd name="connsiteX295" fmla="*/ 3259173 w 4511168"/>
                <a:gd name="connsiteY295" fmla="*/ 650611 h 1778454"/>
                <a:gd name="connsiteX296" fmla="*/ 3290914 w 4511168"/>
                <a:gd name="connsiteY296" fmla="*/ 650611 h 1778454"/>
                <a:gd name="connsiteX297" fmla="*/ 3375473 w 4511168"/>
                <a:gd name="connsiteY297" fmla="*/ 650611 h 1778454"/>
                <a:gd name="connsiteX298" fmla="*/ 3377631 w 4511168"/>
                <a:gd name="connsiteY298" fmla="*/ 650611 h 1778454"/>
                <a:gd name="connsiteX299" fmla="*/ 3390328 w 4511168"/>
                <a:gd name="connsiteY299" fmla="*/ 650611 h 1778454"/>
                <a:gd name="connsiteX300" fmla="*/ 3403024 w 4511168"/>
                <a:gd name="connsiteY300" fmla="*/ 650611 h 1778454"/>
                <a:gd name="connsiteX301" fmla="*/ 3403024 w 4511168"/>
                <a:gd name="connsiteY301" fmla="*/ 655547 h 1778454"/>
                <a:gd name="connsiteX302" fmla="*/ 3405055 w 4511168"/>
                <a:gd name="connsiteY302" fmla="*/ 655547 h 1778454"/>
                <a:gd name="connsiteX303" fmla="*/ 3407214 w 4511168"/>
                <a:gd name="connsiteY303" fmla="*/ 655547 h 1778454"/>
                <a:gd name="connsiteX304" fmla="*/ 3413562 w 4511168"/>
                <a:gd name="connsiteY304" fmla="*/ 655547 h 1778454"/>
                <a:gd name="connsiteX305" fmla="*/ 3415720 w 4511168"/>
                <a:gd name="connsiteY305" fmla="*/ 655547 h 1778454"/>
                <a:gd name="connsiteX306" fmla="*/ 3426258 w 4511168"/>
                <a:gd name="connsiteY306" fmla="*/ 655547 h 1778454"/>
                <a:gd name="connsiteX307" fmla="*/ 3428417 w 4511168"/>
                <a:gd name="connsiteY307" fmla="*/ 655547 h 1778454"/>
                <a:gd name="connsiteX308" fmla="*/ 3430448 w 4511168"/>
                <a:gd name="connsiteY308" fmla="*/ 655547 h 1778454"/>
                <a:gd name="connsiteX309" fmla="*/ 3432606 w 4511168"/>
                <a:gd name="connsiteY309" fmla="*/ 655547 h 1778454"/>
                <a:gd name="connsiteX310" fmla="*/ 3438955 w 4511168"/>
                <a:gd name="connsiteY310" fmla="*/ 655547 h 1778454"/>
                <a:gd name="connsiteX311" fmla="*/ 3441113 w 4511168"/>
                <a:gd name="connsiteY311" fmla="*/ 655547 h 1778454"/>
                <a:gd name="connsiteX312" fmla="*/ 3443145 w 4511168"/>
                <a:gd name="connsiteY312" fmla="*/ 655547 h 1778454"/>
                <a:gd name="connsiteX313" fmla="*/ 3447461 w 4511168"/>
                <a:gd name="connsiteY313" fmla="*/ 655547 h 1778454"/>
                <a:gd name="connsiteX314" fmla="*/ 3449493 w 4511168"/>
                <a:gd name="connsiteY314" fmla="*/ 655547 h 1778454"/>
                <a:gd name="connsiteX315" fmla="*/ 3451651 w 4511168"/>
                <a:gd name="connsiteY315" fmla="*/ 655547 h 1778454"/>
                <a:gd name="connsiteX316" fmla="*/ 3453810 w 4511168"/>
                <a:gd name="connsiteY316" fmla="*/ 655547 h 1778454"/>
                <a:gd name="connsiteX317" fmla="*/ 3455841 w 4511168"/>
                <a:gd name="connsiteY317" fmla="*/ 655547 h 1778454"/>
                <a:gd name="connsiteX318" fmla="*/ 3457999 w 4511168"/>
                <a:gd name="connsiteY318" fmla="*/ 655547 h 1778454"/>
                <a:gd name="connsiteX319" fmla="*/ 3460031 w 4511168"/>
                <a:gd name="connsiteY319" fmla="*/ 655547 h 1778454"/>
                <a:gd name="connsiteX320" fmla="*/ 3462189 w 4511168"/>
                <a:gd name="connsiteY320" fmla="*/ 655547 h 1778454"/>
                <a:gd name="connsiteX321" fmla="*/ 3464348 w 4511168"/>
                <a:gd name="connsiteY321" fmla="*/ 655547 h 1778454"/>
                <a:gd name="connsiteX322" fmla="*/ 3466379 w 4511168"/>
                <a:gd name="connsiteY322" fmla="*/ 655547 h 1778454"/>
                <a:gd name="connsiteX323" fmla="*/ 3468538 w 4511168"/>
                <a:gd name="connsiteY323" fmla="*/ 655547 h 1778454"/>
                <a:gd name="connsiteX324" fmla="*/ 3470696 w 4511168"/>
                <a:gd name="connsiteY324" fmla="*/ 655547 h 1778454"/>
                <a:gd name="connsiteX325" fmla="*/ 3472727 w 4511168"/>
                <a:gd name="connsiteY325" fmla="*/ 655547 h 1778454"/>
                <a:gd name="connsiteX326" fmla="*/ 3474886 w 4511168"/>
                <a:gd name="connsiteY326" fmla="*/ 655547 h 1778454"/>
                <a:gd name="connsiteX327" fmla="*/ 3481234 w 4511168"/>
                <a:gd name="connsiteY327" fmla="*/ 655547 h 1778454"/>
                <a:gd name="connsiteX328" fmla="*/ 3483392 w 4511168"/>
                <a:gd name="connsiteY328" fmla="*/ 655547 h 1778454"/>
                <a:gd name="connsiteX329" fmla="*/ 3485424 w 4511168"/>
                <a:gd name="connsiteY329" fmla="*/ 655547 h 1778454"/>
                <a:gd name="connsiteX330" fmla="*/ 3487582 w 4511168"/>
                <a:gd name="connsiteY330" fmla="*/ 655547 h 1778454"/>
                <a:gd name="connsiteX331" fmla="*/ 3489740 w 4511168"/>
                <a:gd name="connsiteY331" fmla="*/ 655547 h 1778454"/>
                <a:gd name="connsiteX332" fmla="*/ 3491772 w 4511168"/>
                <a:gd name="connsiteY332" fmla="*/ 655547 h 1778454"/>
                <a:gd name="connsiteX333" fmla="*/ 3493930 w 4511168"/>
                <a:gd name="connsiteY333" fmla="*/ 655547 h 1778454"/>
                <a:gd name="connsiteX334" fmla="*/ 3496089 w 4511168"/>
                <a:gd name="connsiteY334" fmla="*/ 655547 h 1778454"/>
                <a:gd name="connsiteX335" fmla="*/ 3496089 w 4511168"/>
                <a:gd name="connsiteY335" fmla="*/ 662001 h 1778454"/>
                <a:gd name="connsiteX336" fmla="*/ 3498120 w 4511168"/>
                <a:gd name="connsiteY336" fmla="*/ 662001 h 1778454"/>
                <a:gd name="connsiteX337" fmla="*/ 3500279 w 4511168"/>
                <a:gd name="connsiteY337" fmla="*/ 662001 h 1778454"/>
                <a:gd name="connsiteX338" fmla="*/ 3504468 w 4511168"/>
                <a:gd name="connsiteY338" fmla="*/ 662001 h 1778454"/>
                <a:gd name="connsiteX339" fmla="*/ 3506627 w 4511168"/>
                <a:gd name="connsiteY339" fmla="*/ 662001 h 1778454"/>
                <a:gd name="connsiteX340" fmla="*/ 3508785 w 4511168"/>
                <a:gd name="connsiteY340" fmla="*/ 662001 h 1778454"/>
                <a:gd name="connsiteX341" fmla="*/ 3510817 w 4511168"/>
                <a:gd name="connsiteY341" fmla="*/ 662001 h 1778454"/>
                <a:gd name="connsiteX342" fmla="*/ 3512975 w 4511168"/>
                <a:gd name="connsiteY342" fmla="*/ 662001 h 1778454"/>
                <a:gd name="connsiteX343" fmla="*/ 3512975 w 4511168"/>
                <a:gd name="connsiteY343" fmla="*/ 669214 h 1778454"/>
                <a:gd name="connsiteX344" fmla="*/ 3519323 w 4511168"/>
                <a:gd name="connsiteY344" fmla="*/ 669214 h 1778454"/>
                <a:gd name="connsiteX345" fmla="*/ 3521481 w 4511168"/>
                <a:gd name="connsiteY345" fmla="*/ 669214 h 1778454"/>
                <a:gd name="connsiteX346" fmla="*/ 3523513 w 4511168"/>
                <a:gd name="connsiteY346" fmla="*/ 669214 h 1778454"/>
                <a:gd name="connsiteX347" fmla="*/ 3525672 w 4511168"/>
                <a:gd name="connsiteY347" fmla="*/ 669214 h 1778454"/>
                <a:gd name="connsiteX348" fmla="*/ 3525672 w 4511168"/>
                <a:gd name="connsiteY348" fmla="*/ 677061 h 1778454"/>
                <a:gd name="connsiteX349" fmla="*/ 3527830 w 4511168"/>
                <a:gd name="connsiteY349" fmla="*/ 677061 h 1778454"/>
                <a:gd name="connsiteX350" fmla="*/ 3532020 w 4511168"/>
                <a:gd name="connsiteY350" fmla="*/ 677061 h 1778454"/>
                <a:gd name="connsiteX351" fmla="*/ 3534051 w 4511168"/>
                <a:gd name="connsiteY351" fmla="*/ 677061 h 1778454"/>
                <a:gd name="connsiteX352" fmla="*/ 3538368 w 4511168"/>
                <a:gd name="connsiteY352" fmla="*/ 677061 h 1778454"/>
                <a:gd name="connsiteX353" fmla="*/ 3538368 w 4511168"/>
                <a:gd name="connsiteY353" fmla="*/ 685413 h 1778454"/>
                <a:gd name="connsiteX354" fmla="*/ 3540399 w 4511168"/>
                <a:gd name="connsiteY354" fmla="*/ 685413 h 1778454"/>
                <a:gd name="connsiteX355" fmla="*/ 3542558 w 4511168"/>
                <a:gd name="connsiteY355" fmla="*/ 685413 h 1778454"/>
                <a:gd name="connsiteX356" fmla="*/ 3546748 w 4511168"/>
                <a:gd name="connsiteY356" fmla="*/ 685413 h 1778454"/>
                <a:gd name="connsiteX357" fmla="*/ 3551064 w 4511168"/>
                <a:gd name="connsiteY357" fmla="*/ 685413 h 1778454"/>
                <a:gd name="connsiteX358" fmla="*/ 3555254 w 4511168"/>
                <a:gd name="connsiteY358" fmla="*/ 685413 h 1778454"/>
                <a:gd name="connsiteX359" fmla="*/ 3557413 w 4511168"/>
                <a:gd name="connsiteY359" fmla="*/ 685413 h 1778454"/>
                <a:gd name="connsiteX360" fmla="*/ 3567950 w 4511168"/>
                <a:gd name="connsiteY360" fmla="*/ 685413 h 1778454"/>
                <a:gd name="connsiteX361" fmla="*/ 3570109 w 4511168"/>
                <a:gd name="connsiteY361" fmla="*/ 685413 h 1778454"/>
                <a:gd name="connsiteX362" fmla="*/ 3572140 w 4511168"/>
                <a:gd name="connsiteY362" fmla="*/ 685413 h 1778454"/>
                <a:gd name="connsiteX363" fmla="*/ 3582805 w 4511168"/>
                <a:gd name="connsiteY363" fmla="*/ 685413 h 1778454"/>
                <a:gd name="connsiteX364" fmla="*/ 3584837 w 4511168"/>
                <a:gd name="connsiteY364" fmla="*/ 685413 h 1778454"/>
                <a:gd name="connsiteX365" fmla="*/ 3591185 w 4511168"/>
                <a:gd name="connsiteY365" fmla="*/ 685413 h 1778454"/>
                <a:gd name="connsiteX366" fmla="*/ 3608071 w 4511168"/>
                <a:gd name="connsiteY366" fmla="*/ 685413 h 1778454"/>
                <a:gd name="connsiteX367" fmla="*/ 3608071 w 4511168"/>
                <a:gd name="connsiteY367" fmla="*/ 694778 h 1778454"/>
                <a:gd name="connsiteX368" fmla="*/ 3614419 w 4511168"/>
                <a:gd name="connsiteY368" fmla="*/ 694778 h 1778454"/>
                <a:gd name="connsiteX369" fmla="*/ 3616578 w 4511168"/>
                <a:gd name="connsiteY369" fmla="*/ 694778 h 1778454"/>
                <a:gd name="connsiteX370" fmla="*/ 3620768 w 4511168"/>
                <a:gd name="connsiteY370" fmla="*/ 694778 h 1778454"/>
                <a:gd name="connsiteX371" fmla="*/ 3637781 w 4511168"/>
                <a:gd name="connsiteY371" fmla="*/ 694778 h 1778454"/>
                <a:gd name="connsiteX372" fmla="*/ 3646160 w 4511168"/>
                <a:gd name="connsiteY372" fmla="*/ 694778 h 1778454"/>
                <a:gd name="connsiteX373" fmla="*/ 3648319 w 4511168"/>
                <a:gd name="connsiteY373" fmla="*/ 694778 h 1778454"/>
                <a:gd name="connsiteX374" fmla="*/ 3650477 w 4511168"/>
                <a:gd name="connsiteY374" fmla="*/ 694778 h 1778454"/>
                <a:gd name="connsiteX375" fmla="*/ 3654667 w 4511168"/>
                <a:gd name="connsiteY375" fmla="*/ 694778 h 1778454"/>
                <a:gd name="connsiteX376" fmla="*/ 3654667 w 4511168"/>
                <a:gd name="connsiteY376" fmla="*/ 705029 h 1778454"/>
                <a:gd name="connsiteX377" fmla="*/ 3692757 w 4511168"/>
                <a:gd name="connsiteY377" fmla="*/ 705029 h 1778454"/>
                <a:gd name="connsiteX378" fmla="*/ 3699105 w 4511168"/>
                <a:gd name="connsiteY378" fmla="*/ 705029 h 1778454"/>
                <a:gd name="connsiteX379" fmla="*/ 3730846 w 4511168"/>
                <a:gd name="connsiteY379" fmla="*/ 705029 h 1778454"/>
                <a:gd name="connsiteX380" fmla="*/ 3743542 w 4511168"/>
                <a:gd name="connsiteY380" fmla="*/ 705029 h 1778454"/>
                <a:gd name="connsiteX381" fmla="*/ 3743542 w 4511168"/>
                <a:gd name="connsiteY381" fmla="*/ 715533 h 1778454"/>
                <a:gd name="connsiteX382" fmla="*/ 3773125 w 4511168"/>
                <a:gd name="connsiteY382" fmla="*/ 715533 h 1778454"/>
                <a:gd name="connsiteX383" fmla="*/ 3785821 w 4511168"/>
                <a:gd name="connsiteY383" fmla="*/ 715533 h 1778454"/>
                <a:gd name="connsiteX384" fmla="*/ 3823910 w 4511168"/>
                <a:gd name="connsiteY384" fmla="*/ 715533 h 1778454"/>
                <a:gd name="connsiteX385" fmla="*/ 3828100 w 4511168"/>
                <a:gd name="connsiteY385" fmla="*/ 715533 h 1778454"/>
                <a:gd name="connsiteX386" fmla="*/ 3849176 w 4511168"/>
                <a:gd name="connsiteY386" fmla="*/ 715533 h 1778454"/>
                <a:gd name="connsiteX387" fmla="*/ 3849176 w 4511168"/>
                <a:gd name="connsiteY387" fmla="*/ 726670 h 1778454"/>
                <a:gd name="connsiteX388" fmla="*/ 3883076 w 4511168"/>
                <a:gd name="connsiteY388" fmla="*/ 726670 h 1778454"/>
                <a:gd name="connsiteX389" fmla="*/ 3893614 w 4511168"/>
                <a:gd name="connsiteY389" fmla="*/ 726670 h 1778454"/>
                <a:gd name="connsiteX390" fmla="*/ 3893614 w 4511168"/>
                <a:gd name="connsiteY390" fmla="*/ 737933 h 1778454"/>
                <a:gd name="connsiteX391" fmla="*/ 3902121 w 4511168"/>
                <a:gd name="connsiteY391" fmla="*/ 737933 h 1778454"/>
                <a:gd name="connsiteX392" fmla="*/ 3988837 w 4511168"/>
                <a:gd name="connsiteY392" fmla="*/ 737933 h 1778454"/>
                <a:gd name="connsiteX393" fmla="*/ 3997217 w 4511168"/>
                <a:gd name="connsiteY393" fmla="*/ 737933 h 1778454"/>
                <a:gd name="connsiteX394" fmla="*/ 4005723 w 4511168"/>
                <a:gd name="connsiteY394" fmla="*/ 737933 h 1778454"/>
                <a:gd name="connsiteX395" fmla="*/ 4012072 w 4511168"/>
                <a:gd name="connsiteY395" fmla="*/ 737933 h 1778454"/>
                <a:gd name="connsiteX396" fmla="*/ 4016261 w 4511168"/>
                <a:gd name="connsiteY396" fmla="*/ 737933 h 1778454"/>
                <a:gd name="connsiteX397" fmla="*/ 4050161 w 4511168"/>
                <a:gd name="connsiteY397" fmla="*/ 737933 h 1778454"/>
                <a:gd name="connsiteX398" fmla="*/ 4073395 w 4511168"/>
                <a:gd name="connsiteY398" fmla="*/ 737933 h 1778454"/>
                <a:gd name="connsiteX399" fmla="*/ 4081902 w 4511168"/>
                <a:gd name="connsiteY399" fmla="*/ 737933 h 1778454"/>
                <a:gd name="connsiteX400" fmla="*/ 4111485 w 4511168"/>
                <a:gd name="connsiteY400" fmla="*/ 737933 h 1778454"/>
                <a:gd name="connsiteX401" fmla="*/ 4111485 w 4511168"/>
                <a:gd name="connsiteY401" fmla="*/ 750841 h 1778454"/>
                <a:gd name="connsiteX402" fmla="*/ 4115675 w 4511168"/>
                <a:gd name="connsiteY402" fmla="*/ 750841 h 1778454"/>
                <a:gd name="connsiteX403" fmla="*/ 4128371 w 4511168"/>
                <a:gd name="connsiteY403" fmla="*/ 750841 h 1778454"/>
                <a:gd name="connsiteX404" fmla="*/ 4130529 w 4511168"/>
                <a:gd name="connsiteY404" fmla="*/ 750841 h 1778454"/>
                <a:gd name="connsiteX405" fmla="*/ 4132561 w 4511168"/>
                <a:gd name="connsiteY405" fmla="*/ 750841 h 1778454"/>
                <a:gd name="connsiteX406" fmla="*/ 4132561 w 4511168"/>
                <a:gd name="connsiteY406" fmla="*/ 764383 h 1778454"/>
                <a:gd name="connsiteX407" fmla="*/ 4136877 w 4511168"/>
                <a:gd name="connsiteY407" fmla="*/ 764383 h 1778454"/>
                <a:gd name="connsiteX408" fmla="*/ 4143226 w 4511168"/>
                <a:gd name="connsiteY408" fmla="*/ 764383 h 1778454"/>
                <a:gd name="connsiteX409" fmla="*/ 4149574 w 4511168"/>
                <a:gd name="connsiteY409" fmla="*/ 764383 h 1778454"/>
                <a:gd name="connsiteX410" fmla="*/ 4162270 w 4511168"/>
                <a:gd name="connsiteY410" fmla="*/ 764383 h 1778454"/>
                <a:gd name="connsiteX411" fmla="*/ 4172808 w 4511168"/>
                <a:gd name="connsiteY411" fmla="*/ 764383 h 1778454"/>
                <a:gd name="connsiteX412" fmla="*/ 4181315 w 4511168"/>
                <a:gd name="connsiteY412" fmla="*/ 764383 h 1778454"/>
                <a:gd name="connsiteX413" fmla="*/ 4181315 w 4511168"/>
                <a:gd name="connsiteY413" fmla="*/ 778810 h 1778454"/>
                <a:gd name="connsiteX414" fmla="*/ 4183346 w 4511168"/>
                <a:gd name="connsiteY414" fmla="*/ 778810 h 1778454"/>
                <a:gd name="connsiteX415" fmla="*/ 4185505 w 4511168"/>
                <a:gd name="connsiteY415" fmla="*/ 778810 h 1778454"/>
                <a:gd name="connsiteX416" fmla="*/ 4187663 w 4511168"/>
                <a:gd name="connsiteY416" fmla="*/ 778810 h 1778454"/>
                <a:gd name="connsiteX417" fmla="*/ 4189695 w 4511168"/>
                <a:gd name="connsiteY417" fmla="*/ 778810 h 1778454"/>
                <a:gd name="connsiteX418" fmla="*/ 4191853 w 4511168"/>
                <a:gd name="connsiteY418" fmla="*/ 778810 h 1778454"/>
                <a:gd name="connsiteX419" fmla="*/ 4208739 w 4511168"/>
                <a:gd name="connsiteY419" fmla="*/ 778810 h 1778454"/>
                <a:gd name="connsiteX420" fmla="*/ 4215088 w 4511168"/>
                <a:gd name="connsiteY420" fmla="*/ 778810 h 1778454"/>
                <a:gd name="connsiteX421" fmla="*/ 4219278 w 4511168"/>
                <a:gd name="connsiteY421" fmla="*/ 778810 h 1778454"/>
                <a:gd name="connsiteX422" fmla="*/ 4229943 w 4511168"/>
                <a:gd name="connsiteY422" fmla="*/ 778810 h 1778454"/>
                <a:gd name="connsiteX423" fmla="*/ 4236291 w 4511168"/>
                <a:gd name="connsiteY423" fmla="*/ 778810 h 1778454"/>
                <a:gd name="connsiteX424" fmla="*/ 4244670 w 4511168"/>
                <a:gd name="connsiteY424" fmla="*/ 778810 h 1778454"/>
                <a:gd name="connsiteX425" fmla="*/ 4246829 w 4511168"/>
                <a:gd name="connsiteY425" fmla="*/ 778810 h 1778454"/>
                <a:gd name="connsiteX426" fmla="*/ 4251019 w 4511168"/>
                <a:gd name="connsiteY426" fmla="*/ 778810 h 1778454"/>
                <a:gd name="connsiteX427" fmla="*/ 4253177 w 4511168"/>
                <a:gd name="connsiteY427" fmla="*/ 778810 h 1778454"/>
                <a:gd name="connsiteX428" fmla="*/ 4259525 w 4511168"/>
                <a:gd name="connsiteY428" fmla="*/ 778810 h 1778454"/>
                <a:gd name="connsiteX429" fmla="*/ 4261684 w 4511168"/>
                <a:gd name="connsiteY429" fmla="*/ 778810 h 1778454"/>
                <a:gd name="connsiteX430" fmla="*/ 4263715 w 4511168"/>
                <a:gd name="connsiteY430" fmla="*/ 778810 h 1778454"/>
                <a:gd name="connsiteX431" fmla="*/ 4265873 w 4511168"/>
                <a:gd name="connsiteY431" fmla="*/ 778810 h 1778454"/>
                <a:gd name="connsiteX432" fmla="*/ 4267905 w 4511168"/>
                <a:gd name="connsiteY432" fmla="*/ 778810 h 1778454"/>
                <a:gd name="connsiteX433" fmla="*/ 4270063 w 4511168"/>
                <a:gd name="connsiteY433" fmla="*/ 778810 h 1778454"/>
                <a:gd name="connsiteX434" fmla="*/ 4272221 w 4511168"/>
                <a:gd name="connsiteY434" fmla="*/ 778810 h 1778454"/>
                <a:gd name="connsiteX435" fmla="*/ 4274253 w 4511168"/>
                <a:gd name="connsiteY435" fmla="*/ 778810 h 1778454"/>
                <a:gd name="connsiteX436" fmla="*/ 4276412 w 4511168"/>
                <a:gd name="connsiteY436" fmla="*/ 778810 h 1778454"/>
                <a:gd name="connsiteX437" fmla="*/ 4278570 w 4511168"/>
                <a:gd name="connsiteY437" fmla="*/ 778810 h 1778454"/>
                <a:gd name="connsiteX438" fmla="*/ 4280601 w 4511168"/>
                <a:gd name="connsiteY438" fmla="*/ 778810 h 1778454"/>
                <a:gd name="connsiteX439" fmla="*/ 4286949 w 4511168"/>
                <a:gd name="connsiteY439" fmla="*/ 778810 h 1778454"/>
                <a:gd name="connsiteX440" fmla="*/ 4291266 w 4511168"/>
                <a:gd name="connsiteY440" fmla="*/ 778810 h 1778454"/>
                <a:gd name="connsiteX441" fmla="*/ 4293298 w 4511168"/>
                <a:gd name="connsiteY441" fmla="*/ 778810 h 1778454"/>
                <a:gd name="connsiteX442" fmla="*/ 4293298 w 4511168"/>
                <a:gd name="connsiteY442" fmla="*/ 817282 h 1778454"/>
                <a:gd name="connsiteX443" fmla="*/ 4295456 w 4511168"/>
                <a:gd name="connsiteY443" fmla="*/ 817282 h 1778454"/>
                <a:gd name="connsiteX444" fmla="*/ 4297614 w 4511168"/>
                <a:gd name="connsiteY444" fmla="*/ 817282 h 1778454"/>
                <a:gd name="connsiteX445" fmla="*/ 4301804 w 4511168"/>
                <a:gd name="connsiteY445" fmla="*/ 817282 h 1778454"/>
                <a:gd name="connsiteX446" fmla="*/ 4303963 w 4511168"/>
                <a:gd name="connsiteY446" fmla="*/ 817282 h 1778454"/>
                <a:gd name="connsiteX447" fmla="*/ 4308153 w 4511168"/>
                <a:gd name="connsiteY447" fmla="*/ 817282 h 1778454"/>
                <a:gd name="connsiteX448" fmla="*/ 4308153 w 4511168"/>
                <a:gd name="connsiteY448" fmla="*/ 877395 h 1778454"/>
                <a:gd name="connsiteX449" fmla="*/ 4314501 w 4511168"/>
                <a:gd name="connsiteY449" fmla="*/ 877395 h 1778454"/>
                <a:gd name="connsiteX450" fmla="*/ 4316659 w 4511168"/>
                <a:gd name="connsiteY450" fmla="*/ 877395 h 1778454"/>
                <a:gd name="connsiteX451" fmla="*/ 4320849 w 4511168"/>
                <a:gd name="connsiteY451" fmla="*/ 877395 h 1778454"/>
                <a:gd name="connsiteX452" fmla="*/ 4327197 w 4511168"/>
                <a:gd name="connsiteY452" fmla="*/ 877395 h 1778454"/>
                <a:gd name="connsiteX453" fmla="*/ 4339894 w 4511168"/>
                <a:gd name="connsiteY453" fmla="*/ 877395 h 1778454"/>
                <a:gd name="connsiteX454" fmla="*/ 4346242 w 4511168"/>
                <a:gd name="connsiteY454" fmla="*/ 877395 h 1778454"/>
                <a:gd name="connsiteX455" fmla="*/ 4354621 w 4511168"/>
                <a:gd name="connsiteY455" fmla="*/ 877395 h 1778454"/>
                <a:gd name="connsiteX456" fmla="*/ 4371635 w 4511168"/>
                <a:gd name="connsiteY456" fmla="*/ 877395 h 1778454"/>
                <a:gd name="connsiteX457" fmla="*/ 4390679 w 4511168"/>
                <a:gd name="connsiteY457" fmla="*/ 877395 h 1778454"/>
                <a:gd name="connsiteX458" fmla="*/ 4394869 w 4511168"/>
                <a:gd name="connsiteY458" fmla="*/ 877395 h 1778454"/>
                <a:gd name="connsiteX459" fmla="*/ 4397028 w 4511168"/>
                <a:gd name="connsiteY459" fmla="*/ 877395 h 1778454"/>
                <a:gd name="connsiteX460" fmla="*/ 4432958 w 4511168"/>
                <a:gd name="connsiteY460" fmla="*/ 877395 h 1778454"/>
                <a:gd name="connsiteX461" fmla="*/ 4511168 w 4511168"/>
                <a:gd name="connsiteY461" fmla="*/ 877395 h 1778454"/>
                <a:gd name="connsiteX462" fmla="*/ 4511168 w 4511168"/>
                <a:gd name="connsiteY462" fmla="*/ 1778455 h 17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Lst>
              <a:rect l="l" t="t" r="r" b="b"/>
              <a:pathLst>
                <a:path w="4511168" h="1778454">
                  <a:moveTo>
                    <a:pt x="0" y="0"/>
                  </a:moveTo>
                  <a:lnTo>
                    <a:pt x="2158" y="0"/>
                  </a:lnTo>
                  <a:lnTo>
                    <a:pt x="36058" y="0"/>
                  </a:lnTo>
                  <a:lnTo>
                    <a:pt x="36058" y="4176"/>
                  </a:lnTo>
                  <a:lnTo>
                    <a:pt x="80368" y="4176"/>
                  </a:lnTo>
                  <a:lnTo>
                    <a:pt x="80368" y="8226"/>
                  </a:lnTo>
                  <a:lnTo>
                    <a:pt x="112109" y="8226"/>
                  </a:lnTo>
                  <a:lnTo>
                    <a:pt x="112109" y="12402"/>
                  </a:lnTo>
                  <a:lnTo>
                    <a:pt x="124806" y="12402"/>
                  </a:lnTo>
                  <a:lnTo>
                    <a:pt x="124806" y="20628"/>
                  </a:lnTo>
                  <a:lnTo>
                    <a:pt x="129123" y="20628"/>
                  </a:lnTo>
                  <a:lnTo>
                    <a:pt x="129123" y="24678"/>
                  </a:lnTo>
                  <a:lnTo>
                    <a:pt x="141692" y="24678"/>
                  </a:lnTo>
                  <a:lnTo>
                    <a:pt x="141692" y="28854"/>
                  </a:lnTo>
                  <a:lnTo>
                    <a:pt x="143851" y="28854"/>
                  </a:lnTo>
                  <a:lnTo>
                    <a:pt x="143851" y="37080"/>
                  </a:lnTo>
                  <a:lnTo>
                    <a:pt x="152357" y="37080"/>
                  </a:lnTo>
                  <a:lnTo>
                    <a:pt x="156674" y="37080"/>
                  </a:lnTo>
                  <a:lnTo>
                    <a:pt x="156674" y="41130"/>
                  </a:lnTo>
                  <a:lnTo>
                    <a:pt x="158705" y="41130"/>
                  </a:lnTo>
                  <a:lnTo>
                    <a:pt x="160737" y="41130"/>
                  </a:lnTo>
                  <a:lnTo>
                    <a:pt x="169370" y="41130"/>
                  </a:lnTo>
                  <a:lnTo>
                    <a:pt x="171402" y="41130"/>
                  </a:lnTo>
                  <a:lnTo>
                    <a:pt x="171402" y="45306"/>
                  </a:lnTo>
                  <a:lnTo>
                    <a:pt x="173433" y="45306"/>
                  </a:lnTo>
                  <a:lnTo>
                    <a:pt x="173433" y="49482"/>
                  </a:lnTo>
                  <a:lnTo>
                    <a:pt x="177750" y="49482"/>
                  </a:lnTo>
                  <a:lnTo>
                    <a:pt x="177750" y="57708"/>
                  </a:lnTo>
                  <a:lnTo>
                    <a:pt x="181940" y="57708"/>
                  </a:lnTo>
                  <a:lnTo>
                    <a:pt x="181940" y="61885"/>
                  </a:lnTo>
                  <a:lnTo>
                    <a:pt x="184098" y="61885"/>
                  </a:lnTo>
                  <a:lnTo>
                    <a:pt x="198826" y="61885"/>
                  </a:lnTo>
                  <a:lnTo>
                    <a:pt x="224346" y="61885"/>
                  </a:lnTo>
                  <a:lnTo>
                    <a:pt x="224346" y="66061"/>
                  </a:lnTo>
                  <a:lnTo>
                    <a:pt x="226377" y="66061"/>
                  </a:lnTo>
                  <a:lnTo>
                    <a:pt x="226377" y="70237"/>
                  </a:lnTo>
                  <a:lnTo>
                    <a:pt x="230694" y="70237"/>
                  </a:lnTo>
                  <a:lnTo>
                    <a:pt x="230694" y="74413"/>
                  </a:lnTo>
                  <a:lnTo>
                    <a:pt x="239074" y="74413"/>
                  </a:lnTo>
                  <a:lnTo>
                    <a:pt x="239074" y="78590"/>
                  </a:lnTo>
                  <a:lnTo>
                    <a:pt x="247453" y="78590"/>
                  </a:lnTo>
                  <a:lnTo>
                    <a:pt x="247453" y="82766"/>
                  </a:lnTo>
                  <a:lnTo>
                    <a:pt x="277163" y="82766"/>
                  </a:lnTo>
                  <a:lnTo>
                    <a:pt x="277163" y="86942"/>
                  </a:lnTo>
                  <a:lnTo>
                    <a:pt x="281353" y="86942"/>
                  </a:lnTo>
                  <a:lnTo>
                    <a:pt x="281353" y="91118"/>
                  </a:lnTo>
                  <a:lnTo>
                    <a:pt x="313094" y="91118"/>
                  </a:lnTo>
                  <a:lnTo>
                    <a:pt x="313094" y="95295"/>
                  </a:lnTo>
                  <a:lnTo>
                    <a:pt x="327822" y="95295"/>
                  </a:lnTo>
                  <a:lnTo>
                    <a:pt x="327822" y="99471"/>
                  </a:lnTo>
                  <a:lnTo>
                    <a:pt x="329980" y="99471"/>
                  </a:lnTo>
                  <a:lnTo>
                    <a:pt x="329980" y="103647"/>
                  </a:lnTo>
                  <a:lnTo>
                    <a:pt x="332139" y="103647"/>
                  </a:lnTo>
                  <a:lnTo>
                    <a:pt x="334170" y="103647"/>
                  </a:lnTo>
                  <a:lnTo>
                    <a:pt x="334170" y="107823"/>
                  </a:lnTo>
                  <a:lnTo>
                    <a:pt x="338487" y="107823"/>
                  </a:lnTo>
                  <a:lnTo>
                    <a:pt x="338487" y="112000"/>
                  </a:lnTo>
                  <a:lnTo>
                    <a:pt x="342677" y="112000"/>
                  </a:lnTo>
                  <a:lnTo>
                    <a:pt x="342677" y="116176"/>
                  </a:lnTo>
                  <a:lnTo>
                    <a:pt x="349025" y="116176"/>
                  </a:lnTo>
                  <a:lnTo>
                    <a:pt x="372386" y="116176"/>
                  </a:lnTo>
                  <a:lnTo>
                    <a:pt x="372386" y="120352"/>
                  </a:lnTo>
                  <a:lnTo>
                    <a:pt x="382797" y="120352"/>
                  </a:lnTo>
                  <a:lnTo>
                    <a:pt x="382797" y="133008"/>
                  </a:lnTo>
                  <a:lnTo>
                    <a:pt x="385083" y="133008"/>
                  </a:lnTo>
                  <a:lnTo>
                    <a:pt x="395494" y="133008"/>
                  </a:lnTo>
                  <a:lnTo>
                    <a:pt x="395494" y="137184"/>
                  </a:lnTo>
                  <a:lnTo>
                    <a:pt x="399811" y="137184"/>
                  </a:lnTo>
                  <a:lnTo>
                    <a:pt x="399811" y="149839"/>
                  </a:lnTo>
                  <a:lnTo>
                    <a:pt x="401842" y="149839"/>
                  </a:lnTo>
                  <a:lnTo>
                    <a:pt x="401842" y="158192"/>
                  </a:lnTo>
                  <a:lnTo>
                    <a:pt x="404000" y="158192"/>
                  </a:lnTo>
                  <a:lnTo>
                    <a:pt x="404000" y="166671"/>
                  </a:lnTo>
                  <a:lnTo>
                    <a:pt x="406159" y="166671"/>
                  </a:lnTo>
                  <a:lnTo>
                    <a:pt x="406159" y="175150"/>
                  </a:lnTo>
                  <a:lnTo>
                    <a:pt x="408190" y="175150"/>
                  </a:lnTo>
                  <a:lnTo>
                    <a:pt x="408190" y="191982"/>
                  </a:lnTo>
                  <a:lnTo>
                    <a:pt x="410349" y="191982"/>
                  </a:lnTo>
                  <a:lnTo>
                    <a:pt x="410349" y="196284"/>
                  </a:lnTo>
                  <a:lnTo>
                    <a:pt x="414665" y="196284"/>
                  </a:lnTo>
                  <a:lnTo>
                    <a:pt x="414665" y="204637"/>
                  </a:lnTo>
                  <a:lnTo>
                    <a:pt x="416697" y="204637"/>
                  </a:lnTo>
                  <a:lnTo>
                    <a:pt x="416697" y="208940"/>
                  </a:lnTo>
                  <a:lnTo>
                    <a:pt x="421014" y="208940"/>
                  </a:lnTo>
                  <a:lnTo>
                    <a:pt x="421014" y="213116"/>
                  </a:lnTo>
                  <a:lnTo>
                    <a:pt x="423045" y="213116"/>
                  </a:lnTo>
                  <a:lnTo>
                    <a:pt x="423045" y="217292"/>
                  </a:lnTo>
                  <a:lnTo>
                    <a:pt x="425203" y="217292"/>
                  </a:lnTo>
                  <a:lnTo>
                    <a:pt x="425203" y="221595"/>
                  </a:lnTo>
                  <a:lnTo>
                    <a:pt x="427362" y="221595"/>
                  </a:lnTo>
                  <a:lnTo>
                    <a:pt x="427362" y="238553"/>
                  </a:lnTo>
                  <a:lnTo>
                    <a:pt x="431425" y="238553"/>
                  </a:lnTo>
                  <a:lnTo>
                    <a:pt x="431425" y="247032"/>
                  </a:lnTo>
                  <a:lnTo>
                    <a:pt x="433710" y="247032"/>
                  </a:lnTo>
                  <a:lnTo>
                    <a:pt x="433710" y="251209"/>
                  </a:lnTo>
                  <a:lnTo>
                    <a:pt x="437773" y="251209"/>
                  </a:lnTo>
                  <a:lnTo>
                    <a:pt x="437773" y="255385"/>
                  </a:lnTo>
                  <a:lnTo>
                    <a:pt x="442090" y="255385"/>
                  </a:lnTo>
                  <a:lnTo>
                    <a:pt x="442090" y="259688"/>
                  </a:lnTo>
                  <a:lnTo>
                    <a:pt x="446406" y="259688"/>
                  </a:lnTo>
                  <a:lnTo>
                    <a:pt x="446406" y="263864"/>
                  </a:lnTo>
                  <a:lnTo>
                    <a:pt x="454786" y="263864"/>
                  </a:lnTo>
                  <a:lnTo>
                    <a:pt x="454786" y="268167"/>
                  </a:lnTo>
                  <a:lnTo>
                    <a:pt x="478021" y="268167"/>
                  </a:lnTo>
                  <a:lnTo>
                    <a:pt x="478021" y="272343"/>
                  </a:lnTo>
                  <a:lnTo>
                    <a:pt x="528806" y="272343"/>
                  </a:lnTo>
                  <a:lnTo>
                    <a:pt x="528806" y="276646"/>
                  </a:lnTo>
                  <a:lnTo>
                    <a:pt x="530838" y="276646"/>
                  </a:lnTo>
                  <a:lnTo>
                    <a:pt x="530838" y="280822"/>
                  </a:lnTo>
                  <a:lnTo>
                    <a:pt x="573244" y="280822"/>
                  </a:lnTo>
                  <a:lnTo>
                    <a:pt x="573244" y="285125"/>
                  </a:lnTo>
                  <a:lnTo>
                    <a:pt x="577434" y="285125"/>
                  </a:lnTo>
                  <a:lnTo>
                    <a:pt x="577434" y="289428"/>
                  </a:lnTo>
                  <a:lnTo>
                    <a:pt x="579465" y="289428"/>
                  </a:lnTo>
                  <a:lnTo>
                    <a:pt x="579465" y="293604"/>
                  </a:lnTo>
                  <a:lnTo>
                    <a:pt x="585813" y="293604"/>
                  </a:lnTo>
                  <a:lnTo>
                    <a:pt x="585813" y="297907"/>
                  </a:lnTo>
                  <a:lnTo>
                    <a:pt x="588099" y="297907"/>
                  </a:lnTo>
                  <a:lnTo>
                    <a:pt x="588099" y="302083"/>
                  </a:lnTo>
                  <a:lnTo>
                    <a:pt x="602827" y="302083"/>
                  </a:lnTo>
                  <a:lnTo>
                    <a:pt x="602827" y="306259"/>
                  </a:lnTo>
                  <a:lnTo>
                    <a:pt x="609175" y="306259"/>
                  </a:lnTo>
                  <a:lnTo>
                    <a:pt x="609175" y="310562"/>
                  </a:lnTo>
                  <a:lnTo>
                    <a:pt x="611206" y="310562"/>
                  </a:lnTo>
                  <a:lnTo>
                    <a:pt x="611206" y="314738"/>
                  </a:lnTo>
                  <a:lnTo>
                    <a:pt x="619713" y="314738"/>
                  </a:lnTo>
                  <a:lnTo>
                    <a:pt x="619713" y="319041"/>
                  </a:lnTo>
                  <a:lnTo>
                    <a:pt x="621871" y="319041"/>
                  </a:lnTo>
                  <a:lnTo>
                    <a:pt x="621871" y="323344"/>
                  </a:lnTo>
                  <a:lnTo>
                    <a:pt x="643074" y="323344"/>
                  </a:lnTo>
                  <a:lnTo>
                    <a:pt x="643074" y="327520"/>
                  </a:lnTo>
                  <a:lnTo>
                    <a:pt x="721284" y="327520"/>
                  </a:lnTo>
                  <a:lnTo>
                    <a:pt x="721284" y="331823"/>
                  </a:lnTo>
                  <a:lnTo>
                    <a:pt x="731822" y="331823"/>
                  </a:lnTo>
                  <a:lnTo>
                    <a:pt x="731822" y="335999"/>
                  </a:lnTo>
                  <a:lnTo>
                    <a:pt x="733854" y="335999"/>
                  </a:lnTo>
                  <a:lnTo>
                    <a:pt x="733854" y="340302"/>
                  </a:lnTo>
                  <a:lnTo>
                    <a:pt x="738170" y="340302"/>
                  </a:lnTo>
                  <a:lnTo>
                    <a:pt x="757215" y="340302"/>
                  </a:lnTo>
                  <a:lnTo>
                    <a:pt x="757215" y="344478"/>
                  </a:lnTo>
                  <a:lnTo>
                    <a:pt x="761405" y="344478"/>
                  </a:lnTo>
                  <a:lnTo>
                    <a:pt x="761405" y="348781"/>
                  </a:lnTo>
                  <a:lnTo>
                    <a:pt x="763563" y="348781"/>
                  </a:lnTo>
                  <a:lnTo>
                    <a:pt x="763563" y="353084"/>
                  </a:lnTo>
                  <a:lnTo>
                    <a:pt x="765722" y="353084"/>
                  </a:lnTo>
                  <a:lnTo>
                    <a:pt x="765722" y="357260"/>
                  </a:lnTo>
                  <a:lnTo>
                    <a:pt x="767753" y="357260"/>
                  </a:lnTo>
                  <a:lnTo>
                    <a:pt x="767753" y="361563"/>
                  </a:lnTo>
                  <a:lnTo>
                    <a:pt x="772070" y="361563"/>
                  </a:lnTo>
                  <a:lnTo>
                    <a:pt x="772070" y="365866"/>
                  </a:lnTo>
                  <a:lnTo>
                    <a:pt x="774101" y="365866"/>
                  </a:lnTo>
                  <a:lnTo>
                    <a:pt x="774101" y="374345"/>
                  </a:lnTo>
                  <a:lnTo>
                    <a:pt x="778418" y="374345"/>
                  </a:lnTo>
                  <a:lnTo>
                    <a:pt x="778418" y="378648"/>
                  </a:lnTo>
                  <a:lnTo>
                    <a:pt x="780449" y="378648"/>
                  </a:lnTo>
                  <a:lnTo>
                    <a:pt x="780449" y="382824"/>
                  </a:lnTo>
                  <a:lnTo>
                    <a:pt x="782608" y="382824"/>
                  </a:lnTo>
                  <a:lnTo>
                    <a:pt x="782608" y="387127"/>
                  </a:lnTo>
                  <a:lnTo>
                    <a:pt x="793146" y="387127"/>
                  </a:lnTo>
                  <a:lnTo>
                    <a:pt x="793146" y="391303"/>
                  </a:lnTo>
                  <a:lnTo>
                    <a:pt x="795304" y="391303"/>
                  </a:lnTo>
                  <a:lnTo>
                    <a:pt x="795304" y="395606"/>
                  </a:lnTo>
                  <a:lnTo>
                    <a:pt x="799494" y="395606"/>
                  </a:lnTo>
                  <a:lnTo>
                    <a:pt x="799494" y="404085"/>
                  </a:lnTo>
                  <a:lnTo>
                    <a:pt x="803811" y="404085"/>
                  </a:lnTo>
                  <a:lnTo>
                    <a:pt x="803811" y="408261"/>
                  </a:lnTo>
                  <a:lnTo>
                    <a:pt x="812190" y="408261"/>
                  </a:lnTo>
                  <a:lnTo>
                    <a:pt x="812190" y="416867"/>
                  </a:lnTo>
                  <a:lnTo>
                    <a:pt x="824887" y="416867"/>
                  </a:lnTo>
                  <a:lnTo>
                    <a:pt x="824887" y="421043"/>
                  </a:lnTo>
                  <a:lnTo>
                    <a:pt x="829204" y="421043"/>
                  </a:lnTo>
                  <a:lnTo>
                    <a:pt x="829204" y="425346"/>
                  </a:lnTo>
                  <a:lnTo>
                    <a:pt x="848121" y="425346"/>
                  </a:lnTo>
                  <a:lnTo>
                    <a:pt x="850280" y="425346"/>
                  </a:lnTo>
                  <a:lnTo>
                    <a:pt x="850280" y="429649"/>
                  </a:lnTo>
                  <a:lnTo>
                    <a:pt x="862976" y="429649"/>
                  </a:lnTo>
                  <a:lnTo>
                    <a:pt x="862976" y="433825"/>
                  </a:lnTo>
                  <a:lnTo>
                    <a:pt x="879862" y="433825"/>
                  </a:lnTo>
                  <a:lnTo>
                    <a:pt x="879862" y="438128"/>
                  </a:lnTo>
                  <a:lnTo>
                    <a:pt x="894717" y="438128"/>
                  </a:lnTo>
                  <a:lnTo>
                    <a:pt x="894717" y="442557"/>
                  </a:lnTo>
                  <a:lnTo>
                    <a:pt x="924300" y="442557"/>
                  </a:lnTo>
                  <a:lnTo>
                    <a:pt x="968737" y="442557"/>
                  </a:lnTo>
                  <a:lnTo>
                    <a:pt x="981434" y="442557"/>
                  </a:lnTo>
                  <a:lnTo>
                    <a:pt x="1015206" y="442557"/>
                  </a:lnTo>
                  <a:lnTo>
                    <a:pt x="1015206" y="446860"/>
                  </a:lnTo>
                  <a:lnTo>
                    <a:pt x="1034251" y="446860"/>
                  </a:lnTo>
                  <a:lnTo>
                    <a:pt x="1034251" y="451163"/>
                  </a:lnTo>
                  <a:lnTo>
                    <a:pt x="1059644" y="451163"/>
                  </a:lnTo>
                  <a:lnTo>
                    <a:pt x="1059644" y="455466"/>
                  </a:lnTo>
                  <a:lnTo>
                    <a:pt x="1089227" y="455466"/>
                  </a:lnTo>
                  <a:lnTo>
                    <a:pt x="1089227" y="459769"/>
                  </a:lnTo>
                  <a:lnTo>
                    <a:pt x="1093543" y="459769"/>
                  </a:lnTo>
                  <a:lnTo>
                    <a:pt x="1093543" y="468374"/>
                  </a:lnTo>
                  <a:lnTo>
                    <a:pt x="1154867" y="468374"/>
                  </a:lnTo>
                  <a:lnTo>
                    <a:pt x="1154867" y="472677"/>
                  </a:lnTo>
                  <a:lnTo>
                    <a:pt x="1165405" y="472677"/>
                  </a:lnTo>
                  <a:lnTo>
                    <a:pt x="1165405" y="476980"/>
                  </a:lnTo>
                  <a:lnTo>
                    <a:pt x="1167564" y="476980"/>
                  </a:lnTo>
                  <a:lnTo>
                    <a:pt x="1167564" y="485712"/>
                  </a:lnTo>
                  <a:lnTo>
                    <a:pt x="1169595" y="485712"/>
                  </a:lnTo>
                  <a:lnTo>
                    <a:pt x="1169595" y="490015"/>
                  </a:lnTo>
                  <a:lnTo>
                    <a:pt x="1171753" y="490015"/>
                  </a:lnTo>
                  <a:lnTo>
                    <a:pt x="1171753" y="494318"/>
                  </a:lnTo>
                  <a:lnTo>
                    <a:pt x="1173912" y="494318"/>
                  </a:lnTo>
                  <a:lnTo>
                    <a:pt x="1173912" y="498620"/>
                  </a:lnTo>
                  <a:lnTo>
                    <a:pt x="1178102" y="498620"/>
                  </a:lnTo>
                  <a:lnTo>
                    <a:pt x="1178102" y="502923"/>
                  </a:lnTo>
                  <a:lnTo>
                    <a:pt x="1188640" y="502923"/>
                  </a:lnTo>
                  <a:lnTo>
                    <a:pt x="1188640" y="507353"/>
                  </a:lnTo>
                  <a:lnTo>
                    <a:pt x="1203495" y="507353"/>
                  </a:lnTo>
                  <a:lnTo>
                    <a:pt x="1203495" y="511655"/>
                  </a:lnTo>
                  <a:lnTo>
                    <a:pt x="1214033" y="511655"/>
                  </a:lnTo>
                  <a:lnTo>
                    <a:pt x="1214033" y="520261"/>
                  </a:lnTo>
                  <a:lnTo>
                    <a:pt x="1216191" y="520261"/>
                  </a:lnTo>
                  <a:lnTo>
                    <a:pt x="1239425" y="520261"/>
                  </a:lnTo>
                  <a:lnTo>
                    <a:pt x="1239425" y="524690"/>
                  </a:lnTo>
                  <a:lnTo>
                    <a:pt x="1243615" y="524690"/>
                  </a:lnTo>
                  <a:lnTo>
                    <a:pt x="1317636" y="524690"/>
                  </a:lnTo>
                  <a:lnTo>
                    <a:pt x="1317636" y="528993"/>
                  </a:lnTo>
                  <a:lnTo>
                    <a:pt x="1548202" y="528993"/>
                  </a:lnTo>
                  <a:lnTo>
                    <a:pt x="1548202" y="533296"/>
                  </a:lnTo>
                  <a:lnTo>
                    <a:pt x="1558741" y="533296"/>
                  </a:lnTo>
                  <a:lnTo>
                    <a:pt x="1558741" y="537599"/>
                  </a:lnTo>
                  <a:lnTo>
                    <a:pt x="1567247" y="537599"/>
                  </a:lnTo>
                  <a:lnTo>
                    <a:pt x="1567247" y="542028"/>
                  </a:lnTo>
                  <a:lnTo>
                    <a:pt x="1577785" y="542028"/>
                  </a:lnTo>
                  <a:lnTo>
                    <a:pt x="1630729" y="542028"/>
                  </a:lnTo>
                  <a:lnTo>
                    <a:pt x="1630729" y="546458"/>
                  </a:lnTo>
                  <a:lnTo>
                    <a:pt x="1679357" y="546458"/>
                  </a:lnTo>
                  <a:lnTo>
                    <a:pt x="1780801" y="546458"/>
                  </a:lnTo>
                  <a:lnTo>
                    <a:pt x="1780801" y="550760"/>
                  </a:lnTo>
                  <a:lnTo>
                    <a:pt x="1823080" y="550760"/>
                  </a:lnTo>
                  <a:lnTo>
                    <a:pt x="1823080" y="555190"/>
                  </a:lnTo>
                  <a:lnTo>
                    <a:pt x="1835777" y="555190"/>
                  </a:lnTo>
                  <a:lnTo>
                    <a:pt x="1835777" y="559493"/>
                  </a:lnTo>
                  <a:lnTo>
                    <a:pt x="1852790" y="559493"/>
                  </a:lnTo>
                  <a:lnTo>
                    <a:pt x="1852790" y="563922"/>
                  </a:lnTo>
                  <a:lnTo>
                    <a:pt x="1863328" y="563922"/>
                  </a:lnTo>
                  <a:lnTo>
                    <a:pt x="1863328" y="568351"/>
                  </a:lnTo>
                  <a:lnTo>
                    <a:pt x="1931000" y="568351"/>
                  </a:lnTo>
                  <a:lnTo>
                    <a:pt x="1937348" y="568351"/>
                  </a:lnTo>
                  <a:lnTo>
                    <a:pt x="1937348" y="572781"/>
                  </a:lnTo>
                  <a:lnTo>
                    <a:pt x="1939507" y="572781"/>
                  </a:lnTo>
                  <a:lnTo>
                    <a:pt x="1941538" y="572781"/>
                  </a:lnTo>
                  <a:lnTo>
                    <a:pt x="1958424" y="572781"/>
                  </a:lnTo>
                  <a:lnTo>
                    <a:pt x="1960583" y="572781"/>
                  </a:lnTo>
                  <a:lnTo>
                    <a:pt x="1966931" y="572781"/>
                  </a:lnTo>
                  <a:lnTo>
                    <a:pt x="1966931" y="577337"/>
                  </a:lnTo>
                  <a:lnTo>
                    <a:pt x="1973279" y="577337"/>
                  </a:lnTo>
                  <a:lnTo>
                    <a:pt x="1973279" y="581766"/>
                  </a:lnTo>
                  <a:lnTo>
                    <a:pt x="1975437" y="581766"/>
                  </a:lnTo>
                  <a:lnTo>
                    <a:pt x="1981786" y="581766"/>
                  </a:lnTo>
                  <a:lnTo>
                    <a:pt x="1981786" y="586195"/>
                  </a:lnTo>
                  <a:lnTo>
                    <a:pt x="1992324" y="586195"/>
                  </a:lnTo>
                  <a:lnTo>
                    <a:pt x="2007179" y="586195"/>
                  </a:lnTo>
                  <a:lnTo>
                    <a:pt x="2007179" y="590751"/>
                  </a:lnTo>
                  <a:lnTo>
                    <a:pt x="2136174" y="590751"/>
                  </a:lnTo>
                  <a:lnTo>
                    <a:pt x="2136174" y="595307"/>
                  </a:lnTo>
                  <a:lnTo>
                    <a:pt x="2150902" y="595307"/>
                  </a:lnTo>
                  <a:lnTo>
                    <a:pt x="2150902" y="604293"/>
                  </a:lnTo>
                  <a:lnTo>
                    <a:pt x="2307449" y="604293"/>
                  </a:lnTo>
                  <a:lnTo>
                    <a:pt x="2313797" y="604293"/>
                  </a:lnTo>
                  <a:lnTo>
                    <a:pt x="2434286" y="604293"/>
                  </a:lnTo>
                  <a:lnTo>
                    <a:pt x="2434286" y="608848"/>
                  </a:lnTo>
                  <a:lnTo>
                    <a:pt x="2571789" y="608848"/>
                  </a:lnTo>
                  <a:lnTo>
                    <a:pt x="2571789" y="613404"/>
                  </a:lnTo>
                  <a:lnTo>
                    <a:pt x="2586643" y="613404"/>
                  </a:lnTo>
                  <a:lnTo>
                    <a:pt x="2586643" y="617960"/>
                  </a:lnTo>
                  <a:lnTo>
                    <a:pt x="2607719" y="617960"/>
                  </a:lnTo>
                  <a:lnTo>
                    <a:pt x="2639588" y="617960"/>
                  </a:lnTo>
                  <a:lnTo>
                    <a:pt x="2639588" y="622516"/>
                  </a:lnTo>
                  <a:lnTo>
                    <a:pt x="2652157" y="622516"/>
                  </a:lnTo>
                  <a:lnTo>
                    <a:pt x="2652157" y="627072"/>
                  </a:lnTo>
                  <a:lnTo>
                    <a:pt x="2685930" y="627072"/>
                  </a:lnTo>
                  <a:lnTo>
                    <a:pt x="2704974" y="627072"/>
                  </a:lnTo>
                  <a:lnTo>
                    <a:pt x="2704974" y="631628"/>
                  </a:lnTo>
                  <a:lnTo>
                    <a:pt x="2728336" y="631628"/>
                  </a:lnTo>
                  <a:lnTo>
                    <a:pt x="2741032" y="631628"/>
                  </a:lnTo>
                  <a:lnTo>
                    <a:pt x="2743063" y="631628"/>
                  </a:lnTo>
                  <a:lnTo>
                    <a:pt x="2753602" y="631628"/>
                  </a:lnTo>
                  <a:lnTo>
                    <a:pt x="2753602" y="636310"/>
                  </a:lnTo>
                  <a:lnTo>
                    <a:pt x="2759950" y="636310"/>
                  </a:lnTo>
                  <a:lnTo>
                    <a:pt x="2785343" y="636310"/>
                  </a:lnTo>
                  <a:lnTo>
                    <a:pt x="2791691" y="636310"/>
                  </a:lnTo>
                  <a:lnTo>
                    <a:pt x="2836255" y="636310"/>
                  </a:lnTo>
                  <a:lnTo>
                    <a:pt x="2848952" y="636310"/>
                  </a:lnTo>
                  <a:lnTo>
                    <a:pt x="2946079" y="636310"/>
                  </a:lnTo>
                  <a:lnTo>
                    <a:pt x="2946079" y="640993"/>
                  </a:lnTo>
                  <a:lnTo>
                    <a:pt x="3204071" y="640993"/>
                  </a:lnTo>
                  <a:lnTo>
                    <a:pt x="3204071" y="645802"/>
                  </a:lnTo>
                  <a:lnTo>
                    <a:pt x="3210419" y="645802"/>
                  </a:lnTo>
                  <a:lnTo>
                    <a:pt x="3212704" y="645802"/>
                  </a:lnTo>
                  <a:lnTo>
                    <a:pt x="3233780" y="645802"/>
                  </a:lnTo>
                  <a:lnTo>
                    <a:pt x="3233780" y="650611"/>
                  </a:lnTo>
                  <a:lnTo>
                    <a:pt x="3259173" y="650611"/>
                  </a:lnTo>
                  <a:lnTo>
                    <a:pt x="3290914" y="650611"/>
                  </a:lnTo>
                  <a:lnTo>
                    <a:pt x="3375473" y="650611"/>
                  </a:lnTo>
                  <a:lnTo>
                    <a:pt x="3377631" y="650611"/>
                  </a:lnTo>
                  <a:lnTo>
                    <a:pt x="3390328" y="650611"/>
                  </a:lnTo>
                  <a:lnTo>
                    <a:pt x="3403024" y="650611"/>
                  </a:lnTo>
                  <a:lnTo>
                    <a:pt x="3403024" y="655547"/>
                  </a:lnTo>
                  <a:lnTo>
                    <a:pt x="3405055" y="655547"/>
                  </a:lnTo>
                  <a:lnTo>
                    <a:pt x="3407214" y="655547"/>
                  </a:lnTo>
                  <a:lnTo>
                    <a:pt x="3413562" y="655547"/>
                  </a:lnTo>
                  <a:lnTo>
                    <a:pt x="3415720" y="655547"/>
                  </a:lnTo>
                  <a:lnTo>
                    <a:pt x="3426258" y="655547"/>
                  </a:lnTo>
                  <a:lnTo>
                    <a:pt x="3428417" y="655547"/>
                  </a:lnTo>
                  <a:lnTo>
                    <a:pt x="3430448" y="655547"/>
                  </a:lnTo>
                  <a:lnTo>
                    <a:pt x="3432606" y="655547"/>
                  </a:lnTo>
                  <a:lnTo>
                    <a:pt x="3438955" y="655547"/>
                  </a:lnTo>
                  <a:lnTo>
                    <a:pt x="3441113" y="655547"/>
                  </a:lnTo>
                  <a:lnTo>
                    <a:pt x="3443145" y="655547"/>
                  </a:lnTo>
                  <a:lnTo>
                    <a:pt x="3447461" y="655547"/>
                  </a:lnTo>
                  <a:lnTo>
                    <a:pt x="3449493" y="655547"/>
                  </a:lnTo>
                  <a:lnTo>
                    <a:pt x="3451651" y="655547"/>
                  </a:lnTo>
                  <a:lnTo>
                    <a:pt x="3453810" y="655547"/>
                  </a:lnTo>
                  <a:lnTo>
                    <a:pt x="3455841" y="655547"/>
                  </a:lnTo>
                  <a:lnTo>
                    <a:pt x="3457999" y="655547"/>
                  </a:lnTo>
                  <a:lnTo>
                    <a:pt x="3460031" y="655547"/>
                  </a:lnTo>
                  <a:lnTo>
                    <a:pt x="3462189" y="655547"/>
                  </a:lnTo>
                  <a:lnTo>
                    <a:pt x="3464348" y="655547"/>
                  </a:lnTo>
                  <a:lnTo>
                    <a:pt x="3466379" y="655547"/>
                  </a:lnTo>
                  <a:lnTo>
                    <a:pt x="3468538" y="655547"/>
                  </a:lnTo>
                  <a:lnTo>
                    <a:pt x="3470696" y="655547"/>
                  </a:lnTo>
                  <a:lnTo>
                    <a:pt x="3472727" y="655547"/>
                  </a:lnTo>
                  <a:lnTo>
                    <a:pt x="3474886" y="655547"/>
                  </a:lnTo>
                  <a:lnTo>
                    <a:pt x="3481234" y="655547"/>
                  </a:lnTo>
                  <a:lnTo>
                    <a:pt x="3483392" y="655547"/>
                  </a:lnTo>
                  <a:lnTo>
                    <a:pt x="3485424" y="655547"/>
                  </a:lnTo>
                  <a:lnTo>
                    <a:pt x="3487582" y="655547"/>
                  </a:lnTo>
                  <a:lnTo>
                    <a:pt x="3489740" y="655547"/>
                  </a:lnTo>
                  <a:lnTo>
                    <a:pt x="3491772" y="655547"/>
                  </a:lnTo>
                  <a:lnTo>
                    <a:pt x="3493930" y="655547"/>
                  </a:lnTo>
                  <a:lnTo>
                    <a:pt x="3496089" y="655547"/>
                  </a:lnTo>
                  <a:lnTo>
                    <a:pt x="3496089" y="662001"/>
                  </a:lnTo>
                  <a:lnTo>
                    <a:pt x="3498120" y="662001"/>
                  </a:lnTo>
                  <a:lnTo>
                    <a:pt x="3500279" y="662001"/>
                  </a:lnTo>
                  <a:lnTo>
                    <a:pt x="3504468" y="662001"/>
                  </a:lnTo>
                  <a:lnTo>
                    <a:pt x="3506627" y="662001"/>
                  </a:lnTo>
                  <a:lnTo>
                    <a:pt x="3508785" y="662001"/>
                  </a:lnTo>
                  <a:lnTo>
                    <a:pt x="3510817" y="662001"/>
                  </a:lnTo>
                  <a:lnTo>
                    <a:pt x="3512975" y="662001"/>
                  </a:lnTo>
                  <a:lnTo>
                    <a:pt x="3512975" y="669214"/>
                  </a:lnTo>
                  <a:lnTo>
                    <a:pt x="3519323" y="669214"/>
                  </a:lnTo>
                  <a:lnTo>
                    <a:pt x="3521481" y="669214"/>
                  </a:lnTo>
                  <a:lnTo>
                    <a:pt x="3523513" y="669214"/>
                  </a:lnTo>
                  <a:lnTo>
                    <a:pt x="3525672" y="669214"/>
                  </a:lnTo>
                  <a:lnTo>
                    <a:pt x="3525672" y="677061"/>
                  </a:lnTo>
                  <a:lnTo>
                    <a:pt x="3527830" y="677061"/>
                  </a:lnTo>
                  <a:lnTo>
                    <a:pt x="3532020" y="677061"/>
                  </a:lnTo>
                  <a:lnTo>
                    <a:pt x="3534051" y="677061"/>
                  </a:lnTo>
                  <a:lnTo>
                    <a:pt x="3538368" y="677061"/>
                  </a:lnTo>
                  <a:lnTo>
                    <a:pt x="3538368" y="685413"/>
                  </a:lnTo>
                  <a:lnTo>
                    <a:pt x="3540399" y="685413"/>
                  </a:lnTo>
                  <a:lnTo>
                    <a:pt x="3542558" y="685413"/>
                  </a:lnTo>
                  <a:lnTo>
                    <a:pt x="3546748" y="685413"/>
                  </a:lnTo>
                  <a:lnTo>
                    <a:pt x="3551064" y="685413"/>
                  </a:lnTo>
                  <a:lnTo>
                    <a:pt x="3555254" y="685413"/>
                  </a:lnTo>
                  <a:lnTo>
                    <a:pt x="3557413" y="685413"/>
                  </a:lnTo>
                  <a:lnTo>
                    <a:pt x="3567950" y="685413"/>
                  </a:lnTo>
                  <a:lnTo>
                    <a:pt x="3570109" y="685413"/>
                  </a:lnTo>
                  <a:lnTo>
                    <a:pt x="3572140" y="685413"/>
                  </a:lnTo>
                  <a:lnTo>
                    <a:pt x="3582805" y="685413"/>
                  </a:lnTo>
                  <a:lnTo>
                    <a:pt x="3584837" y="685413"/>
                  </a:lnTo>
                  <a:lnTo>
                    <a:pt x="3591185" y="685413"/>
                  </a:lnTo>
                  <a:lnTo>
                    <a:pt x="3608071" y="685413"/>
                  </a:lnTo>
                  <a:lnTo>
                    <a:pt x="3608071" y="694778"/>
                  </a:lnTo>
                  <a:lnTo>
                    <a:pt x="3614419" y="694778"/>
                  </a:lnTo>
                  <a:lnTo>
                    <a:pt x="3616578" y="694778"/>
                  </a:lnTo>
                  <a:lnTo>
                    <a:pt x="3620768" y="694778"/>
                  </a:lnTo>
                  <a:lnTo>
                    <a:pt x="3637781" y="694778"/>
                  </a:lnTo>
                  <a:lnTo>
                    <a:pt x="3646160" y="694778"/>
                  </a:lnTo>
                  <a:lnTo>
                    <a:pt x="3648319" y="694778"/>
                  </a:lnTo>
                  <a:lnTo>
                    <a:pt x="3650477" y="694778"/>
                  </a:lnTo>
                  <a:lnTo>
                    <a:pt x="3654667" y="694778"/>
                  </a:lnTo>
                  <a:lnTo>
                    <a:pt x="3654667" y="705029"/>
                  </a:lnTo>
                  <a:lnTo>
                    <a:pt x="3692757" y="705029"/>
                  </a:lnTo>
                  <a:lnTo>
                    <a:pt x="3699105" y="705029"/>
                  </a:lnTo>
                  <a:lnTo>
                    <a:pt x="3730846" y="705029"/>
                  </a:lnTo>
                  <a:lnTo>
                    <a:pt x="3743542" y="705029"/>
                  </a:lnTo>
                  <a:lnTo>
                    <a:pt x="3743542" y="715533"/>
                  </a:lnTo>
                  <a:lnTo>
                    <a:pt x="3773125" y="715533"/>
                  </a:lnTo>
                  <a:lnTo>
                    <a:pt x="3785821" y="715533"/>
                  </a:lnTo>
                  <a:lnTo>
                    <a:pt x="3823910" y="715533"/>
                  </a:lnTo>
                  <a:lnTo>
                    <a:pt x="3828100" y="715533"/>
                  </a:lnTo>
                  <a:lnTo>
                    <a:pt x="3849176" y="715533"/>
                  </a:lnTo>
                  <a:lnTo>
                    <a:pt x="3849176" y="726670"/>
                  </a:lnTo>
                  <a:lnTo>
                    <a:pt x="3883076" y="726670"/>
                  </a:lnTo>
                  <a:lnTo>
                    <a:pt x="3893614" y="726670"/>
                  </a:lnTo>
                  <a:lnTo>
                    <a:pt x="3893614" y="737933"/>
                  </a:lnTo>
                  <a:lnTo>
                    <a:pt x="3902121" y="737933"/>
                  </a:lnTo>
                  <a:lnTo>
                    <a:pt x="3988837" y="737933"/>
                  </a:lnTo>
                  <a:lnTo>
                    <a:pt x="3997217" y="737933"/>
                  </a:lnTo>
                  <a:lnTo>
                    <a:pt x="4005723" y="737933"/>
                  </a:lnTo>
                  <a:lnTo>
                    <a:pt x="4012072" y="737933"/>
                  </a:lnTo>
                  <a:lnTo>
                    <a:pt x="4016261" y="737933"/>
                  </a:lnTo>
                  <a:lnTo>
                    <a:pt x="4050161" y="737933"/>
                  </a:lnTo>
                  <a:lnTo>
                    <a:pt x="4073395" y="737933"/>
                  </a:lnTo>
                  <a:lnTo>
                    <a:pt x="4081902" y="737933"/>
                  </a:lnTo>
                  <a:lnTo>
                    <a:pt x="4111485" y="737933"/>
                  </a:lnTo>
                  <a:lnTo>
                    <a:pt x="4111485" y="750841"/>
                  </a:lnTo>
                  <a:lnTo>
                    <a:pt x="4115675" y="750841"/>
                  </a:lnTo>
                  <a:lnTo>
                    <a:pt x="4128371" y="750841"/>
                  </a:lnTo>
                  <a:lnTo>
                    <a:pt x="4130529" y="750841"/>
                  </a:lnTo>
                  <a:lnTo>
                    <a:pt x="4132561" y="750841"/>
                  </a:lnTo>
                  <a:lnTo>
                    <a:pt x="4132561" y="764383"/>
                  </a:lnTo>
                  <a:lnTo>
                    <a:pt x="4136877" y="764383"/>
                  </a:lnTo>
                  <a:lnTo>
                    <a:pt x="4143226" y="764383"/>
                  </a:lnTo>
                  <a:lnTo>
                    <a:pt x="4149574" y="764383"/>
                  </a:lnTo>
                  <a:lnTo>
                    <a:pt x="4162270" y="764383"/>
                  </a:lnTo>
                  <a:lnTo>
                    <a:pt x="4172808" y="764383"/>
                  </a:lnTo>
                  <a:lnTo>
                    <a:pt x="4181315" y="764383"/>
                  </a:lnTo>
                  <a:lnTo>
                    <a:pt x="4181315" y="778810"/>
                  </a:lnTo>
                  <a:lnTo>
                    <a:pt x="4183346" y="778810"/>
                  </a:lnTo>
                  <a:lnTo>
                    <a:pt x="4185505" y="778810"/>
                  </a:lnTo>
                  <a:lnTo>
                    <a:pt x="4187663" y="778810"/>
                  </a:lnTo>
                  <a:lnTo>
                    <a:pt x="4189695" y="778810"/>
                  </a:lnTo>
                  <a:lnTo>
                    <a:pt x="4191853" y="778810"/>
                  </a:lnTo>
                  <a:lnTo>
                    <a:pt x="4208739" y="778810"/>
                  </a:lnTo>
                  <a:lnTo>
                    <a:pt x="4215088" y="778810"/>
                  </a:lnTo>
                  <a:lnTo>
                    <a:pt x="4219278" y="778810"/>
                  </a:lnTo>
                  <a:lnTo>
                    <a:pt x="4229943" y="778810"/>
                  </a:lnTo>
                  <a:lnTo>
                    <a:pt x="4236291" y="778810"/>
                  </a:lnTo>
                  <a:lnTo>
                    <a:pt x="4244670" y="778810"/>
                  </a:lnTo>
                  <a:lnTo>
                    <a:pt x="4246829" y="778810"/>
                  </a:lnTo>
                  <a:lnTo>
                    <a:pt x="4251019" y="778810"/>
                  </a:lnTo>
                  <a:lnTo>
                    <a:pt x="4253177" y="778810"/>
                  </a:lnTo>
                  <a:lnTo>
                    <a:pt x="4259525" y="778810"/>
                  </a:lnTo>
                  <a:lnTo>
                    <a:pt x="4261684" y="778810"/>
                  </a:lnTo>
                  <a:lnTo>
                    <a:pt x="4263715" y="778810"/>
                  </a:lnTo>
                  <a:lnTo>
                    <a:pt x="4265873" y="778810"/>
                  </a:lnTo>
                  <a:lnTo>
                    <a:pt x="4267905" y="778810"/>
                  </a:lnTo>
                  <a:lnTo>
                    <a:pt x="4270063" y="778810"/>
                  </a:lnTo>
                  <a:lnTo>
                    <a:pt x="4272221" y="778810"/>
                  </a:lnTo>
                  <a:lnTo>
                    <a:pt x="4274253" y="778810"/>
                  </a:lnTo>
                  <a:lnTo>
                    <a:pt x="4276412" y="778810"/>
                  </a:lnTo>
                  <a:lnTo>
                    <a:pt x="4278570" y="778810"/>
                  </a:lnTo>
                  <a:lnTo>
                    <a:pt x="4280601" y="778810"/>
                  </a:lnTo>
                  <a:lnTo>
                    <a:pt x="4286949" y="778810"/>
                  </a:lnTo>
                  <a:lnTo>
                    <a:pt x="4291266" y="778810"/>
                  </a:lnTo>
                  <a:lnTo>
                    <a:pt x="4293298" y="778810"/>
                  </a:lnTo>
                  <a:lnTo>
                    <a:pt x="4293298" y="817282"/>
                  </a:lnTo>
                  <a:lnTo>
                    <a:pt x="4295456" y="817282"/>
                  </a:lnTo>
                  <a:lnTo>
                    <a:pt x="4297614" y="817282"/>
                  </a:lnTo>
                  <a:lnTo>
                    <a:pt x="4301804" y="817282"/>
                  </a:lnTo>
                  <a:lnTo>
                    <a:pt x="4303963" y="817282"/>
                  </a:lnTo>
                  <a:lnTo>
                    <a:pt x="4308153" y="817282"/>
                  </a:lnTo>
                  <a:lnTo>
                    <a:pt x="4308153" y="877395"/>
                  </a:lnTo>
                  <a:lnTo>
                    <a:pt x="4314501" y="877395"/>
                  </a:lnTo>
                  <a:lnTo>
                    <a:pt x="4316659" y="877395"/>
                  </a:lnTo>
                  <a:lnTo>
                    <a:pt x="4320849" y="877395"/>
                  </a:lnTo>
                  <a:lnTo>
                    <a:pt x="4327197" y="877395"/>
                  </a:lnTo>
                  <a:lnTo>
                    <a:pt x="4339894" y="877395"/>
                  </a:lnTo>
                  <a:lnTo>
                    <a:pt x="4346242" y="877395"/>
                  </a:lnTo>
                  <a:lnTo>
                    <a:pt x="4354621" y="877395"/>
                  </a:lnTo>
                  <a:lnTo>
                    <a:pt x="4371635" y="877395"/>
                  </a:lnTo>
                  <a:lnTo>
                    <a:pt x="4390679" y="877395"/>
                  </a:lnTo>
                  <a:lnTo>
                    <a:pt x="4394869" y="877395"/>
                  </a:lnTo>
                  <a:lnTo>
                    <a:pt x="4397028" y="877395"/>
                  </a:lnTo>
                  <a:lnTo>
                    <a:pt x="4432958" y="877395"/>
                  </a:lnTo>
                  <a:lnTo>
                    <a:pt x="4511168" y="877395"/>
                  </a:lnTo>
                  <a:lnTo>
                    <a:pt x="4511168" y="1778455"/>
                  </a:lnTo>
                </a:path>
              </a:pathLst>
            </a:custGeom>
            <a:noFill/>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 name="Freeform 4661">
              <a:extLst>
                <a:ext uri="{FF2B5EF4-FFF2-40B4-BE49-F238E27FC236}">
                  <a16:creationId xmlns:a16="http://schemas.microsoft.com/office/drawing/2014/main" id="{9EE64CB8-3B66-A72E-A35A-59D4911C8356}"/>
                </a:ext>
              </a:extLst>
            </p:cNvPr>
            <p:cNvSpPr/>
            <p:nvPr/>
          </p:nvSpPr>
          <p:spPr>
            <a:xfrm>
              <a:off x="4937739" y="2510959"/>
              <a:ext cx="4540750" cy="1778454"/>
            </a:xfrm>
            <a:custGeom>
              <a:avLst/>
              <a:gdLst>
                <a:gd name="connsiteX0" fmla="*/ 0 w 4540750"/>
                <a:gd name="connsiteY0" fmla="*/ 0 h 1778454"/>
                <a:gd name="connsiteX1" fmla="*/ 2158 w 4540750"/>
                <a:gd name="connsiteY1" fmla="*/ 0 h 1778454"/>
                <a:gd name="connsiteX2" fmla="*/ 17013 w 4540750"/>
                <a:gd name="connsiteY2" fmla="*/ 0 h 1778454"/>
                <a:gd name="connsiteX3" fmla="*/ 17013 w 4540750"/>
                <a:gd name="connsiteY3" fmla="*/ 4050 h 1778454"/>
                <a:gd name="connsiteX4" fmla="*/ 21330 w 4540750"/>
                <a:gd name="connsiteY4" fmla="*/ 4050 h 1778454"/>
                <a:gd name="connsiteX5" fmla="*/ 21330 w 4540750"/>
                <a:gd name="connsiteY5" fmla="*/ 8099 h 1778454"/>
                <a:gd name="connsiteX6" fmla="*/ 50786 w 4540750"/>
                <a:gd name="connsiteY6" fmla="*/ 8099 h 1778454"/>
                <a:gd name="connsiteX7" fmla="*/ 50786 w 4540750"/>
                <a:gd name="connsiteY7" fmla="*/ 12276 h 1778454"/>
                <a:gd name="connsiteX8" fmla="*/ 55103 w 4540750"/>
                <a:gd name="connsiteY8" fmla="*/ 12276 h 1778454"/>
                <a:gd name="connsiteX9" fmla="*/ 55103 w 4540750"/>
                <a:gd name="connsiteY9" fmla="*/ 16325 h 1778454"/>
                <a:gd name="connsiteX10" fmla="*/ 63482 w 4540750"/>
                <a:gd name="connsiteY10" fmla="*/ 16325 h 1778454"/>
                <a:gd name="connsiteX11" fmla="*/ 63482 w 4540750"/>
                <a:gd name="connsiteY11" fmla="*/ 20375 h 1778454"/>
                <a:gd name="connsiteX12" fmla="*/ 139661 w 4540750"/>
                <a:gd name="connsiteY12" fmla="*/ 20375 h 1778454"/>
                <a:gd name="connsiteX13" fmla="*/ 139661 w 4540750"/>
                <a:gd name="connsiteY13" fmla="*/ 24425 h 1778454"/>
                <a:gd name="connsiteX14" fmla="*/ 163022 w 4540750"/>
                <a:gd name="connsiteY14" fmla="*/ 24425 h 1778454"/>
                <a:gd name="connsiteX15" fmla="*/ 163022 w 4540750"/>
                <a:gd name="connsiteY15" fmla="*/ 28475 h 1778454"/>
                <a:gd name="connsiteX16" fmla="*/ 167085 w 4540750"/>
                <a:gd name="connsiteY16" fmla="*/ 28475 h 1778454"/>
                <a:gd name="connsiteX17" fmla="*/ 171402 w 4540750"/>
                <a:gd name="connsiteY17" fmla="*/ 28475 h 1778454"/>
                <a:gd name="connsiteX18" fmla="*/ 171402 w 4540750"/>
                <a:gd name="connsiteY18" fmla="*/ 32651 h 1778454"/>
                <a:gd name="connsiteX19" fmla="*/ 177750 w 4540750"/>
                <a:gd name="connsiteY19" fmla="*/ 32651 h 1778454"/>
                <a:gd name="connsiteX20" fmla="*/ 177750 w 4540750"/>
                <a:gd name="connsiteY20" fmla="*/ 36700 h 1778454"/>
                <a:gd name="connsiteX21" fmla="*/ 184098 w 4540750"/>
                <a:gd name="connsiteY21" fmla="*/ 36700 h 1778454"/>
                <a:gd name="connsiteX22" fmla="*/ 196795 w 4540750"/>
                <a:gd name="connsiteY22" fmla="*/ 36700 h 1778454"/>
                <a:gd name="connsiteX23" fmla="*/ 196795 w 4540750"/>
                <a:gd name="connsiteY23" fmla="*/ 40750 h 1778454"/>
                <a:gd name="connsiteX24" fmla="*/ 200984 w 4540750"/>
                <a:gd name="connsiteY24" fmla="*/ 40750 h 1778454"/>
                <a:gd name="connsiteX25" fmla="*/ 200984 w 4540750"/>
                <a:gd name="connsiteY25" fmla="*/ 44926 h 1778454"/>
                <a:gd name="connsiteX26" fmla="*/ 207333 w 4540750"/>
                <a:gd name="connsiteY26" fmla="*/ 44926 h 1778454"/>
                <a:gd name="connsiteX27" fmla="*/ 207333 w 4540750"/>
                <a:gd name="connsiteY27" fmla="*/ 48976 h 1778454"/>
                <a:gd name="connsiteX28" fmla="*/ 228409 w 4540750"/>
                <a:gd name="connsiteY28" fmla="*/ 48976 h 1778454"/>
                <a:gd name="connsiteX29" fmla="*/ 228409 w 4540750"/>
                <a:gd name="connsiteY29" fmla="*/ 53026 h 1778454"/>
                <a:gd name="connsiteX30" fmla="*/ 245422 w 4540750"/>
                <a:gd name="connsiteY30" fmla="*/ 53026 h 1778454"/>
                <a:gd name="connsiteX31" fmla="*/ 245422 w 4540750"/>
                <a:gd name="connsiteY31" fmla="*/ 57202 h 1778454"/>
                <a:gd name="connsiteX32" fmla="*/ 266498 w 4540750"/>
                <a:gd name="connsiteY32" fmla="*/ 57202 h 1778454"/>
                <a:gd name="connsiteX33" fmla="*/ 266498 w 4540750"/>
                <a:gd name="connsiteY33" fmla="*/ 61252 h 1778454"/>
                <a:gd name="connsiteX34" fmla="*/ 268656 w 4540750"/>
                <a:gd name="connsiteY34" fmla="*/ 61252 h 1778454"/>
                <a:gd name="connsiteX35" fmla="*/ 268656 w 4540750"/>
                <a:gd name="connsiteY35" fmla="*/ 65302 h 1778454"/>
                <a:gd name="connsiteX36" fmla="*/ 277163 w 4540750"/>
                <a:gd name="connsiteY36" fmla="*/ 65302 h 1778454"/>
                <a:gd name="connsiteX37" fmla="*/ 277163 w 4540750"/>
                <a:gd name="connsiteY37" fmla="*/ 69478 h 1778454"/>
                <a:gd name="connsiteX38" fmla="*/ 279194 w 4540750"/>
                <a:gd name="connsiteY38" fmla="*/ 69478 h 1778454"/>
                <a:gd name="connsiteX39" fmla="*/ 279194 w 4540750"/>
                <a:gd name="connsiteY39" fmla="*/ 73528 h 1778454"/>
                <a:gd name="connsiteX40" fmla="*/ 283384 w 4540750"/>
                <a:gd name="connsiteY40" fmla="*/ 73528 h 1778454"/>
                <a:gd name="connsiteX41" fmla="*/ 283384 w 4540750"/>
                <a:gd name="connsiteY41" fmla="*/ 77577 h 1778454"/>
                <a:gd name="connsiteX42" fmla="*/ 287701 w 4540750"/>
                <a:gd name="connsiteY42" fmla="*/ 77577 h 1778454"/>
                <a:gd name="connsiteX43" fmla="*/ 287701 w 4540750"/>
                <a:gd name="connsiteY43" fmla="*/ 81627 h 1778454"/>
                <a:gd name="connsiteX44" fmla="*/ 294049 w 4540750"/>
                <a:gd name="connsiteY44" fmla="*/ 81627 h 1778454"/>
                <a:gd name="connsiteX45" fmla="*/ 294049 w 4540750"/>
                <a:gd name="connsiteY45" fmla="*/ 89853 h 1778454"/>
                <a:gd name="connsiteX46" fmla="*/ 304714 w 4540750"/>
                <a:gd name="connsiteY46" fmla="*/ 89853 h 1778454"/>
                <a:gd name="connsiteX47" fmla="*/ 304714 w 4540750"/>
                <a:gd name="connsiteY47" fmla="*/ 93903 h 1778454"/>
                <a:gd name="connsiteX48" fmla="*/ 306746 w 4540750"/>
                <a:gd name="connsiteY48" fmla="*/ 93903 h 1778454"/>
                <a:gd name="connsiteX49" fmla="*/ 306746 w 4540750"/>
                <a:gd name="connsiteY49" fmla="*/ 98079 h 1778454"/>
                <a:gd name="connsiteX50" fmla="*/ 327822 w 4540750"/>
                <a:gd name="connsiteY50" fmla="*/ 98079 h 1778454"/>
                <a:gd name="connsiteX51" fmla="*/ 327822 w 4540750"/>
                <a:gd name="connsiteY51" fmla="*/ 102129 h 1778454"/>
                <a:gd name="connsiteX52" fmla="*/ 340518 w 4540750"/>
                <a:gd name="connsiteY52" fmla="*/ 102129 h 1778454"/>
                <a:gd name="connsiteX53" fmla="*/ 340518 w 4540750"/>
                <a:gd name="connsiteY53" fmla="*/ 106178 h 1778454"/>
                <a:gd name="connsiteX54" fmla="*/ 374418 w 4540750"/>
                <a:gd name="connsiteY54" fmla="*/ 106178 h 1778454"/>
                <a:gd name="connsiteX55" fmla="*/ 374418 w 4540750"/>
                <a:gd name="connsiteY55" fmla="*/ 110355 h 1778454"/>
                <a:gd name="connsiteX56" fmla="*/ 376449 w 4540750"/>
                <a:gd name="connsiteY56" fmla="*/ 110355 h 1778454"/>
                <a:gd name="connsiteX57" fmla="*/ 387114 w 4540750"/>
                <a:gd name="connsiteY57" fmla="*/ 110355 h 1778454"/>
                <a:gd name="connsiteX58" fmla="*/ 387114 w 4540750"/>
                <a:gd name="connsiteY58" fmla="*/ 114404 h 1778454"/>
                <a:gd name="connsiteX59" fmla="*/ 389146 w 4540750"/>
                <a:gd name="connsiteY59" fmla="*/ 114404 h 1778454"/>
                <a:gd name="connsiteX60" fmla="*/ 389146 w 4540750"/>
                <a:gd name="connsiteY60" fmla="*/ 122630 h 1778454"/>
                <a:gd name="connsiteX61" fmla="*/ 397652 w 4540750"/>
                <a:gd name="connsiteY61" fmla="*/ 122630 h 1778454"/>
                <a:gd name="connsiteX62" fmla="*/ 397652 w 4540750"/>
                <a:gd name="connsiteY62" fmla="*/ 126680 h 1778454"/>
                <a:gd name="connsiteX63" fmla="*/ 401842 w 4540750"/>
                <a:gd name="connsiteY63" fmla="*/ 126680 h 1778454"/>
                <a:gd name="connsiteX64" fmla="*/ 401842 w 4540750"/>
                <a:gd name="connsiteY64" fmla="*/ 134906 h 1778454"/>
                <a:gd name="connsiteX65" fmla="*/ 404000 w 4540750"/>
                <a:gd name="connsiteY65" fmla="*/ 134906 h 1778454"/>
                <a:gd name="connsiteX66" fmla="*/ 404000 w 4540750"/>
                <a:gd name="connsiteY66" fmla="*/ 151231 h 1778454"/>
                <a:gd name="connsiteX67" fmla="*/ 406159 w 4540750"/>
                <a:gd name="connsiteY67" fmla="*/ 151231 h 1778454"/>
                <a:gd name="connsiteX68" fmla="*/ 406159 w 4540750"/>
                <a:gd name="connsiteY68" fmla="*/ 163634 h 1778454"/>
                <a:gd name="connsiteX69" fmla="*/ 408190 w 4540750"/>
                <a:gd name="connsiteY69" fmla="*/ 163634 h 1778454"/>
                <a:gd name="connsiteX70" fmla="*/ 408190 w 4540750"/>
                <a:gd name="connsiteY70" fmla="*/ 171860 h 1778454"/>
                <a:gd name="connsiteX71" fmla="*/ 410349 w 4540750"/>
                <a:gd name="connsiteY71" fmla="*/ 171860 h 1778454"/>
                <a:gd name="connsiteX72" fmla="*/ 410349 w 4540750"/>
                <a:gd name="connsiteY72" fmla="*/ 180212 h 1778454"/>
                <a:gd name="connsiteX73" fmla="*/ 412507 w 4540750"/>
                <a:gd name="connsiteY73" fmla="*/ 180212 h 1778454"/>
                <a:gd name="connsiteX74" fmla="*/ 412507 w 4540750"/>
                <a:gd name="connsiteY74" fmla="*/ 188311 h 1778454"/>
                <a:gd name="connsiteX75" fmla="*/ 416697 w 4540750"/>
                <a:gd name="connsiteY75" fmla="*/ 188311 h 1778454"/>
                <a:gd name="connsiteX76" fmla="*/ 416697 w 4540750"/>
                <a:gd name="connsiteY76" fmla="*/ 196537 h 1778454"/>
                <a:gd name="connsiteX77" fmla="*/ 425203 w 4540750"/>
                <a:gd name="connsiteY77" fmla="*/ 196537 h 1778454"/>
                <a:gd name="connsiteX78" fmla="*/ 425203 w 4540750"/>
                <a:gd name="connsiteY78" fmla="*/ 200714 h 1778454"/>
                <a:gd name="connsiteX79" fmla="*/ 429393 w 4540750"/>
                <a:gd name="connsiteY79" fmla="*/ 200714 h 1778454"/>
                <a:gd name="connsiteX80" fmla="*/ 429393 w 4540750"/>
                <a:gd name="connsiteY80" fmla="*/ 204890 h 1778454"/>
                <a:gd name="connsiteX81" fmla="*/ 433710 w 4540750"/>
                <a:gd name="connsiteY81" fmla="*/ 204890 h 1778454"/>
                <a:gd name="connsiteX82" fmla="*/ 437773 w 4540750"/>
                <a:gd name="connsiteY82" fmla="*/ 204890 h 1778454"/>
                <a:gd name="connsiteX83" fmla="*/ 440058 w 4540750"/>
                <a:gd name="connsiteY83" fmla="*/ 204890 h 1778454"/>
                <a:gd name="connsiteX84" fmla="*/ 440058 w 4540750"/>
                <a:gd name="connsiteY84" fmla="*/ 209066 h 1778454"/>
                <a:gd name="connsiteX85" fmla="*/ 442090 w 4540750"/>
                <a:gd name="connsiteY85" fmla="*/ 209066 h 1778454"/>
                <a:gd name="connsiteX86" fmla="*/ 442090 w 4540750"/>
                <a:gd name="connsiteY86" fmla="*/ 213242 h 1778454"/>
                <a:gd name="connsiteX87" fmla="*/ 454786 w 4540750"/>
                <a:gd name="connsiteY87" fmla="*/ 213242 h 1778454"/>
                <a:gd name="connsiteX88" fmla="*/ 454786 w 4540750"/>
                <a:gd name="connsiteY88" fmla="*/ 217419 h 1778454"/>
                <a:gd name="connsiteX89" fmla="*/ 461134 w 4540750"/>
                <a:gd name="connsiteY89" fmla="*/ 217419 h 1778454"/>
                <a:gd name="connsiteX90" fmla="*/ 461134 w 4540750"/>
                <a:gd name="connsiteY90" fmla="*/ 221595 h 1778454"/>
                <a:gd name="connsiteX91" fmla="*/ 484369 w 4540750"/>
                <a:gd name="connsiteY91" fmla="*/ 221595 h 1778454"/>
                <a:gd name="connsiteX92" fmla="*/ 484369 w 4540750"/>
                <a:gd name="connsiteY92" fmla="*/ 225771 h 1778454"/>
                <a:gd name="connsiteX93" fmla="*/ 533123 w 4540750"/>
                <a:gd name="connsiteY93" fmla="*/ 225771 h 1778454"/>
                <a:gd name="connsiteX94" fmla="*/ 533123 w 4540750"/>
                <a:gd name="connsiteY94" fmla="*/ 229948 h 1778454"/>
                <a:gd name="connsiteX95" fmla="*/ 590130 w 4540750"/>
                <a:gd name="connsiteY95" fmla="*/ 229948 h 1778454"/>
                <a:gd name="connsiteX96" fmla="*/ 590130 w 4540750"/>
                <a:gd name="connsiteY96" fmla="*/ 234124 h 1778454"/>
                <a:gd name="connsiteX97" fmla="*/ 611206 w 4540750"/>
                <a:gd name="connsiteY97" fmla="*/ 234124 h 1778454"/>
                <a:gd name="connsiteX98" fmla="*/ 611206 w 4540750"/>
                <a:gd name="connsiteY98" fmla="*/ 238300 h 1778454"/>
                <a:gd name="connsiteX99" fmla="*/ 621871 w 4540750"/>
                <a:gd name="connsiteY99" fmla="*/ 238300 h 1778454"/>
                <a:gd name="connsiteX100" fmla="*/ 621871 w 4540750"/>
                <a:gd name="connsiteY100" fmla="*/ 242476 h 1778454"/>
                <a:gd name="connsiteX101" fmla="*/ 662119 w 4540750"/>
                <a:gd name="connsiteY101" fmla="*/ 242476 h 1778454"/>
                <a:gd name="connsiteX102" fmla="*/ 662119 w 4540750"/>
                <a:gd name="connsiteY102" fmla="*/ 246653 h 1778454"/>
                <a:gd name="connsiteX103" fmla="*/ 681163 w 4540750"/>
                <a:gd name="connsiteY103" fmla="*/ 246653 h 1778454"/>
                <a:gd name="connsiteX104" fmla="*/ 681163 w 4540750"/>
                <a:gd name="connsiteY104" fmla="*/ 250829 h 1778454"/>
                <a:gd name="connsiteX105" fmla="*/ 683195 w 4540750"/>
                <a:gd name="connsiteY105" fmla="*/ 250829 h 1778454"/>
                <a:gd name="connsiteX106" fmla="*/ 683195 w 4540750"/>
                <a:gd name="connsiteY106" fmla="*/ 255005 h 1778454"/>
                <a:gd name="connsiteX107" fmla="*/ 704398 w 4540750"/>
                <a:gd name="connsiteY107" fmla="*/ 255005 h 1778454"/>
                <a:gd name="connsiteX108" fmla="*/ 704398 w 4540750"/>
                <a:gd name="connsiteY108" fmla="*/ 259055 h 1778454"/>
                <a:gd name="connsiteX109" fmla="*/ 717094 w 4540750"/>
                <a:gd name="connsiteY109" fmla="*/ 259055 h 1778454"/>
                <a:gd name="connsiteX110" fmla="*/ 717094 w 4540750"/>
                <a:gd name="connsiteY110" fmla="*/ 263358 h 1778454"/>
                <a:gd name="connsiteX111" fmla="*/ 719126 w 4540750"/>
                <a:gd name="connsiteY111" fmla="*/ 263358 h 1778454"/>
                <a:gd name="connsiteX112" fmla="*/ 719126 w 4540750"/>
                <a:gd name="connsiteY112" fmla="*/ 267534 h 1778454"/>
                <a:gd name="connsiteX113" fmla="*/ 746677 w 4540750"/>
                <a:gd name="connsiteY113" fmla="*/ 267534 h 1778454"/>
                <a:gd name="connsiteX114" fmla="*/ 746677 w 4540750"/>
                <a:gd name="connsiteY114" fmla="*/ 271584 h 1778454"/>
                <a:gd name="connsiteX115" fmla="*/ 761405 w 4540750"/>
                <a:gd name="connsiteY115" fmla="*/ 271584 h 1778454"/>
                <a:gd name="connsiteX116" fmla="*/ 761405 w 4540750"/>
                <a:gd name="connsiteY116" fmla="*/ 275886 h 1778454"/>
                <a:gd name="connsiteX117" fmla="*/ 772070 w 4540750"/>
                <a:gd name="connsiteY117" fmla="*/ 275886 h 1778454"/>
                <a:gd name="connsiteX118" fmla="*/ 772070 w 4540750"/>
                <a:gd name="connsiteY118" fmla="*/ 284239 h 1778454"/>
                <a:gd name="connsiteX119" fmla="*/ 776260 w 4540750"/>
                <a:gd name="connsiteY119" fmla="*/ 284239 h 1778454"/>
                <a:gd name="connsiteX120" fmla="*/ 776260 w 4540750"/>
                <a:gd name="connsiteY120" fmla="*/ 288415 h 1778454"/>
                <a:gd name="connsiteX121" fmla="*/ 780449 w 4540750"/>
                <a:gd name="connsiteY121" fmla="*/ 288415 h 1778454"/>
                <a:gd name="connsiteX122" fmla="*/ 780449 w 4540750"/>
                <a:gd name="connsiteY122" fmla="*/ 292591 h 1778454"/>
                <a:gd name="connsiteX123" fmla="*/ 782608 w 4540750"/>
                <a:gd name="connsiteY123" fmla="*/ 292591 h 1778454"/>
                <a:gd name="connsiteX124" fmla="*/ 782608 w 4540750"/>
                <a:gd name="connsiteY124" fmla="*/ 296768 h 1778454"/>
                <a:gd name="connsiteX125" fmla="*/ 786798 w 4540750"/>
                <a:gd name="connsiteY125" fmla="*/ 296768 h 1778454"/>
                <a:gd name="connsiteX126" fmla="*/ 786798 w 4540750"/>
                <a:gd name="connsiteY126" fmla="*/ 300944 h 1778454"/>
                <a:gd name="connsiteX127" fmla="*/ 788956 w 4540750"/>
                <a:gd name="connsiteY127" fmla="*/ 300944 h 1778454"/>
                <a:gd name="connsiteX128" fmla="*/ 788956 w 4540750"/>
                <a:gd name="connsiteY128" fmla="*/ 305120 h 1778454"/>
                <a:gd name="connsiteX129" fmla="*/ 791115 w 4540750"/>
                <a:gd name="connsiteY129" fmla="*/ 305120 h 1778454"/>
                <a:gd name="connsiteX130" fmla="*/ 791115 w 4540750"/>
                <a:gd name="connsiteY130" fmla="*/ 309297 h 1778454"/>
                <a:gd name="connsiteX131" fmla="*/ 803811 w 4540750"/>
                <a:gd name="connsiteY131" fmla="*/ 309297 h 1778454"/>
                <a:gd name="connsiteX132" fmla="*/ 803811 w 4540750"/>
                <a:gd name="connsiteY132" fmla="*/ 313473 h 1778454"/>
                <a:gd name="connsiteX133" fmla="*/ 827045 w 4540750"/>
                <a:gd name="connsiteY133" fmla="*/ 313473 h 1778454"/>
                <a:gd name="connsiteX134" fmla="*/ 827045 w 4540750"/>
                <a:gd name="connsiteY134" fmla="*/ 317649 h 1778454"/>
                <a:gd name="connsiteX135" fmla="*/ 850280 w 4540750"/>
                <a:gd name="connsiteY135" fmla="*/ 317649 h 1778454"/>
                <a:gd name="connsiteX136" fmla="*/ 869324 w 4540750"/>
                <a:gd name="connsiteY136" fmla="*/ 317649 h 1778454"/>
                <a:gd name="connsiteX137" fmla="*/ 869324 w 4540750"/>
                <a:gd name="connsiteY137" fmla="*/ 321825 h 1778454"/>
                <a:gd name="connsiteX138" fmla="*/ 877831 w 4540750"/>
                <a:gd name="connsiteY138" fmla="*/ 321825 h 1778454"/>
                <a:gd name="connsiteX139" fmla="*/ 888369 w 4540750"/>
                <a:gd name="connsiteY139" fmla="*/ 321825 h 1778454"/>
                <a:gd name="connsiteX140" fmla="*/ 888369 w 4540750"/>
                <a:gd name="connsiteY140" fmla="*/ 326128 h 1778454"/>
                <a:gd name="connsiteX141" fmla="*/ 947534 w 4540750"/>
                <a:gd name="connsiteY141" fmla="*/ 326128 h 1778454"/>
                <a:gd name="connsiteX142" fmla="*/ 956041 w 4540750"/>
                <a:gd name="connsiteY142" fmla="*/ 326128 h 1778454"/>
                <a:gd name="connsiteX143" fmla="*/ 956041 w 4540750"/>
                <a:gd name="connsiteY143" fmla="*/ 330304 h 1778454"/>
                <a:gd name="connsiteX144" fmla="*/ 981434 w 4540750"/>
                <a:gd name="connsiteY144" fmla="*/ 330304 h 1778454"/>
                <a:gd name="connsiteX145" fmla="*/ 981434 w 4540750"/>
                <a:gd name="connsiteY145" fmla="*/ 334607 h 1778454"/>
                <a:gd name="connsiteX146" fmla="*/ 1070182 w 4540750"/>
                <a:gd name="connsiteY146" fmla="*/ 334607 h 1778454"/>
                <a:gd name="connsiteX147" fmla="*/ 1070182 w 4540750"/>
                <a:gd name="connsiteY147" fmla="*/ 338657 h 1778454"/>
                <a:gd name="connsiteX148" fmla="*/ 1093543 w 4540750"/>
                <a:gd name="connsiteY148" fmla="*/ 338657 h 1778454"/>
                <a:gd name="connsiteX149" fmla="*/ 1093543 w 4540750"/>
                <a:gd name="connsiteY149" fmla="*/ 342960 h 1778454"/>
                <a:gd name="connsiteX150" fmla="*/ 1140012 w 4540750"/>
                <a:gd name="connsiteY150" fmla="*/ 342960 h 1778454"/>
                <a:gd name="connsiteX151" fmla="*/ 1140012 w 4540750"/>
                <a:gd name="connsiteY151" fmla="*/ 347136 h 1778454"/>
                <a:gd name="connsiteX152" fmla="*/ 1144202 w 4540750"/>
                <a:gd name="connsiteY152" fmla="*/ 347136 h 1778454"/>
                <a:gd name="connsiteX153" fmla="*/ 1144202 w 4540750"/>
                <a:gd name="connsiteY153" fmla="*/ 355615 h 1778454"/>
                <a:gd name="connsiteX154" fmla="*/ 1148519 w 4540750"/>
                <a:gd name="connsiteY154" fmla="*/ 355615 h 1778454"/>
                <a:gd name="connsiteX155" fmla="*/ 1161215 w 4540750"/>
                <a:gd name="connsiteY155" fmla="*/ 355615 h 1778454"/>
                <a:gd name="connsiteX156" fmla="*/ 1161215 w 4540750"/>
                <a:gd name="connsiteY156" fmla="*/ 359918 h 1778454"/>
                <a:gd name="connsiteX157" fmla="*/ 1186608 w 4540750"/>
                <a:gd name="connsiteY157" fmla="*/ 359918 h 1778454"/>
                <a:gd name="connsiteX158" fmla="*/ 1186608 w 4540750"/>
                <a:gd name="connsiteY158" fmla="*/ 364094 h 1778454"/>
                <a:gd name="connsiteX159" fmla="*/ 1192956 w 4540750"/>
                <a:gd name="connsiteY159" fmla="*/ 364094 h 1778454"/>
                <a:gd name="connsiteX160" fmla="*/ 1192956 w 4540750"/>
                <a:gd name="connsiteY160" fmla="*/ 368397 h 1778454"/>
                <a:gd name="connsiteX161" fmla="*/ 1214033 w 4540750"/>
                <a:gd name="connsiteY161" fmla="*/ 368397 h 1778454"/>
                <a:gd name="connsiteX162" fmla="*/ 1214033 w 4540750"/>
                <a:gd name="connsiteY162" fmla="*/ 372700 h 1778454"/>
                <a:gd name="connsiteX163" fmla="*/ 1222539 w 4540750"/>
                <a:gd name="connsiteY163" fmla="*/ 372700 h 1778454"/>
                <a:gd name="connsiteX164" fmla="*/ 1222539 w 4540750"/>
                <a:gd name="connsiteY164" fmla="*/ 376876 h 1778454"/>
                <a:gd name="connsiteX165" fmla="*/ 1281705 w 4540750"/>
                <a:gd name="connsiteY165" fmla="*/ 376876 h 1778454"/>
                <a:gd name="connsiteX166" fmla="*/ 1281705 w 4540750"/>
                <a:gd name="connsiteY166" fmla="*/ 381179 h 1778454"/>
                <a:gd name="connsiteX167" fmla="*/ 1304939 w 4540750"/>
                <a:gd name="connsiteY167" fmla="*/ 381179 h 1778454"/>
                <a:gd name="connsiteX168" fmla="*/ 1304939 w 4540750"/>
                <a:gd name="connsiteY168" fmla="*/ 385355 h 1778454"/>
                <a:gd name="connsiteX169" fmla="*/ 1321952 w 4540750"/>
                <a:gd name="connsiteY169" fmla="*/ 385355 h 1778454"/>
                <a:gd name="connsiteX170" fmla="*/ 1321952 w 4540750"/>
                <a:gd name="connsiteY170" fmla="*/ 389531 h 1778454"/>
                <a:gd name="connsiteX171" fmla="*/ 1345187 w 4540750"/>
                <a:gd name="connsiteY171" fmla="*/ 389531 h 1778454"/>
                <a:gd name="connsiteX172" fmla="*/ 1349377 w 4540750"/>
                <a:gd name="connsiteY172" fmla="*/ 389531 h 1778454"/>
                <a:gd name="connsiteX173" fmla="*/ 1349377 w 4540750"/>
                <a:gd name="connsiteY173" fmla="*/ 393961 h 1778454"/>
                <a:gd name="connsiteX174" fmla="*/ 1368421 w 4540750"/>
                <a:gd name="connsiteY174" fmla="*/ 393961 h 1778454"/>
                <a:gd name="connsiteX175" fmla="*/ 1368421 w 4540750"/>
                <a:gd name="connsiteY175" fmla="*/ 398137 h 1778454"/>
                <a:gd name="connsiteX176" fmla="*/ 1381118 w 4540750"/>
                <a:gd name="connsiteY176" fmla="*/ 398137 h 1778454"/>
                <a:gd name="connsiteX177" fmla="*/ 1387466 w 4540750"/>
                <a:gd name="connsiteY177" fmla="*/ 398137 h 1778454"/>
                <a:gd name="connsiteX178" fmla="*/ 1469993 w 4540750"/>
                <a:gd name="connsiteY178" fmla="*/ 398137 h 1778454"/>
                <a:gd name="connsiteX179" fmla="*/ 1469993 w 4540750"/>
                <a:gd name="connsiteY179" fmla="*/ 402440 h 1778454"/>
                <a:gd name="connsiteX180" fmla="*/ 1531316 w 4540750"/>
                <a:gd name="connsiteY180" fmla="*/ 402440 h 1778454"/>
                <a:gd name="connsiteX181" fmla="*/ 1531316 w 4540750"/>
                <a:gd name="connsiteY181" fmla="*/ 406743 h 1778454"/>
                <a:gd name="connsiteX182" fmla="*/ 1535506 w 4540750"/>
                <a:gd name="connsiteY182" fmla="*/ 406743 h 1778454"/>
                <a:gd name="connsiteX183" fmla="*/ 1535506 w 4540750"/>
                <a:gd name="connsiteY183" fmla="*/ 411045 h 1778454"/>
                <a:gd name="connsiteX184" fmla="*/ 1539696 w 4540750"/>
                <a:gd name="connsiteY184" fmla="*/ 411045 h 1778454"/>
                <a:gd name="connsiteX185" fmla="*/ 1550361 w 4540750"/>
                <a:gd name="connsiteY185" fmla="*/ 411045 h 1778454"/>
                <a:gd name="connsiteX186" fmla="*/ 1575627 w 4540750"/>
                <a:gd name="connsiteY186" fmla="*/ 411045 h 1778454"/>
                <a:gd name="connsiteX187" fmla="*/ 1577785 w 4540750"/>
                <a:gd name="connsiteY187" fmla="*/ 411045 h 1778454"/>
                <a:gd name="connsiteX188" fmla="*/ 1577785 w 4540750"/>
                <a:gd name="connsiteY188" fmla="*/ 415348 h 1778454"/>
                <a:gd name="connsiteX189" fmla="*/ 1605336 w 4540750"/>
                <a:gd name="connsiteY189" fmla="*/ 415348 h 1778454"/>
                <a:gd name="connsiteX190" fmla="*/ 1605336 w 4540750"/>
                <a:gd name="connsiteY190" fmla="*/ 419651 h 1778454"/>
                <a:gd name="connsiteX191" fmla="*/ 1620064 w 4540750"/>
                <a:gd name="connsiteY191" fmla="*/ 419651 h 1778454"/>
                <a:gd name="connsiteX192" fmla="*/ 1620064 w 4540750"/>
                <a:gd name="connsiteY192" fmla="*/ 423954 h 1778454"/>
                <a:gd name="connsiteX193" fmla="*/ 1632761 w 4540750"/>
                <a:gd name="connsiteY193" fmla="*/ 423954 h 1778454"/>
                <a:gd name="connsiteX194" fmla="*/ 1632761 w 4540750"/>
                <a:gd name="connsiteY194" fmla="*/ 428383 h 1778454"/>
                <a:gd name="connsiteX195" fmla="*/ 1643426 w 4540750"/>
                <a:gd name="connsiteY195" fmla="*/ 428383 h 1778454"/>
                <a:gd name="connsiteX196" fmla="*/ 1643426 w 4540750"/>
                <a:gd name="connsiteY196" fmla="*/ 432686 h 1778454"/>
                <a:gd name="connsiteX197" fmla="*/ 1649647 w 4540750"/>
                <a:gd name="connsiteY197" fmla="*/ 432686 h 1778454"/>
                <a:gd name="connsiteX198" fmla="*/ 1649647 w 4540750"/>
                <a:gd name="connsiteY198" fmla="*/ 436989 h 1778454"/>
                <a:gd name="connsiteX199" fmla="*/ 1725826 w 4540750"/>
                <a:gd name="connsiteY199" fmla="*/ 436989 h 1778454"/>
                <a:gd name="connsiteX200" fmla="*/ 1725826 w 4540750"/>
                <a:gd name="connsiteY200" fmla="*/ 441292 h 1778454"/>
                <a:gd name="connsiteX201" fmla="*/ 1749060 w 4540750"/>
                <a:gd name="connsiteY201" fmla="*/ 441292 h 1778454"/>
                <a:gd name="connsiteX202" fmla="*/ 1749060 w 4540750"/>
                <a:gd name="connsiteY202" fmla="*/ 445595 h 1778454"/>
                <a:gd name="connsiteX203" fmla="*/ 1797687 w 4540750"/>
                <a:gd name="connsiteY203" fmla="*/ 445595 h 1778454"/>
                <a:gd name="connsiteX204" fmla="*/ 1797687 w 4540750"/>
                <a:gd name="connsiteY204" fmla="*/ 449897 h 1778454"/>
                <a:gd name="connsiteX205" fmla="*/ 1827397 w 4540750"/>
                <a:gd name="connsiteY205" fmla="*/ 449897 h 1778454"/>
                <a:gd name="connsiteX206" fmla="*/ 1827397 w 4540750"/>
                <a:gd name="connsiteY206" fmla="*/ 454327 h 1778454"/>
                <a:gd name="connsiteX207" fmla="*/ 1840093 w 4540750"/>
                <a:gd name="connsiteY207" fmla="*/ 454327 h 1778454"/>
                <a:gd name="connsiteX208" fmla="*/ 1852790 w 4540750"/>
                <a:gd name="connsiteY208" fmla="*/ 454327 h 1778454"/>
                <a:gd name="connsiteX209" fmla="*/ 1888721 w 4540750"/>
                <a:gd name="connsiteY209" fmla="*/ 454327 h 1778454"/>
                <a:gd name="connsiteX210" fmla="*/ 1952076 w 4540750"/>
                <a:gd name="connsiteY210" fmla="*/ 454327 h 1778454"/>
                <a:gd name="connsiteX211" fmla="*/ 1954234 w 4540750"/>
                <a:gd name="connsiteY211" fmla="*/ 454327 h 1778454"/>
                <a:gd name="connsiteX212" fmla="*/ 1958424 w 4540750"/>
                <a:gd name="connsiteY212" fmla="*/ 454327 h 1778454"/>
                <a:gd name="connsiteX213" fmla="*/ 1990165 w 4540750"/>
                <a:gd name="connsiteY213" fmla="*/ 454327 h 1778454"/>
                <a:gd name="connsiteX214" fmla="*/ 1994482 w 4540750"/>
                <a:gd name="connsiteY214" fmla="*/ 454327 h 1778454"/>
                <a:gd name="connsiteX215" fmla="*/ 2038792 w 4540750"/>
                <a:gd name="connsiteY215" fmla="*/ 454327 h 1778454"/>
                <a:gd name="connsiteX216" fmla="*/ 2038792 w 4540750"/>
                <a:gd name="connsiteY216" fmla="*/ 458756 h 1778454"/>
                <a:gd name="connsiteX217" fmla="*/ 2051489 w 4540750"/>
                <a:gd name="connsiteY217" fmla="*/ 458756 h 1778454"/>
                <a:gd name="connsiteX218" fmla="*/ 2051489 w 4540750"/>
                <a:gd name="connsiteY218" fmla="*/ 463185 h 1778454"/>
                <a:gd name="connsiteX219" fmla="*/ 2076882 w 4540750"/>
                <a:gd name="connsiteY219" fmla="*/ 463185 h 1778454"/>
                <a:gd name="connsiteX220" fmla="*/ 2087547 w 4540750"/>
                <a:gd name="connsiteY220" fmla="*/ 463185 h 1778454"/>
                <a:gd name="connsiteX221" fmla="*/ 2142523 w 4540750"/>
                <a:gd name="connsiteY221" fmla="*/ 463185 h 1778454"/>
                <a:gd name="connsiteX222" fmla="*/ 2142523 w 4540750"/>
                <a:gd name="connsiteY222" fmla="*/ 467615 h 1778454"/>
                <a:gd name="connsiteX223" fmla="*/ 2263012 w 4540750"/>
                <a:gd name="connsiteY223" fmla="*/ 467615 h 1778454"/>
                <a:gd name="connsiteX224" fmla="*/ 2263012 w 4540750"/>
                <a:gd name="connsiteY224" fmla="*/ 472171 h 1778454"/>
                <a:gd name="connsiteX225" fmla="*/ 2417400 w 4540750"/>
                <a:gd name="connsiteY225" fmla="*/ 472171 h 1778454"/>
                <a:gd name="connsiteX226" fmla="*/ 2417400 w 4540750"/>
                <a:gd name="connsiteY226" fmla="*/ 476600 h 1778454"/>
                <a:gd name="connsiteX227" fmla="*/ 2442793 w 4540750"/>
                <a:gd name="connsiteY227" fmla="*/ 476600 h 1778454"/>
                <a:gd name="connsiteX228" fmla="*/ 2442793 w 4540750"/>
                <a:gd name="connsiteY228" fmla="*/ 481030 h 1778454"/>
                <a:gd name="connsiteX229" fmla="*/ 2461838 w 4540750"/>
                <a:gd name="connsiteY229" fmla="*/ 481030 h 1778454"/>
                <a:gd name="connsiteX230" fmla="*/ 2461838 w 4540750"/>
                <a:gd name="connsiteY230" fmla="*/ 485585 h 1778454"/>
                <a:gd name="connsiteX231" fmla="*/ 2508307 w 4540750"/>
                <a:gd name="connsiteY231" fmla="*/ 485585 h 1778454"/>
                <a:gd name="connsiteX232" fmla="*/ 2508307 w 4540750"/>
                <a:gd name="connsiteY232" fmla="*/ 490015 h 1778454"/>
                <a:gd name="connsiteX233" fmla="*/ 2571789 w 4540750"/>
                <a:gd name="connsiteY233" fmla="*/ 490015 h 1778454"/>
                <a:gd name="connsiteX234" fmla="*/ 2571789 w 4540750"/>
                <a:gd name="connsiteY234" fmla="*/ 494571 h 1778454"/>
                <a:gd name="connsiteX235" fmla="*/ 2601371 w 4540750"/>
                <a:gd name="connsiteY235" fmla="*/ 494571 h 1778454"/>
                <a:gd name="connsiteX236" fmla="*/ 2601371 w 4540750"/>
                <a:gd name="connsiteY236" fmla="*/ 499000 h 1778454"/>
                <a:gd name="connsiteX237" fmla="*/ 2624606 w 4540750"/>
                <a:gd name="connsiteY237" fmla="*/ 499000 h 1778454"/>
                <a:gd name="connsiteX238" fmla="*/ 2624606 w 4540750"/>
                <a:gd name="connsiteY238" fmla="*/ 503429 h 1778454"/>
                <a:gd name="connsiteX239" fmla="*/ 2633239 w 4540750"/>
                <a:gd name="connsiteY239" fmla="*/ 503429 h 1778454"/>
                <a:gd name="connsiteX240" fmla="*/ 2654316 w 4540750"/>
                <a:gd name="connsiteY240" fmla="*/ 503429 h 1778454"/>
                <a:gd name="connsiteX241" fmla="*/ 2654316 w 4540750"/>
                <a:gd name="connsiteY241" fmla="*/ 512415 h 1778454"/>
                <a:gd name="connsiteX242" fmla="*/ 2679581 w 4540750"/>
                <a:gd name="connsiteY242" fmla="*/ 512415 h 1778454"/>
                <a:gd name="connsiteX243" fmla="*/ 2679581 w 4540750"/>
                <a:gd name="connsiteY243" fmla="*/ 516844 h 1778454"/>
                <a:gd name="connsiteX244" fmla="*/ 2694436 w 4540750"/>
                <a:gd name="connsiteY244" fmla="*/ 516844 h 1778454"/>
                <a:gd name="connsiteX245" fmla="*/ 2711322 w 4540750"/>
                <a:gd name="connsiteY245" fmla="*/ 516844 h 1778454"/>
                <a:gd name="connsiteX246" fmla="*/ 2717671 w 4540750"/>
                <a:gd name="connsiteY246" fmla="*/ 516844 h 1778454"/>
                <a:gd name="connsiteX247" fmla="*/ 2721987 w 4540750"/>
                <a:gd name="connsiteY247" fmla="*/ 516844 h 1778454"/>
                <a:gd name="connsiteX248" fmla="*/ 2726177 w 4540750"/>
                <a:gd name="connsiteY248" fmla="*/ 516844 h 1778454"/>
                <a:gd name="connsiteX249" fmla="*/ 2736715 w 4540750"/>
                <a:gd name="connsiteY249" fmla="*/ 516844 h 1778454"/>
                <a:gd name="connsiteX250" fmla="*/ 2738874 w 4540750"/>
                <a:gd name="connsiteY250" fmla="*/ 516844 h 1778454"/>
                <a:gd name="connsiteX251" fmla="*/ 2741032 w 4540750"/>
                <a:gd name="connsiteY251" fmla="*/ 516844 h 1778454"/>
                <a:gd name="connsiteX252" fmla="*/ 2743063 w 4540750"/>
                <a:gd name="connsiteY252" fmla="*/ 516844 h 1778454"/>
                <a:gd name="connsiteX253" fmla="*/ 2743063 w 4540750"/>
                <a:gd name="connsiteY253" fmla="*/ 521527 h 1778454"/>
                <a:gd name="connsiteX254" fmla="*/ 2745222 w 4540750"/>
                <a:gd name="connsiteY254" fmla="*/ 521527 h 1778454"/>
                <a:gd name="connsiteX255" fmla="*/ 2751570 w 4540750"/>
                <a:gd name="connsiteY255" fmla="*/ 521527 h 1778454"/>
                <a:gd name="connsiteX256" fmla="*/ 2762235 w 4540750"/>
                <a:gd name="connsiteY256" fmla="*/ 521527 h 1778454"/>
                <a:gd name="connsiteX257" fmla="*/ 2772646 w 4540750"/>
                <a:gd name="connsiteY257" fmla="*/ 521527 h 1778454"/>
                <a:gd name="connsiteX258" fmla="*/ 2776963 w 4540750"/>
                <a:gd name="connsiteY258" fmla="*/ 521527 h 1778454"/>
                <a:gd name="connsiteX259" fmla="*/ 2802356 w 4540750"/>
                <a:gd name="connsiteY259" fmla="*/ 521527 h 1778454"/>
                <a:gd name="connsiteX260" fmla="*/ 2853015 w 4540750"/>
                <a:gd name="connsiteY260" fmla="*/ 521527 h 1778454"/>
                <a:gd name="connsiteX261" fmla="*/ 2857331 w 4540750"/>
                <a:gd name="connsiteY261" fmla="*/ 521527 h 1778454"/>
                <a:gd name="connsiteX262" fmla="*/ 2918655 w 4540750"/>
                <a:gd name="connsiteY262" fmla="*/ 521527 h 1778454"/>
                <a:gd name="connsiteX263" fmla="*/ 2918655 w 4540750"/>
                <a:gd name="connsiteY263" fmla="*/ 526462 h 1778454"/>
                <a:gd name="connsiteX264" fmla="*/ 3075075 w 4540750"/>
                <a:gd name="connsiteY264" fmla="*/ 526462 h 1778454"/>
                <a:gd name="connsiteX265" fmla="*/ 3075075 w 4540750"/>
                <a:gd name="connsiteY265" fmla="*/ 531271 h 1778454"/>
                <a:gd name="connsiteX266" fmla="*/ 3108975 w 4540750"/>
                <a:gd name="connsiteY266" fmla="*/ 531271 h 1778454"/>
                <a:gd name="connsiteX267" fmla="*/ 3132336 w 4540750"/>
                <a:gd name="connsiteY267" fmla="*/ 531271 h 1778454"/>
                <a:gd name="connsiteX268" fmla="*/ 3214736 w 4540750"/>
                <a:gd name="connsiteY268" fmla="*/ 531271 h 1778454"/>
                <a:gd name="connsiteX269" fmla="*/ 3274028 w 4540750"/>
                <a:gd name="connsiteY269" fmla="*/ 531271 h 1778454"/>
                <a:gd name="connsiteX270" fmla="*/ 3288756 w 4540750"/>
                <a:gd name="connsiteY270" fmla="*/ 531271 h 1778454"/>
                <a:gd name="connsiteX271" fmla="*/ 3303611 w 4540750"/>
                <a:gd name="connsiteY271" fmla="*/ 531271 h 1778454"/>
                <a:gd name="connsiteX272" fmla="*/ 3326845 w 4540750"/>
                <a:gd name="connsiteY272" fmla="*/ 531271 h 1778454"/>
                <a:gd name="connsiteX273" fmla="*/ 3343731 w 4540750"/>
                <a:gd name="connsiteY273" fmla="*/ 531271 h 1778454"/>
                <a:gd name="connsiteX274" fmla="*/ 3343731 w 4540750"/>
                <a:gd name="connsiteY274" fmla="*/ 536207 h 1778454"/>
                <a:gd name="connsiteX275" fmla="*/ 3354396 w 4540750"/>
                <a:gd name="connsiteY275" fmla="*/ 536207 h 1778454"/>
                <a:gd name="connsiteX276" fmla="*/ 3362776 w 4540750"/>
                <a:gd name="connsiteY276" fmla="*/ 536207 h 1778454"/>
                <a:gd name="connsiteX277" fmla="*/ 3364935 w 4540750"/>
                <a:gd name="connsiteY277" fmla="*/ 536207 h 1778454"/>
                <a:gd name="connsiteX278" fmla="*/ 3367093 w 4540750"/>
                <a:gd name="connsiteY278" fmla="*/ 536207 h 1778454"/>
                <a:gd name="connsiteX279" fmla="*/ 3386011 w 4540750"/>
                <a:gd name="connsiteY279" fmla="*/ 536207 h 1778454"/>
                <a:gd name="connsiteX280" fmla="*/ 3394517 w 4540750"/>
                <a:gd name="connsiteY280" fmla="*/ 536207 h 1778454"/>
                <a:gd name="connsiteX281" fmla="*/ 3394517 w 4540750"/>
                <a:gd name="connsiteY281" fmla="*/ 541269 h 1778454"/>
                <a:gd name="connsiteX282" fmla="*/ 3405055 w 4540750"/>
                <a:gd name="connsiteY282" fmla="*/ 541269 h 1778454"/>
                <a:gd name="connsiteX283" fmla="*/ 3417752 w 4540750"/>
                <a:gd name="connsiteY283" fmla="*/ 541269 h 1778454"/>
                <a:gd name="connsiteX284" fmla="*/ 3422069 w 4540750"/>
                <a:gd name="connsiteY284" fmla="*/ 541269 h 1778454"/>
                <a:gd name="connsiteX285" fmla="*/ 3424100 w 4540750"/>
                <a:gd name="connsiteY285" fmla="*/ 541269 h 1778454"/>
                <a:gd name="connsiteX286" fmla="*/ 3426258 w 4540750"/>
                <a:gd name="connsiteY286" fmla="*/ 541269 h 1778454"/>
                <a:gd name="connsiteX287" fmla="*/ 3428417 w 4540750"/>
                <a:gd name="connsiteY287" fmla="*/ 541269 h 1778454"/>
                <a:gd name="connsiteX288" fmla="*/ 3447461 w 4540750"/>
                <a:gd name="connsiteY288" fmla="*/ 541269 h 1778454"/>
                <a:gd name="connsiteX289" fmla="*/ 3449493 w 4540750"/>
                <a:gd name="connsiteY289" fmla="*/ 541269 h 1778454"/>
                <a:gd name="connsiteX290" fmla="*/ 3451651 w 4540750"/>
                <a:gd name="connsiteY290" fmla="*/ 541269 h 1778454"/>
                <a:gd name="connsiteX291" fmla="*/ 3455841 w 4540750"/>
                <a:gd name="connsiteY291" fmla="*/ 541269 h 1778454"/>
                <a:gd name="connsiteX292" fmla="*/ 3460031 w 4540750"/>
                <a:gd name="connsiteY292" fmla="*/ 541269 h 1778454"/>
                <a:gd name="connsiteX293" fmla="*/ 3464348 w 4540750"/>
                <a:gd name="connsiteY293" fmla="*/ 541269 h 1778454"/>
                <a:gd name="connsiteX294" fmla="*/ 3466379 w 4540750"/>
                <a:gd name="connsiteY294" fmla="*/ 541269 h 1778454"/>
                <a:gd name="connsiteX295" fmla="*/ 3468538 w 4540750"/>
                <a:gd name="connsiteY295" fmla="*/ 541269 h 1778454"/>
                <a:gd name="connsiteX296" fmla="*/ 3470696 w 4540750"/>
                <a:gd name="connsiteY296" fmla="*/ 541269 h 1778454"/>
                <a:gd name="connsiteX297" fmla="*/ 3472727 w 4540750"/>
                <a:gd name="connsiteY297" fmla="*/ 541269 h 1778454"/>
                <a:gd name="connsiteX298" fmla="*/ 3474886 w 4540750"/>
                <a:gd name="connsiteY298" fmla="*/ 541269 h 1778454"/>
                <a:gd name="connsiteX299" fmla="*/ 3477044 w 4540750"/>
                <a:gd name="connsiteY299" fmla="*/ 541269 h 1778454"/>
                <a:gd name="connsiteX300" fmla="*/ 3479075 w 4540750"/>
                <a:gd name="connsiteY300" fmla="*/ 541269 h 1778454"/>
                <a:gd name="connsiteX301" fmla="*/ 3481234 w 4540750"/>
                <a:gd name="connsiteY301" fmla="*/ 541269 h 1778454"/>
                <a:gd name="connsiteX302" fmla="*/ 3483392 w 4540750"/>
                <a:gd name="connsiteY302" fmla="*/ 541269 h 1778454"/>
                <a:gd name="connsiteX303" fmla="*/ 3485424 w 4540750"/>
                <a:gd name="connsiteY303" fmla="*/ 541269 h 1778454"/>
                <a:gd name="connsiteX304" fmla="*/ 3487582 w 4540750"/>
                <a:gd name="connsiteY304" fmla="*/ 541269 h 1778454"/>
                <a:gd name="connsiteX305" fmla="*/ 3489740 w 4540750"/>
                <a:gd name="connsiteY305" fmla="*/ 541269 h 1778454"/>
                <a:gd name="connsiteX306" fmla="*/ 3491772 w 4540750"/>
                <a:gd name="connsiteY306" fmla="*/ 541269 h 1778454"/>
                <a:gd name="connsiteX307" fmla="*/ 3493930 w 4540750"/>
                <a:gd name="connsiteY307" fmla="*/ 541269 h 1778454"/>
                <a:gd name="connsiteX308" fmla="*/ 3496089 w 4540750"/>
                <a:gd name="connsiteY308" fmla="*/ 541269 h 1778454"/>
                <a:gd name="connsiteX309" fmla="*/ 3498120 w 4540750"/>
                <a:gd name="connsiteY309" fmla="*/ 541269 h 1778454"/>
                <a:gd name="connsiteX310" fmla="*/ 3498120 w 4540750"/>
                <a:gd name="connsiteY310" fmla="*/ 547850 h 1778454"/>
                <a:gd name="connsiteX311" fmla="*/ 3500279 w 4540750"/>
                <a:gd name="connsiteY311" fmla="*/ 547850 h 1778454"/>
                <a:gd name="connsiteX312" fmla="*/ 3502437 w 4540750"/>
                <a:gd name="connsiteY312" fmla="*/ 547850 h 1778454"/>
                <a:gd name="connsiteX313" fmla="*/ 3504468 w 4540750"/>
                <a:gd name="connsiteY313" fmla="*/ 547850 h 1778454"/>
                <a:gd name="connsiteX314" fmla="*/ 3506627 w 4540750"/>
                <a:gd name="connsiteY314" fmla="*/ 547850 h 1778454"/>
                <a:gd name="connsiteX315" fmla="*/ 3508785 w 4540750"/>
                <a:gd name="connsiteY315" fmla="*/ 547850 h 1778454"/>
                <a:gd name="connsiteX316" fmla="*/ 3510817 w 4540750"/>
                <a:gd name="connsiteY316" fmla="*/ 547850 h 1778454"/>
                <a:gd name="connsiteX317" fmla="*/ 3510817 w 4540750"/>
                <a:gd name="connsiteY317" fmla="*/ 555063 h 1778454"/>
                <a:gd name="connsiteX318" fmla="*/ 3512975 w 4540750"/>
                <a:gd name="connsiteY318" fmla="*/ 555063 h 1778454"/>
                <a:gd name="connsiteX319" fmla="*/ 3515133 w 4540750"/>
                <a:gd name="connsiteY319" fmla="*/ 555063 h 1778454"/>
                <a:gd name="connsiteX320" fmla="*/ 3517165 w 4540750"/>
                <a:gd name="connsiteY320" fmla="*/ 555063 h 1778454"/>
                <a:gd name="connsiteX321" fmla="*/ 3517165 w 4540750"/>
                <a:gd name="connsiteY321" fmla="*/ 562656 h 1778454"/>
                <a:gd name="connsiteX322" fmla="*/ 3521481 w 4540750"/>
                <a:gd name="connsiteY322" fmla="*/ 562656 h 1778454"/>
                <a:gd name="connsiteX323" fmla="*/ 3523513 w 4540750"/>
                <a:gd name="connsiteY323" fmla="*/ 562656 h 1778454"/>
                <a:gd name="connsiteX324" fmla="*/ 3525672 w 4540750"/>
                <a:gd name="connsiteY324" fmla="*/ 562656 h 1778454"/>
                <a:gd name="connsiteX325" fmla="*/ 3527830 w 4540750"/>
                <a:gd name="connsiteY325" fmla="*/ 562656 h 1778454"/>
                <a:gd name="connsiteX326" fmla="*/ 3529861 w 4540750"/>
                <a:gd name="connsiteY326" fmla="*/ 562656 h 1778454"/>
                <a:gd name="connsiteX327" fmla="*/ 3532020 w 4540750"/>
                <a:gd name="connsiteY327" fmla="*/ 562656 h 1778454"/>
                <a:gd name="connsiteX328" fmla="*/ 3536209 w 4540750"/>
                <a:gd name="connsiteY328" fmla="*/ 562656 h 1778454"/>
                <a:gd name="connsiteX329" fmla="*/ 3538368 w 4540750"/>
                <a:gd name="connsiteY329" fmla="*/ 562656 h 1778454"/>
                <a:gd name="connsiteX330" fmla="*/ 3540399 w 4540750"/>
                <a:gd name="connsiteY330" fmla="*/ 562656 h 1778454"/>
                <a:gd name="connsiteX331" fmla="*/ 3542558 w 4540750"/>
                <a:gd name="connsiteY331" fmla="*/ 562656 h 1778454"/>
                <a:gd name="connsiteX332" fmla="*/ 3544716 w 4540750"/>
                <a:gd name="connsiteY332" fmla="*/ 562656 h 1778454"/>
                <a:gd name="connsiteX333" fmla="*/ 3551064 w 4540750"/>
                <a:gd name="connsiteY333" fmla="*/ 562656 h 1778454"/>
                <a:gd name="connsiteX334" fmla="*/ 3551064 w 4540750"/>
                <a:gd name="connsiteY334" fmla="*/ 571136 h 1778454"/>
                <a:gd name="connsiteX335" fmla="*/ 3553096 w 4540750"/>
                <a:gd name="connsiteY335" fmla="*/ 571136 h 1778454"/>
                <a:gd name="connsiteX336" fmla="*/ 3555254 w 4540750"/>
                <a:gd name="connsiteY336" fmla="*/ 571136 h 1778454"/>
                <a:gd name="connsiteX337" fmla="*/ 3561602 w 4540750"/>
                <a:gd name="connsiteY337" fmla="*/ 571136 h 1778454"/>
                <a:gd name="connsiteX338" fmla="*/ 3565792 w 4540750"/>
                <a:gd name="connsiteY338" fmla="*/ 571136 h 1778454"/>
                <a:gd name="connsiteX339" fmla="*/ 3567950 w 4540750"/>
                <a:gd name="connsiteY339" fmla="*/ 571136 h 1778454"/>
                <a:gd name="connsiteX340" fmla="*/ 3567950 w 4540750"/>
                <a:gd name="connsiteY340" fmla="*/ 580374 h 1778454"/>
                <a:gd name="connsiteX341" fmla="*/ 3572140 w 4540750"/>
                <a:gd name="connsiteY341" fmla="*/ 580374 h 1778454"/>
                <a:gd name="connsiteX342" fmla="*/ 3574299 w 4540750"/>
                <a:gd name="connsiteY342" fmla="*/ 580374 h 1778454"/>
                <a:gd name="connsiteX343" fmla="*/ 3580647 w 4540750"/>
                <a:gd name="connsiteY343" fmla="*/ 580374 h 1778454"/>
                <a:gd name="connsiteX344" fmla="*/ 3586995 w 4540750"/>
                <a:gd name="connsiteY344" fmla="*/ 580374 h 1778454"/>
                <a:gd name="connsiteX345" fmla="*/ 3595502 w 4540750"/>
                <a:gd name="connsiteY345" fmla="*/ 580374 h 1778454"/>
                <a:gd name="connsiteX346" fmla="*/ 3601850 w 4540750"/>
                <a:gd name="connsiteY346" fmla="*/ 580374 h 1778454"/>
                <a:gd name="connsiteX347" fmla="*/ 3614419 w 4540750"/>
                <a:gd name="connsiteY347" fmla="*/ 580374 h 1778454"/>
                <a:gd name="connsiteX348" fmla="*/ 3616578 w 4540750"/>
                <a:gd name="connsiteY348" fmla="*/ 580374 h 1778454"/>
                <a:gd name="connsiteX349" fmla="*/ 3618736 w 4540750"/>
                <a:gd name="connsiteY349" fmla="*/ 580374 h 1778454"/>
                <a:gd name="connsiteX350" fmla="*/ 3622926 w 4540750"/>
                <a:gd name="connsiteY350" fmla="*/ 580374 h 1778454"/>
                <a:gd name="connsiteX351" fmla="*/ 3627116 w 4540750"/>
                <a:gd name="connsiteY351" fmla="*/ 580374 h 1778454"/>
                <a:gd name="connsiteX352" fmla="*/ 3637781 w 4540750"/>
                <a:gd name="connsiteY352" fmla="*/ 580374 h 1778454"/>
                <a:gd name="connsiteX353" fmla="*/ 3644129 w 4540750"/>
                <a:gd name="connsiteY353" fmla="*/ 580374 h 1778454"/>
                <a:gd name="connsiteX354" fmla="*/ 3658857 w 4540750"/>
                <a:gd name="connsiteY354" fmla="*/ 580374 h 1778454"/>
                <a:gd name="connsiteX355" fmla="*/ 3671553 w 4540750"/>
                <a:gd name="connsiteY355" fmla="*/ 580374 h 1778454"/>
                <a:gd name="connsiteX356" fmla="*/ 3684250 w 4540750"/>
                <a:gd name="connsiteY356" fmla="*/ 580374 h 1778454"/>
                <a:gd name="connsiteX357" fmla="*/ 3684250 w 4540750"/>
                <a:gd name="connsiteY357" fmla="*/ 591004 h 1778454"/>
                <a:gd name="connsiteX358" fmla="*/ 3699105 w 4540750"/>
                <a:gd name="connsiteY358" fmla="*/ 591004 h 1778454"/>
                <a:gd name="connsiteX359" fmla="*/ 3701136 w 4540750"/>
                <a:gd name="connsiteY359" fmla="*/ 591004 h 1778454"/>
                <a:gd name="connsiteX360" fmla="*/ 3713832 w 4540750"/>
                <a:gd name="connsiteY360" fmla="*/ 591004 h 1778454"/>
                <a:gd name="connsiteX361" fmla="*/ 3713832 w 4540750"/>
                <a:gd name="connsiteY361" fmla="*/ 601888 h 1778454"/>
                <a:gd name="connsiteX362" fmla="*/ 3722339 w 4540750"/>
                <a:gd name="connsiteY362" fmla="*/ 601888 h 1778454"/>
                <a:gd name="connsiteX363" fmla="*/ 3728687 w 4540750"/>
                <a:gd name="connsiteY363" fmla="*/ 601888 h 1778454"/>
                <a:gd name="connsiteX364" fmla="*/ 3728687 w 4540750"/>
                <a:gd name="connsiteY364" fmla="*/ 612898 h 1778454"/>
                <a:gd name="connsiteX365" fmla="*/ 3741384 w 4540750"/>
                <a:gd name="connsiteY365" fmla="*/ 612898 h 1778454"/>
                <a:gd name="connsiteX366" fmla="*/ 3751922 w 4540750"/>
                <a:gd name="connsiteY366" fmla="*/ 612898 h 1778454"/>
                <a:gd name="connsiteX367" fmla="*/ 3764618 w 4540750"/>
                <a:gd name="connsiteY367" fmla="*/ 612898 h 1778454"/>
                <a:gd name="connsiteX368" fmla="*/ 3817562 w 4540750"/>
                <a:gd name="connsiteY368" fmla="*/ 612898 h 1778454"/>
                <a:gd name="connsiteX369" fmla="*/ 3817562 w 4540750"/>
                <a:gd name="connsiteY369" fmla="*/ 624161 h 1778454"/>
                <a:gd name="connsiteX370" fmla="*/ 3840797 w 4540750"/>
                <a:gd name="connsiteY370" fmla="*/ 624161 h 1778454"/>
                <a:gd name="connsiteX371" fmla="*/ 3851335 w 4540750"/>
                <a:gd name="connsiteY371" fmla="*/ 624161 h 1778454"/>
                <a:gd name="connsiteX372" fmla="*/ 3868221 w 4540750"/>
                <a:gd name="connsiteY372" fmla="*/ 624161 h 1778454"/>
                <a:gd name="connsiteX373" fmla="*/ 3897804 w 4540750"/>
                <a:gd name="connsiteY373" fmla="*/ 624161 h 1778454"/>
                <a:gd name="connsiteX374" fmla="*/ 3952906 w 4540750"/>
                <a:gd name="connsiteY374" fmla="*/ 624161 h 1778454"/>
                <a:gd name="connsiteX375" fmla="*/ 3952906 w 4540750"/>
                <a:gd name="connsiteY375" fmla="*/ 635931 h 1778454"/>
                <a:gd name="connsiteX376" fmla="*/ 3963444 w 4540750"/>
                <a:gd name="connsiteY376" fmla="*/ 635931 h 1778454"/>
                <a:gd name="connsiteX377" fmla="*/ 3971824 w 4540750"/>
                <a:gd name="connsiteY377" fmla="*/ 635931 h 1778454"/>
                <a:gd name="connsiteX378" fmla="*/ 3997217 w 4540750"/>
                <a:gd name="connsiteY378" fmla="*/ 635931 h 1778454"/>
                <a:gd name="connsiteX379" fmla="*/ 4001533 w 4540750"/>
                <a:gd name="connsiteY379" fmla="*/ 635931 h 1778454"/>
                <a:gd name="connsiteX380" fmla="*/ 4048002 w 4540750"/>
                <a:gd name="connsiteY380" fmla="*/ 635931 h 1778454"/>
                <a:gd name="connsiteX381" fmla="*/ 4050161 w 4540750"/>
                <a:gd name="connsiteY381" fmla="*/ 635931 h 1778454"/>
                <a:gd name="connsiteX382" fmla="*/ 4073395 w 4540750"/>
                <a:gd name="connsiteY382" fmla="*/ 635931 h 1778454"/>
                <a:gd name="connsiteX383" fmla="*/ 4088250 w 4540750"/>
                <a:gd name="connsiteY383" fmla="*/ 635931 h 1778454"/>
                <a:gd name="connsiteX384" fmla="*/ 4100947 w 4540750"/>
                <a:gd name="connsiteY384" fmla="*/ 635931 h 1778454"/>
                <a:gd name="connsiteX385" fmla="*/ 4119864 w 4540750"/>
                <a:gd name="connsiteY385" fmla="*/ 635931 h 1778454"/>
                <a:gd name="connsiteX386" fmla="*/ 4119864 w 4540750"/>
                <a:gd name="connsiteY386" fmla="*/ 649092 h 1778454"/>
                <a:gd name="connsiteX387" fmla="*/ 4126212 w 4540750"/>
                <a:gd name="connsiteY387" fmla="*/ 649092 h 1778454"/>
                <a:gd name="connsiteX388" fmla="*/ 4130529 w 4540750"/>
                <a:gd name="connsiteY388" fmla="*/ 649092 h 1778454"/>
                <a:gd name="connsiteX389" fmla="*/ 4136877 w 4540750"/>
                <a:gd name="connsiteY389" fmla="*/ 649092 h 1778454"/>
                <a:gd name="connsiteX390" fmla="*/ 4145257 w 4540750"/>
                <a:gd name="connsiteY390" fmla="*/ 649092 h 1778454"/>
                <a:gd name="connsiteX391" fmla="*/ 4168618 w 4540750"/>
                <a:gd name="connsiteY391" fmla="*/ 649092 h 1778454"/>
                <a:gd name="connsiteX392" fmla="*/ 4176998 w 4540750"/>
                <a:gd name="connsiteY392" fmla="*/ 649092 h 1778454"/>
                <a:gd name="connsiteX393" fmla="*/ 4189695 w 4540750"/>
                <a:gd name="connsiteY393" fmla="*/ 649092 h 1778454"/>
                <a:gd name="connsiteX394" fmla="*/ 4191853 w 4540750"/>
                <a:gd name="connsiteY394" fmla="*/ 649092 h 1778454"/>
                <a:gd name="connsiteX395" fmla="*/ 4193885 w 4540750"/>
                <a:gd name="connsiteY395" fmla="*/ 649092 h 1778454"/>
                <a:gd name="connsiteX396" fmla="*/ 4196043 w 4540750"/>
                <a:gd name="connsiteY396" fmla="*/ 649092 h 1778454"/>
                <a:gd name="connsiteX397" fmla="*/ 4198201 w 4540750"/>
                <a:gd name="connsiteY397" fmla="*/ 649092 h 1778454"/>
                <a:gd name="connsiteX398" fmla="*/ 4219278 w 4540750"/>
                <a:gd name="connsiteY398" fmla="*/ 649092 h 1778454"/>
                <a:gd name="connsiteX399" fmla="*/ 4223594 w 4540750"/>
                <a:gd name="connsiteY399" fmla="*/ 649092 h 1778454"/>
                <a:gd name="connsiteX400" fmla="*/ 4225626 w 4540750"/>
                <a:gd name="connsiteY400" fmla="*/ 649092 h 1778454"/>
                <a:gd name="connsiteX401" fmla="*/ 4229943 w 4540750"/>
                <a:gd name="connsiteY401" fmla="*/ 649092 h 1778454"/>
                <a:gd name="connsiteX402" fmla="*/ 4229943 w 4540750"/>
                <a:gd name="connsiteY402" fmla="*/ 666177 h 1778454"/>
                <a:gd name="connsiteX403" fmla="*/ 4231974 w 4540750"/>
                <a:gd name="connsiteY403" fmla="*/ 666177 h 1778454"/>
                <a:gd name="connsiteX404" fmla="*/ 4234132 w 4540750"/>
                <a:gd name="connsiteY404" fmla="*/ 666177 h 1778454"/>
                <a:gd name="connsiteX405" fmla="*/ 4236291 w 4540750"/>
                <a:gd name="connsiteY405" fmla="*/ 666177 h 1778454"/>
                <a:gd name="connsiteX406" fmla="*/ 4240480 w 4540750"/>
                <a:gd name="connsiteY406" fmla="*/ 666177 h 1778454"/>
                <a:gd name="connsiteX407" fmla="*/ 4242639 w 4540750"/>
                <a:gd name="connsiteY407" fmla="*/ 666177 h 1778454"/>
                <a:gd name="connsiteX408" fmla="*/ 4248987 w 4540750"/>
                <a:gd name="connsiteY408" fmla="*/ 666177 h 1778454"/>
                <a:gd name="connsiteX409" fmla="*/ 4251019 w 4540750"/>
                <a:gd name="connsiteY409" fmla="*/ 666177 h 1778454"/>
                <a:gd name="connsiteX410" fmla="*/ 4253177 w 4540750"/>
                <a:gd name="connsiteY410" fmla="*/ 666177 h 1778454"/>
                <a:gd name="connsiteX411" fmla="*/ 4255335 w 4540750"/>
                <a:gd name="connsiteY411" fmla="*/ 666177 h 1778454"/>
                <a:gd name="connsiteX412" fmla="*/ 4259525 w 4540750"/>
                <a:gd name="connsiteY412" fmla="*/ 666177 h 1778454"/>
                <a:gd name="connsiteX413" fmla="*/ 4263715 w 4540750"/>
                <a:gd name="connsiteY413" fmla="*/ 666177 h 1778454"/>
                <a:gd name="connsiteX414" fmla="*/ 4265873 w 4540750"/>
                <a:gd name="connsiteY414" fmla="*/ 666177 h 1778454"/>
                <a:gd name="connsiteX415" fmla="*/ 4267905 w 4540750"/>
                <a:gd name="connsiteY415" fmla="*/ 666177 h 1778454"/>
                <a:gd name="connsiteX416" fmla="*/ 4270063 w 4540750"/>
                <a:gd name="connsiteY416" fmla="*/ 666177 h 1778454"/>
                <a:gd name="connsiteX417" fmla="*/ 4272221 w 4540750"/>
                <a:gd name="connsiteY417" fmla="*/ 666177 h 1778454"/>
                <a:gd name="connsiteX418" fmla="*/ 4274253 w 4540750"/>
                <a:gd name="connsiteY418" fmla="*/ 666177 h 1778454"/>
                <a:gd name="connsiteX419" fmla="*/ 4278570 w 4540750"/>
                <a:gd name="connsiteY419" fmla="*/ 666177 h 1778454"/>
                <a:gd name="connsiteX420" fmla="*/ 4280601 w 4540750"/>
                <a:gd name="connsiteY420" fmla="*/ 666177 h 1778454"/>
                <a:gd name="connsiteX421" fmla="*/ 4282760 w 4540750"/>
                <a:gd name="connsiteY421" fmla="*/ 666177 h 1778454"/>
                <a:gd name="connsiteX422" fmla="*/ 4293298 w 4540750"/>
                <a:gd name="connsiteY422" fmla="*/ 666177 h 1778454"/>
                <a:gd name="connsiteX423" fmla="*/ 4295456 w 4540750"/>
                <a:gd name="connsiteY423" fmla="*/ 666177 h 1778454"/>
                <a:gd name="connsiteX424" fmla="*/ 4299646 w 4540750"/>
                <a:gd name="connsiteY424" fmla="*/ 666177 h 1778454"/>
                <a:gd name="connsiteX425" fmla="*/ 4301804 w 4540750"/>
                <a:gd name="connsiteY425" fmla="*/ 666177 h 1778454"/>
                <a:gd name="connsiteX426" fmla="*/ 4308153 w 4540750"/>
                <a:gd name="connsiteY426" fmla="*/ 666177 h 1778454"/>
                <a:gd name="connsiteX427" fmla="*/ 4314501 w 4540750"/>
                <a:gd name="connsiteY427" fmla="*/ 666177 h 1778454"/>
                <a:gd name="connsiteX428" fmla="*/ 4320849 w 4540750"/>
                <a:gd name="connsiteY428" fmla="*/ 666177 h 1778454"/>
                <a:gd name="connsiteX429" fmla="*/ 4323007 w 4540750"/>
                <a:gd name="connsiteY429" fmla="*/ 666177 h 1778454"/>
                <a:gd name="connsiteX430" fmla="*/ 4331387 w 4540750"/>
                <a:gd name="connsiteY430" fmla="*/ 666177 h 1778454"/>
                <a:gd name="connsiteX431" fmla="*/ 4333545 w 4540750"/>
                <a:gd name="connsiteY431" fmla="*/ 666177 h 1778454"/>
                <a:gd name="connsiteX432" fmla="*/ 4337735 w 4540750"/>
                <a:gd name="connsiteY432" fmla="*/ 666177 h 1778454"/>
                <a:gd name="connsiteX433" fmla="*/ 4360969 w 4540750"/>
                <a:gd name="connsiteY433" fmla="*/ 666177 h 1778454"/>
                <a:gd name="connsiteX434" fmla="*/ 4388521 w 4540750"/>
                <a:gd name="connsiteY434" fmla="*/ 666177 h 1778454"/>
                <a:gd name="connsiteX435" fmla="*/ 4399059 w 4540750"/>
                <a:gd name="connsiteY435" fmla="*/ 666177 h 1778454"/>
                <a:gd name="connsiteX436" fmla="*/ 4409724 w 4540750"/>
                <a:gd name="connsiteY436" fmla="*/ 666177 h 1778454"/>
                <a:gd name="connsiteX437" fmla="*/ 4479427 w 4540750"/>
                <a:gd name="connsiteY437" fmla="*/ 666177 h 1778454"/>
                <a:gd name="connsiteX438" fmla="*/ 4517517 w 4540750"/>
                <a:gd name="connsiteY438" fmla="*/ 666177 h 1778454"/>
                <a:gd name="connsiteX439" fmla="*/ 4540751 w 4540750"/>
                <a:gd name="connsiteY439" fmla="*/ 666177 h 1778454"/>
                <a:gd name="connsiteX440" fmla="*/ 4540751 w 4540750"/>
                <a:gd name="connsiteY440" fmla="*/ 1778455 h 177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Lst>
              <a:rect l="l" t="t" r="r" b="b"/>
              <a:pathLst>
                <a:path w="4540750" h="1778454">
                  <a:moveTo>
                    <a:pt x="0" y="0"/>
                  </a:moveTo>
                  <a:lnTo>
                    <a:pt x="2158" y="0"/>
                  </a:lnTo>
                  <a:lnTo>
                    <a:pt x="17013" y="0"/>
                  </a:lnTo>
                  <a:lnTo>
                    <a:pt x="17013" y="4050"/>
                  </a:lnTo>
                  <a:lnTo>
                    <a:pt x="21330" y="4050"/>
                  </a:lnTo>
                  <a:lnTo>
                    <a:pt x="21330" y="8099"/>
                  </a:lnTo>
                  <a:lnTo>
                    <a:pt x="50786" y="8099"/>
                  </a:lnTo>
                  <a:lnTo>
                    <a:pt x="50786" y="12276"/>
                  </a:lnTo>
                  <a:lnTo>
                    <a:pt x="55103" y="12276"/>
                  </a:lnTo>
                  <a:lnTo>
                    <a:pt x="55103" y="16325"/>
                  </a:lnTo>
                  <a:lnTo>
                    <a:pt x="63482" y="16325"/>
                  </a:lnTo>
                  <a:lnTo>
                    <a:pt x="63482" y="20375"/>
                  </a:lnTo>
                  <a:lnTo>
                    <a:pt x="139661" y="20375"/>
                  </a:lnTo>
                  <a:lnTo>
                    <a:pt x="139661" y="24425"/>
                  </a:lnTo>
                  <a:lnTo>
                    <a:pt x="163022" y="24425"/>
                  </a:lnTo>
                  <a:lnTo>
                    <a:pt x="163022" y="28475"/>
                  </a:lnTo>
                  <a:lnTo>
                    <a:pt x="167085" y="28475"/>
                  </a:lnTo>
                  <a:lnTo>
                    <a:pt x="171402" y="28475"/>
                  </a:lnTo>
                  <a:lnTo>
                    <a:pt x="171402" y="32651"/>
                  </a:lnTo>
                  <a:lnTo>
                    <a:pt x="177750" y="32651"/>
                  </a:lnTo>
                  <a:lnTo>
                    <a:pt x="177750" y="36700"/>
                  </a:lnTo>
                  <a:lnTo>
                    <a:pt x="184098" y="36700"/>
                  </a:lnTo>
                  <a:lnTo>
                    <a:pt x="196795" y="36700"/>
                  </a:lnTo>
                  <a:lnTo>
                    <a:pt x="196795" y="40750"/>
                  </a:lnTo>
                  <a:lnTo>
                    <a:pt x="200984" y="40750"/>
                  </a:lnTo>
                  <a:lnTo>
                    <a:pt x="200984" y="44926"/>
                  </a:lnTo>
                  <a:lnTo>
                    <a:pt x="207333" y="44926"/>
                  </a:lnTo>
                  <a:lnTo>
                    <a:pt x="207333" y="48976"/>
                  </a:lnTo>
                  <a:lnTo>
                    <a:pt x="228409" y="48976"/>
                  </a:lnTo>
                  <a:lnTo>
                    <a:pt x="228409" y="53026"/>
                  </a:lnTo>
                  <a:lnTo>
                    <a:pt x="245422" y="53026"/>
                  </a:lnTo>
                  <a:lnTo>
                    <a:pt x="245422" y="57202"/>
                  </a:lnTo>
                  <a:lnTo>
                    <a:pt x="266498" y="57202"/>
                  </a:lnTo>
                  <a:lnTo>
                    <a:pt x="266498" y="61252"/>
                  </a:lnTo>
                  <a:lnTo>
                    <a:pt x="268656" y="61252"/>
                  </a:lnTo>
                  <a:lnTo>
                    <a:pt x="268656" y="65302"/>
                  </a:lnTo>
                  <a:lnTo>
                    <a:pt x="277163" y="65302"/>
                  </a:lnTo>
                  <a:lnTo>
                    <a:pt x="277163" y="69478"/>
                  </a:lnTo>
                  <a:lnTo>
                    <a:pt x="279194" y="69478"/>
                  </a:lnTo>
                  <a:lnTo>
                    <a:pt x="279194" y="73528"/>
                  </a:lnTo>
                  <a:lnTo>
                    <a:pt x="283384" y="73528"/>
                  </a:lnTo>
                  <a:lnTo>
                    <a:pt x="283384" y="77577"/>
                  </a:lnTo>
                  <a:lnTo>
                    <a:pt x="287701" y="77577"/>
                  </a:lnTo>
                  <a:lnTo>
                    <a:pt x="287701" y="81627"/>
                  </a:lnTo>
                  <a:lnTo>
                    <a:pt x="294049" y="81627"/>
                  </a:lnTo>
                  <a:lnTo>
                    <a:pt x="294049" y="89853"/>
                  </a:lnTo>
                  <a:lnTo>
                    <a:pt x="304714" y="89853"/>
                  </a:lnTo>
                  <a:lnTo>
                    <a:pt x="304714" y="93903"/>
                  </a:lnTo>
                  <a:lnTo>
                    <a:pt x="306746" y="93903"/>
                  </a:lnTo>
                  <a:lnTo>
                    <a:pt x="306746" y="98079"/>
                  </a:lnTo>
                  <a:lnTo>
                    <a:pt x="327822" y="98079"/>
                  </a:lnTo>
                  <a:lnTo>
                    <a:pt x="327822" y="102129"/>
                  </a:lnTo>
                  <a:lnTo>
                    <a:pt x="340518" y="102129"/>
                  </a:lnTo>
                  <a:lnTo>
                    <a:pt x="340518" y="106178"/>
                  </a:lnTo>
                  <a:lnTo>
                    <a:pt x="374418" y="106178"/>
                  </a:lnTo>
                  <a:lnTo>
                    <a:pt x="374418" y="110355"/>
                  </a:lnTo>
                  <a:lnTo>
                    <a:pt x="376449" y="110355"/>
                  </a:lnTo>
                  <a:lnTo>
                    <a:pt x="387114" y="110355"/>
                  </a:lnTo>
                  <a:lnTo>
                    <a:pt x="387114" y="114404"/>
                  </a:lnTo>
                  <a:lnTo>
                    <a:pt x="389146" y="114404"/>
                  </a:lnTo>
                  <a:lnTo>
                    <a:pt x="389146" y="122630"/>
                  </a:lnTo>
                  <a:lnTo>
                    <a:pt x="397652" y="122630"/>
                  </a:lnTo>
                  <a:lnTo>
                    <a:pt x="397652" y="126680"/>
                  </a:lnTo>
                  <a:lnTo>
                    <a:pt x="401842" y="126680"/>
                  </a:lnTo>
                  <a:lnTo>
                    <a:pt x="401842" y="134906"/>
                  </a:lnTo>
                  <a:lnTo>
                    <a:pt x="404000" y="134906"/>
                  </a:lnTo>
                  <a:lnTo>
                    <a:pt x="404000" y="151231"/>
                  </a:lnTo>
                  <a:lnTo>
                    <a:pt x="406159" y="151231"/>
                  </a:lnTo>
                  <a:lnTo>
                    <a:pt x="406159" y="163634"/>
                  </a:lnTo>
                  <a:lnTo>
                    <a:pt x="408190" y="163634"/>
                  </a:lnTo>
                  <a:lnTo>
                    <a:pt x="408190" y="171860"/>
                  </a:lnTo>
                  <a:lnTo>
                    <a:pt x="410349" y="171860"/>
                  </a:lnTo>
                  <a:lnTo>
                    <a:pt x="410349" y="180212"/>
                  </a:lnTo>
                  <a:lnTo>
                    <a:pt x="412507" y="180212"/>
                  </a:lnTo>
                  <a:lnTo>
                    <a:pt x="412507" y="188311"/>
                  </a:lnTo>
                  <a:lnTo>
                    <a:pt x="416697" y="188311"/>
                  </a:lnTo>
                  <a:lnTo>
                    <a:pt x="416697" y="196537"/>
                  </a:lnTo>
                  <a:lnTo>
                    <a:pt x="425203" y="196537"/>
                  </a:lnTo>
                  <a:lnTo>
                    <a:pt x="425203" y="200714"/>
                  </a:lnTo>
                  <a:lnTo>
                    <a:pt x="429393" y="200714"/>
                  </a:lnTo>
                  <a:lnTo>
                    <a:pt x="429393" y="204890"/>
                  </a:lnTo>
                  <a:lnTo>
                    <a:pt x="433710" y="204890"/>
                  </a:lnTo>
                  <a:lnTo>
                    <a:pt x="437773" y="204890"/>
                  </a:lnTo>
                  <a:lnTo>
                    <a:pt x="440058" y="204890"/>
                  </a:lnTo>
                  <a:lnTo>
                    <a:pt x="440058" y="209066"/>
                  </a:lnTo>
                  <a:lnTo>
                    <a:pt x="442090" y="209066"/>
                  </a:lnTo>
                  <a:lnTo>
                    <a:pt x="442090" y="213242"/>
                  </a:lnTo>
                  <a:lnTo>
                    <a:pt x="454786" y="213242"/>
                  </a:lnTo>
                  <a:lnTo>
                    <a:pt x="454786" y="217419"/>
                  </a:lnTo>
                  <a:lnTo>
                    <a:pt x="461134" y="217419"/>
                  </a:lnTo>
                  <a:lnTo>
                    <a:pt x="461134" y="221595"/>
                  </a:lnTo>
                  <a:lnTo>
                    <a:pt x="484369" y="221595"/>
                  </a:lnTo>
                  <a:lnTo>
                    <a:pt x="484369" y="225771"/>
                  </a:lnTo>
                  <a:lnTo>
                    <a:pt x="533123" y="225771"/>
                  </a:lnTo>
                  <a:lnTo>
                    <a:pt x="533123" y="229948"/>
                  </a:lnTo>
                  <a:lnTo>
                    <a:pt x="590130" y="229948"/>
                  </a:lnTo>
                  <a:lnTo>
                    <a:pt x="590130" y="234124"/>
                  </a:lnTo>
                  <a:lnTo>
                    <a:pt x="611206" y="234124"/>
                  </a:lnTo>
                  <a:lnTo>
                    <a:pt x="611206" y="238300"/>
                  </a:lnTo>
                  <a:lnTo>
                    <a:pt x="621871" y="238300"/>
                  </a:lnTo>
                  <a:lnTo>
                    <a:pt x="621871" y="242476"/>
                  </a:lnTo>
                  <a:lnTo>
                    <a:pt x="662119" y="242476"/>
                  </a:lnTo>
                  <a:lnTo>
                    <a:pt x="662119" y="246653"/>
                  </a:lnTo>
                  <a:lnTo>
                    <a:pt x="681163" y="246653"/>
                  </a:lnTo>
                  <a:lnTo>
                    <a:pt x="681163" y="250829"/>
                  </a:lnTo>
                  <a:lnTo>
                    <a:pt x="683195" y="250829"/>
                  </a:lnTo>
                  <a:lnTo>
                    <a:pt x="683195" y="255005"/>
                  </a:lnTo>
                  <a:lnTo>
                    <a:pt x="704398" y="255005"/>
                  </a:lnTo>
                  <a:lnTo>
                    <a:pt x="704398" y="259055"/>
                  </a:lnTo>
                  <a:lnTo>
                    <a:pt x="717094" y="259055"/>
                  </a:lnTo>
                  <a:lnTo>
                    <a:pt x="717094" y="263358"/>
                  </a:lnTo>
                  <a:lnTo>
                    <a:pt x="719126" y="263358"/>
                  </a:lnTo>
                  <a:lnTo>
                    <a:pt x="719126" y="267534"/>
                  </a:lnTo>
                  <a:lnTo>
                    <a:pt x="746677" y="267534"/>
                  </a:lnTo>
                  <a:lnTo>
                    <a:pt x="746677" y="271584"/>
                  </a:lnTo>
                  <a:lnTo>
                    <a:pt x="761405" y="271584"/>
                  </a:lnTo>
                  <a:lnTo>
                    <a:pt x="761405" y="275886"/>
                  </a:lnTo>
                  <a:lnTo>
                    <a:pt x="772070" y="275886"/>
                  </a:lnTo>
                  <a:lnTo>
                    <a:pt x="772070" y="284239"/>
                  </a:lnTo>
                  <a:lnTo>
                    <a:pt x="776260" y="284239"/>
                  </a:lnTo>
                  <a:lnTo>
                    <a:pt x="776260" y="288415"/>
                  </a:lnTo>
                  <a:lnTo>
                    <a:pt x="780449" y="288415"/>
                  </a:lnTo>
                  <a:lnTo>
                    <a:pt x="780449" y="292591"/>
                  </a:lnTo>
                  <a:lnTo>
                    <a:pt x="782608" y="292591"/>
                  </a:lnTo>
                  <a:lnTo>
                    <a:pt x="782608" y="296768"/>
                  </a:lnTo>
                  <a:lnTo>
                    <a:pt x="786798" y="296768"/>
                  </a:lnTo>
                  <a:lnTo>
                    <a:pt x="786798" y="300944"/>
                  </a:lnTo>
                  <a:lnTo>
                    <a:pt x="788956" y="300944"/>
                  </a:lnTo>
                  <a:lnTo>
                    <a:pt x="788956" y="305120"/>
                  </a:lnTo>
                  <a:lnTo>
                    <a:pt x="791115" y="305120"/>
                  </a:lnTo>
                  <a:lnTo>
                    <a:pt x="791115" y="309297"/>
                  </a:lnTo>
                  <a:lnTo>
                    <a:pt x="803811" y="309297"/>
                  </a:lnTo>
                  <a:lnTo>
                    <a:pt x="803811" y="313473"/>
                  </a:lnTo>
                  <a:lnTo>
                    <a:pt x="827045" y="313473"/>
                  </a:lnTo>
                  <a:lnTo>
                    <a:pt x="827045" y="317649"/>
                  </a:lnTo>
                  <a:lnTo>
                    <a:pt x="850280" y="317649"/>
                  </a:lnTo>
                  <a:lnTo>
                    <a:pt x="869324" y="317649"/>
                  </a:lnTo>
                  <a:lnTo>
                    <a:pt x="869324" y="321825"/>
                  </a:lnTo>
                  <a:lnTo>
                    <a:pt x="877831" y="321825"/>
                  </a:lnTo>
                  <a:lnTo>
                    <a:pt x="888369" y="321825"/>
                  </a:lnTo>
                  <a:lnTo>
                    <a:pt x="888369" y="326128"/>
                  </a:lnTo>
                  <a:lnTo>
                    <a:pt x="947534" y="326128"/>
                  </a:lnTo>
                  <a:lnTo>
                    <a:pt x="956041" y="326128"/>
                  </a:lnTo>
                  <a:lnTo>
                    <a:pt x="956041" y="330304"/>
                  </a:lnTo>
                  <a:lnTo>
                    <a:pt x="981434" y="330304"/>
                  </a:lnTo>
                  <a:lnTo>
                    <a:pt x="981434" y="334607"/>
                  </a:lnTo>
                  <a:lnTo>
                    <a:pt x="1070182" y="334607"/>
                  </a:lnTo>
                  <a:lnTo>
                    <a:pt x="1070182" y="338657"/>
                  </a:lnTo>
                  <a:lnTo>
                    <a:pt x="1093543" y="338657"/>
                  </a:lnTo>
                  <a:lnTo>
                    <a:pt x="1093543" y="342960"/>
                  </a:lnTo>
                  <a:lnTo>
                    <a:pt x="1140012" y="342960"/>
                  </a:lnTo>
                  <a:lnTo>
                    <a:pt x="1140012" y="347136"/>
                  </a:lnTo>
                  <a:lnTo>
                    <a:pt x="1144202" y="347136"/>
                  </a:lnTo>
                  <a:lnTo>
                    <a:pt x="1144202" y="355615"/>
                  </a:lnTo>
                  <a:lnTo>
                    <a:pt x="1148519" y="355615"/>
                  </a:lnTo>
                  <a:lnTo>
                    <a:pt x="1161215" y="355615"/>
                  </a:lnTo>
                  <a:lnTo>
                    <a:pt x="1161215" y="359918"/>
                  </a:lnTo>
                  <a:lnTo>
                    <a:pt x="1186608" y="359918"/>
                  </a:lnTo>
                  <a:lnTo>
                    <a:pt x="1186608" y="364094"/>
                  </a:lnTo>
                  <a:lnTo>
                    <a:pt x="1192956" y="364094"/>
                  </a:lnTo>
                  <a:lnTo>
                    <a:pt x="1192956" y="368397"/>
                  </a:lnTo>
                  <a:lnTo>
                    <a:pt x="1214033" y="368397"/>
                  </a:lnTo>
                  <a:lnTo>
                    <a:pt x="1214033" y="372700"/>
                  </a:lnTo>
                  <a:lnTo>
                    <a:pt x="1222539" y="372700"/>
                  </a:lnTo>
                  <a:lnTo>
                    <a:pt x="1222539" y="376876"/>
                  </a:lnTo>
                  <a:lnTo>
                    <a:pt x="1281705" y="376876"/>
                  </a:lnTo>
                  <a:lnTo>
                    <a:pt x="1281705" y="381179"/>
                  </a:lnTo>
                  <a:lnTo>
                    <a:pt x="1304939" y="381179"/>
                  </a:lnTo>
                  <a:lnTo>
                    <a:pt x="1304939" y="385355"/>
                  </a:lnTo>
                  <a:lnTo>
                    <a:pt x="1321952" y="385355"/>
                  </a:lnTo>
                  <a:lnTo>
                    <a:pt x="1321952" y="389531"/>
                  </a:lnTo>
                  <a:lnTo>
                    <a:pt x="1345187" y="389531"/>
                  </a:lnTo>
                  <a:lnTo>
                    <a:pt x="1349377" y="389531"/>
                  </a:lnTo>
                  <a:lnTo>
                    <a:pt x="1349377" y="393961"/>
                  </a:lnTo>
                  <a:lnTo>
                    <a:pt x="1368421" y="393961"/>
                  </a:lnTo>
                  <a:lnTo>
                    <a:pt x="1368421" y="398137"/>
                  </a:lnTo>
                  <a:lnTo>
                    <a:pt x="1381118" y="398137"/>
                  </a:lnTo>
                  <a:lnTo>
                    <a:pt x="1387466" y="398137"/>
                  </a:lnTo>
                  <a:lnTo>
                    <a:pt x="1469993" y="398137"/>
                  </a:lnTo>
                  <a:lnTo>
                    <a:pt x="1469993" y="402440"/>
                  </a:lnTo>
                  <a:lnTo>
                    <a:pt x="1531316" y="402440"/>
                  </a:lnTo>
                  <a:lnTo>
                    <a:pt x="1531316" y="406743"/>
                  </a:lnTo>
                  <a:lnTo>
                    <a:pt x="1535506" y="406743"/>
                  </a:lnTo>
                  <a:lnTo>
                    <a:pt x="1535506" y="411045"/>
                  </a:lnTo>
                  <a:lnTo>
                    <a:pt x="1539696" y="411045"/>
                  </a:lnTo>
                  <a:lnTo>
                    <a:pt x="1550361" y="411045"/>
                  </a:lnTo>
                  <a:lnTo>
                    <a:pt x="1575627" y="411045"/>
                  </a:lnTo>
                  <a:lnTo>
                    <a:pt x="1577785" y="411045"/>
                  </a:lnTo>
                  <a:lnTo>
                    <a:pt x="1577785" y="415348"/>
                  </a:lnTo>
                  <a:lnTo>
                    <a:pt x="1605336" y="415348"/>
                  </a:lnTo>
                  <a:lnTo>
                    <a:pt x="1605336" y="419651"/>
                  </a:lnTo>
                  <a:lnTo>
                    <a:pt x="1620064" y="419651"/>
                  </a:lnTo>
                  <a:lnTo>
                    <a:pt x="1620064" y="423954"/>
                  </a:lnTo>
                  <a:lnTo>
                    <a:pt x="1632761" y="423954"/>
                  </a:lnTo>
                  <a:lnTo>
                    <a:pt x="1632761" y="428383"/>
                  </a:lnTo>
                  <a:lnTo>
                    <a:pt x="1643426" y="428383"/>
                  </a:lnTo>
                  <a:lnTo>
                    <a:pt x="1643426" y="432686"/>
                  </a:lnTo>
                  <a:lnTo>
                    <a:pt x="1649647" y="432686"/>
                  </a:lnTo>
                  <a:lnTo>
                    <a:pt x="1649647" y="436989"/>
                  </a:lnTo>
                  <a:lnTo>
                    <a:pt x="1725826" y="436989"/>
                  </a:lnTo>
                  <a:lnTo>
                    <a:pt x="1725826" y="441292"/>
                  </a:lnTo>
                  <a:lnTo>
                    <a:pt x="1749060" y="441292"/>
                  </a:lnTo>
                  <a:lnTo>
                    <a:pt x="1749060" y="445595"/>
                  </a:lnTo>
                  <a:lnTo>
                    <a:pt x="1797687" y="445595"/>
                  </a:lnTo>
                  <a:lnTo>
                    <a:pt x="1797687" y="449897"/>
                  </a:lnTo>
                  <a:lnTo>
                    <a:pt x="1827397" y="449897"/>
                  </a:lnTo>
                  <a:lnTo>
                    <a:pt x="1827397" y="454327"/>
                  </a:lnTo>
                  <a:lnTo>
                    <a:pt x="1840093" y="454327"/>
                  </a:lnTo>
                  <a:lnTo>
                    <a:pt x="1852790" y="454327"/>
                  </a:lnTo>
                  <a:lnTo>
                    <a:pt x="1888721" y="454327"/>
                  </a:lnTo>
                  <a:lnTo>
                    <a:pt x="1952076" y="454327"/>
                  </a:lnTo>
                  <a:lnTo>
                    <a:pt x="1954234" y="454327"/>
                  </a:lnTo>
                  <a:lnTo>
                    <a:pt x="1958424" y="454327"/>
                  </a:lnTo>
                  <a:lnTo>
                    <a:pt x="1990165" y="454327"/>
                  </a:lnTo>
                  <a:lnTo>
                    <a:pt x="1994482" y="454327"/>
                  </a:lnTo>
                  <a:lnTo>
                    <a:pt x="2038792" y="454327"/>
                  </a:lnTo>
                  <a:lnTo>
                    <a:pt x="2038792" y="458756"/>
                  </a:lnTo>
                  <a:lnTo>
                    <a:pt x="2051489" y="458756"/>
                  </a:lnTo>
                  <a:lnTo>
                    <a:pt x="2051489" y="463185"/>
                  </a:lnTo>
                  <a:lnTo>
                    <a:pt x="2076882" y="463185"/>
                  </a:lnTo>
                  <a:lnTo>
                    <a:pt x="2087547" y="463185"/>
                  </a:lnTo>
                  <a:lnTo>
                    <a:pt x="2142523" y="463185"/>
                  </a:lnTo>
                  <a:lnTo>
                    <a:pt x="2142523" y="467615"/>
                  </a:lnTo>
                  <a:lnTo>
                    <a:pt x="2263012" y="467615"/>
                  </a:lnTo>
                  <a:lnTo>
                    <a:pt x="2263012" y="472171"/>
                  </a:lnTo>
                  <a:lnTo>
                    <a:pt x="2417400" y="472171"/>
                  </a:lnTo>
                  <a:lnTo>
                    <a:pt x="2417400" y="476600"/>
                  </a:lnTo>
                  <a:lnTo>
                    <a:pt x="2442793" y="476600"/>
                  </a:lnTo>
                  <a:lnTo>
                    <a:pt x="2442793" y="481030"/>
                  </a:lnTo>
                  <a:lnTo>
                    <a:pt x="2461838" y="481030"/>
                  </a:lnTo>
                  <a:lnTo>
                    <a:pt x="2461838" y="485585"/>
                  </a:lnTo>
                  <a:lnTo>
                    <a:pt x="2508307" y="485585"/>
                  </a:lnTo>
                  <a:lnTo>
                    <a:pt x="2508307" y="490015"/>
                  </a:lnTo>
                  <a:lnTo>
                    <a:pt x="2571789" y="490015"/>
                  </a:lnTo>
                  <a:lnTo>
                    <a:pt x="2571789" y="494571"/>
                  </a:lnTo>
                  <a:lnTo>
                    <a:pt x="2601371" y="494571"/>
                  </a:lnTo>
                  <a:lnTo>
                    <a:pt x="2601371" y="499000"/>
                  </a:lnTo>
                  <a:lnTo>
                    <a:pt x="2624606" y="499000"/>
                  </a:lnTo>
                  <a:lnTo>
                    <a:pt x="2624606" y="503429"/>
                  </a:lnTo>
                  <a:lnTo>
                    <a:pt x="2633239" y="503429"/>
                  </a:lnTo>
                  <a:lnTo>
                    <a:pt x="2654316" y="503429"/>
                  </a:lnTo>
                  <a:lnTo>
                    <a:pt x="2654316" y="512415"/>
                  </a:lnTo>
                  <a:lnTo>
                    <a:pt x="2679581" y="512415"/>
                  </a:lnTo>
                  <a:lnTo>
                    <a:pt x="2679581" y="516844"/>
                  </a:lnTo>
                  <a:lnTo>
                    <a:pt x="2694436" y="516844"/>
                  </a:lnTo>
                  <a:lnTo>
                    <a:pt x="2711322" y="516844"/>
                  </a:lnTo>
                  <a:lnTo>
                    <a:pt x="2717671" y="516844"/>
                  </a:lnTo>
                  <a:lnTo>
                    <a:pt x="2721987" y="516844"/>
                  </a:lnTo>
                  <a:lnTo>
                    <a:pt x="2726177" y="516844"/>
                  </a:lnTo>
                  <a:lnTo>
                    <a:pt x="2736715" y="516844"/>
                  </a:lnTo>
                  <a:lnTo>
                    <a:pt x="2738874" y="516844"/>
                  </a:lnTo>
                  <a:lnTo>
                    <a:pt x="2741032" y="516844"/>
                  </a:lnTo>
                  <a:lnTo>
                    <a:pt x="2743063" y="516844"/>
                  </a:lnTo>
                  <a:lnTo>
                    <a:pt x="2743063" y="521527"/>
                  </a:lnTo>
                  <a:lnTo>
                    <a:pt x="2745222" y="521527"/>
                  </a:lnTo>
                  <a:lnTo>
                    <a:pt x="2751570" y="521527"/>
                  </a:lnTo>
                  <a:lnTo>
                    <a:pt x="2762235" y="521527"/>
                  </a:lnTo>
                  <a:lnTo>
                    <a:pt x="2772646" y="521527"/>
                  </a:lnTo>
                  <a:lnTo>
                    <a:pt x="2776963" y="521527"/>
                  </a:lnTo>
                  <a:lnTo>
                    <a:pt x="2802356" y="521527"/>
                  </a:lnTo>
                  <a:lnTo>
                    <a:pt x="2853015" y="521527"/>
                  </a:lnTo>
                  <a:lnTo>
                    <a:pt x="2857331" y="521527"/>
                  </a:lnTo>
                  <a:lnTo>
                    <a:pt x="2918655" y="521527"/>
                  </a:lnTo>
                  <a:lnTo>
                    <a:pt x="2918655" y="526462"/>
                  </a:lnTo>
                  <a:lnTo>
                    <a:pt x="3075075" y="526462"/>
                  </a:lnTo>
                  <a:lnTo>
                    <a:pt x="3075075" y="531271"/>
                  </a:lnTo>
                  <a:lnTo>
                    <a:pt x="3108975" y="531271"/>
                  </a:lnTo>
                  <a:lnTo>
                    <a:pt x="3132336" y="531271"/>
                  </a:lnTo>
                  <a:lnTo>
                    <a:pt x="3214736" y="531271"/>
                  </a:lnTo>
                  <a:lnTo>
                    <a:pt x="3274028" y="531271"/>
                  </a:lnTo>
                  <a:lnTo>
                    <a:pt x="3288756" y="531271"/>
                  </a:lnTo>
                  <a:lnTo>
                    <a:pt x="3303611" y="531271"/>
                  </a:lnTo>
                  <a:lnTo>
                    <a:pt x="3326845" y="531271"/>
                  </a:lnTo>
                  <a:lnTo>
                    <a:pt x="3343731" y="531271"/>
                  </a:lnTo>
                  <a:lnTo>
                    <a:pt x="3343731" y="536207"/>
                  </a:lnTo>
                  <a:lnTo>
                    <a:pt x="3354396" y="536207"/>
                  </a:lnTo>
                  <a:lnTo>
                    <a:pt x="3362776" y="536207"/>
                  </a:lnTo>
                  <a:lnTo>
                    <a:pt x="3364935" y="536207"/>
                  </a:lnTo>
                  <a:lnTo>
                    <a:pt x="3367093" y="536207"/>
                  </a:lnTo>
                  <a:lnTo>
                    <a:pt x="3386011" y="536207"/>
                  </a:lnTo>
                  <a:lnTo>
                    <a:pt x="3394517" y="536207"/>
                  </a:lnTo>
                  <a:lnTo>
                    <a:pt x="3394517" y="541269"/>
                  </a:lnTo>
                  <a:lnTo>
                    <a:pt x="3405055" y="541269"/>
                  </a:lnTo>
                  <a:lnTo>
                    <a:pt x="3417752" y="541269"/>
                  </a:lnTo>
                  <a:lnTo>
                    <a:pt x="3422069" y="541269"/>
                  </a:lnTo>
                  <a:lnTo>
                    <a:pt x="3424100" y="541269"/>
                  </a:lnTo>
                  <a:lnTo>
                    <a:pt x="3426258" y="541269"/>
                  </a:lnTo>
                  <a:lnTo>
                    <a:pt x="3428417" y="541269"/>
                  </a:lnTo>
                  <a:lnTo>
                    <a:pt x="3447461" y="541269"/>
                  </a:lnTo>
                  <a:lnTo>
                    <a:pt x="3449493" y="541269"/>
                  </a:lnTo>
                  <a:lnTo>
                    <a:pt x="3451651" y="541269"/>
                  </a:lnTo>
                  <a:lnTo>
                    <a:pt x="3455841" y="541269"/>
                  </a:lnTo>
                  <a:lnTo>
                    <a:pt x="3460031" y="541269"/>
                  </a:lnTo>
                  <a:lnTo>
                    <a:pt x="3464348" y="541269"/>
                  </a:lnTo>
                  <a:lnTo>
                    <a:pt x="3466379" y="541269"/>
                  </a:lnTo>
                  <a:lnTo>
                    <a:pt x="3468538" y="541269"/>
                  </a:lnTo>
                  <a:lnTo>
                    <a:pt x="3470696" y="541269"/>
                  </a:lnTo>
                  <a:lnTo>
                    <a:pt x="3472727" y="541269"/>
                  </a:lnTo>
                  <a:lnTo>
                    <a:pt x="3474886" y="541269"/>
                  </a:lnTo>
                  <a:lnTo>
                    <a:pt x="3477044" y="541269"/>
                  </a:lnTo>
                  <a:lnTo>
                    <a:pt x="3479075" y="541269"/>
                  </a:lnTo>
                  <a:lnTo>
                    <a:pt x="3481234" y="541269"/>
                  </a:lnTo>
                  <a:lnTo>
                    <a:pt x="3483392" y="541269"/>
                  </a:lnTo>
                  <a:lnTo>
                    <a:pt x="3485424" y="541269"/>
                  </a:lnTo>
                  <a:lnTo>
                    <a:pt x="3487582" y="541269"/>
                  </a:lnTo>
                  <a:lnTo>
                    <a:pt x="3489740" y="541269"/>
                  </a:lnTo>
                  <a:lnTo>
                    <a:pt x="3491772" y="541269"/>
                  </a:lnTo>
                  <a:lnTo>
                    <a:pt x="3493930" y="541269"/>
                  </a:lnTo>
                  <a:lnTo>
                    <a:pt x="3496089" y="541269"/>
                  </a:lnTo>
                  <a:lnTo>
                    <a:pt x="3498120" y="541269"/>
                  </a:lnTo>
                  <a:lnTo>
                    <a:pt x="3498120" y="547850"/>
                  </a:lnTo>
                  <a:lnTo>
                    <a:pt x="3500279" y="547850"/>
                  </a:lnTo>
                  <a:lnTo>
                    <a:pt x="3502437" y="547850"/>
                  </a:lnTo>
                  <a:lnTo>
                    <a:pt x="3504468" y="547850"/>
                  </a:lnTo>
                  <a:lnTo>
                    <a:pt x="3506627" y="547850"/>
                  </a:lnTo>
                  <a:lnTo>
                    <a:pt x="3508785" y="547850"/>
                  </a:lnTo>
                  <a:lnTo>
                    <a:pt x="3510817" y="547850"/>
                  </a:lnTo>
                  <a:lnTo>
                    <a:pt x="3510817" y="555063"/>
                  </a:lnTo>
                  <a:lnTo>
                    <a:pt x="3512975" y="555063"/>
                  </a:lnTo>
                  <a:lnTo>
                    <a:pt x="3515133" y="555063"/>
                  </a:lnTo>
                  <a:lnTo>
                    <a:pt x="3517165" y="555063"/>
                  </a:lnTo>
                  <a:lnTo>
                    <a:pt x="3517165" y="562656"/>
                  </a:lnTo>
                  <a:lnTo>
                    <a:pt x="3521481" y="562656"/>
                  </a:lnTo>
                  <a:lnTo>
                    <a:pt x="3523513" y="562656"/>
                  </a:lnTo>
                  <a:lnTo>
                    <a:pt x="3525672" y="562656"/>
                  </a:lnTo>
                  <a:lnTo>
                    <a:pt x="3527830" y="562656"/>
                  </a:lnTo>
                  <a:lnTo>
                    <a:pt x="3529861" y="562656"/>
                  </a:lnTo>
                  <a:lnTo>
                    <a:pt x="3532020" y="562656"/>
                  </a:lnTo>
                  <a:lnTo>
                    <a:pt x="3536209" y="562656"/>
                  </a:lnTo>
                  <a:lnTo>
                    <a:pt x="3538368" y="562656"/>
                  </a:lnTo>
                  <a:lnTo>
                    <a:pt x="3540399" y="562656"/>
                  </a:lnTo>
                  <a:lnTo>
                    <a:pt x="3542558" y="562656"/>
                  </a:lnTo>
                  <a:lnTo>
                    <a:pt x="3544716" y="562656"/>
                  </a:lnTo>
                  <a:lnTo>
                    <a:pt x="3551064" y="562656"/>
                  </a:lnTo>
                  <a:lnTo>
                    <a:pt x="3551064" y="571136"/>
                  </a:lnTo>
                  <a:lnTo>
                    <a:pt x="3553096" y="571136"/>
                  </a:lnTo>
                  <a:lnTo>
                    <a:pt x="3555254" y="571136"/>
                  </a:lnTo>
                  <a:lnTo>
                    <a:pt x="3561602" y="571136"/>
                  </a:lnTo>
                  <a:lnTo>
                    <a:pt x="3565792" y="571136"/>
                  </a:lnTo>
                  <a:lnTo>
                    <a:pt x="3567950" y="571136"/>
                  </a:lnTo>
                  <a:lnTo>
                    <a:pt x="3567950" y="580374"/>
                  </a:lnTo>
                  <a:lnTo>
                    <a:pt x="3572140" y="580374"/>
                  </a:lnTo>
                  <a:lnTo>
                    <a:pt x="3574299" y="580374"/>
                  </a:lnTo>
                  <a:lnTo>
                    <a:pt x="3580647" y="580374"/>
                  </a:lnTo>
                  <a:lnTo>
                    <a:pt x="3586995" y="580374"/>
                  </a:lnTo>
                  <a:lnTo>
                    <a:pt x="3595502" y="580374"/>
                  </a:lnTo>
                  <a:lnTo>
                    <a:pt x="3601850" y="580374"/>
                  </a:lnTo>
                  <a:lnTo>
                    <a:pt x="3614419" y="580374"/>
                  </a:lnTo>
                  <a:lnTo>
                    <a:pt x="3616578" y="580374"/>
                  </a:lnTo>
                  <a:lnTo>
                    <a:pt x="3618736" y="580374"/>
                  </a:lnTo>
                  <a:lnTo>
                    <a:pt x="3622926" y="580374"/>
                  </a:lnTo>
                  <a:lnTo>
                    <a:pt x="3627116" y="580374"/>
                  </a:lnTo>
                  <a:lnTo>
                    <a:pt x="3637781" y="580374"/>
                  </a:lnTo>
                  <a:lnTo>
                    <a:pt x="3644129" y="580374"/>
                  </a:lnTo>
                  <a:lnTo>
                    <a:pt x="3658857" y="580374"/>
                  </a:lnTo>
                  <a:lnTo>
                    <a:pt x="3671553" y="580374"/>
                  </a:lnTo>
                  <a:lnTo>
                    <a:pt x="3684250" y="580374"/>
                  </a:lnTo>
                  <a:lnTo>
                    <a:pt x="3684250" y="591004"/>
                  </a:lnTo>
                  <a:lnTo>
                    <a:pt x="3699105" y="591004"/>
                  </a:lnTo>
                  <a:lnTo>
                    <a:pt x="3701136" y="591004"/>
                  </a:lnTo>
                  <a:lnTo>
                    <a:pt x="3713832" y="591004"/>
                  </a:lnTo>
                  <a:lnTo>
                    <a:pt x="3713832" y="601888"/>
                  </a:lnTo>
                  <a:lnTo>
                    <a:pt x="3722339" y="601888"/>
                  </a:lnTo>
                  <a:lnTo>
                    <a:pt x="3728687" y="601888"/>
                  </a:lnTo>
                  <a:lnTo>
                    <a:pt x="3728687" y="612898"/>
                  </a:lnTo>
                  <a:lnTo>
                    <a:pt x="3741384" y="612898"/>
                  </a:lnTo>
                  <a:lnTo>
                    <a:pt x="3751922" y="612898"/>
                  </a:lnTo>
                  <a:lnTo>
                    <a:pt x="3764618" y="612898"/>
                  </a:lnTo>
                  <a:lnTo>
                    <a:pt x="3817562" y="612898"/>
                  </a:lnTo>
                  <a:lnTo>
                    <a:pt x="3817562" y="624161"/>
                  </a:lnTo>
                  <a:lnTo>
                    <a:pt x="3840797" y="624161"/>
                  </a:lnTo>
                  <a:lnTo>
                    <a:pt x="3851335" y="624161"/>
                  </a:lnTo>
                  <a:lnTo>
                    <a:pt x="3868221" y="624161"/>
                  </a:lnTo>
                  <a:lnTo>
                    <a:pt x="3897804" y="624161"/>
                  </a:lnTo>
                  <a:lnTo>
                    <a:pt x="3952906" y="624161"/>
                  </a:lnTo>
                  <a:lnTo>
                    <a:pt x="3952906" y="635931"/>
                  </a:lnTo>
                  <a:lnTo>
                    <a:pt x="3963444" y="635931"/>
                  </a:lnTo>
                  <a:lnTo>
                    <a:pt x="3971824" y="635931"/>
                  </a:lnTo>
                  <a:lnTo>
                    <a:pt x="3997217" y="635931"/>
                  </a:lnTo>
                  <a:lnTo>
                    <a:pt x="4001533" y="635931"/>
                  </a:lnTo>
                  <a:lnTo>
                    <a:pt x="4048002" y="635931"/>
                  </a:lnTo>
                  <a:lnTo>
                    <a:pt x="4050161" y="635931"/>
                  </a:lnTo>
                  <a:lnTo>
                    <a:pt x="4073395" y="635931"/>
                  </a:lnTo>
                  <a:lnTo>
                    <a:pt x="4088250" y="635931"/>
                  </a:lnTo>
                  <a:lnTo>
                    <a:pt x="4100947" y="635931"/>
                  </a:lnTo>
                  <a:lnTo>
                    <a:pt x="4119864" y="635931"/>
                  </a:lnTo>
                  <a:lnTo>
                    <a:pt x="4119864" y="649092"/>
                  </a:lnTo>
                  <a:lnTo>
                    <a:pt x="4126212" y="649092"/>
                  </a:lnTo>
                  <a:lnTo>
                    <a:pt x="4130529" y="649092"/>
                  </a:lnTo>
                  <a:lnTo>
                    <a:pt x="4136877" y="649092"/>
                  </a:lnTo>
                  <a:lnTo>
                    <a:pt x="4145257" y="649092"/>
                  </a:lnTo>
                  <a:lnTo>
                    <a:pt x="4168618" y="649092"/>
                  </a:lnTo>
                  <a:lnTo>
                    <a:pt x="4176998" y="649092"/>
                  </a:lnTo>
                  <a:lnTo>
                    <a:pt x="4189695" y="649092"/>
                  </a:lnTo>
                  <a:lnTo>
                    <a:pt x="4191853" y="649092"/>
                  </a:lnTo>
                  <a:lnTo>
                    <a:pt x="4193885" y="649092"/>
                  </a:lnTo>
                  <a:lnTo>
                    <a:pt x="4196043" y="649092"/>
                  </a:lnTo>
                  <a:lnTo>
                    <a:pt x="4198201" y="649092"/>
                  </a:lnTo>
                  <a:lnTo>
                    <a:pt x="4219278" y="649092"/>
                  </a:lnTo>
                  <a:lnTo>
                    <a:pt x="4223594" y="649092"/>
                  </a:lnTo>
                  <a:lnTo>
                    <a:pt x="4225626" y="649092"/>
                  </a:lnTo>
                  <a:lnTo>
                    <a:pt x="4229943" y="649092"/>
                  </a:lnTo>
                  <a:lnTo>
                    <a:pt x="4229943" y="666177"/>
                  </a:lnTo>
                  <a:lnTo>
                    <a:pt x="4231974" y="666177"/>
                  </a:lnTo>
                  <a:lnTo>
                    <a:pt x="4234132" y="666177"/>
                  </a:lnTo>
                  <a:lnTo>
                    <a:pt x="4236291" y="666177"/>
                  </a:lnTo>
                  <a:lnTo>
                    <a:pt x="4240480" y="666177"/>
                  </a:lnTo>
                  <a:lnTo>
                    <a:pt x="4242639" y="666177"/>
                  </a:lnTo>
                  <a:lnTo>
                    <a:pt x="4248987" y="666177"/>
                  </a:lnTo>
                  <a:lnTo>
                    <a:pt x="4251019" y="666177"/>
                  </a:lnTo>
                  <a:lnTo>
                    <a:pt x="4253177" y="666177"/>
                  </a:lnTo>
                  <a:lnTo>
                    <a:pt x="4255335" y="666177"/>
                  </a:lnTo>
                  <a:lnTo>
                    <a:pt x="4259525" y="666177"/>
                  </a:lnTo>
                  <a:lnTo>
                    <a:pt x="4263715" y="666177"/>
                  </a:lnTo>
                  <a:lnTo>
                    <a:pt x="4265873" y="666177"/>
                  </a:lnTo>
                  <a:lnTo>
                    <a:pt x="4267905" y="666177"/>
                  </a:lnTo>
                  <a:lnTo>
                    <a:pt x="4270063" y="666177"/>
                  </a:lnTo>
                  <a:lnTo>
                    <a:pt x="4272221" y="666177"/>
                  </a:lnTo>
                  <a:lnTo>
                    <a:pt x="4274253" y="666177"/>
                  </a:lnTo>
                  <a:lnTo>
                    <a:pt x="4278570" y="666177"/>
                  </a:lnTo>
                  <a:lnTo>
                    <a:pt x="4280601" y="666177"/>
                  </a:lnTo>
                  <a:lnTo>
                    <a:pt x="4282760" y="666177"/>
                  </a:lnTo>
                  <a:lnTo>
                    <a:pt x="4293298" y="666177"/>
                  </a:lnTo>
                  <a:lnTo>
                    <a:pt x="4295456" y="666177"/>
                  </a:lnTo>
                  <a:lnTo>
                    <a:pt x="4299646" y="666177"/>
                  </a:lnTo>
                  <a:lnTo>
                    <a:pt x="4301804" y="666177"/>
                  </a:lnTo>
                  <a:lnTo>
                    <a:pt x="4308153" y="666177"/>
                  </a:lnTo>
                  <a:lnTo>
                    <a:pt x="4314501" y="666177"/>
                  </a:lnTo>
                  <a:lnTo>
                    <a:pt x="4320849" y="666177"/>
                  </a:lnTo>
                  <a:lnTo>
                    <a:pt x="4323007" y="666177"/>
                  </a:lnTo>
                  <a:lnTo>
                    <a:pt x="4331387" y="666177"/>
                  </a:lnTo>
                  <a:lnTo>
                    <a:pt x="4333545" y="666177"/>
                  </a:lnTo>
                  <a:lnTo>
                    <a:pt x="4337735" y="666177"/>
                  </a:lnTo>
                  <a:lnTo>
                    <a:pt x="4360969" y="666177"/>
                  </a:lnTo>
                  <a:lnTo>
                    <a:pt x="4388521" y="666177"/>
                  </a:lnTo>
                  <a:lnTo>
                    <a:pt x="4399059" y="666177"/>
                  </a:lnTo>
                  <a:lnTo>
                    <a:pt x="4409724" y="666177"/>
                  </a:lnTo>
                  <a:lnTo>
                    <a:pt x="4479427" y="666177"/>
                  </a:lnTo>
                  <a:lnTo>
                    <a:pt x="4517517" y="666177"/>
                  </a:lnTo>
                  <a:lnTo>
                    <a:pt x="4540751" y="666177"/>
                  </a:lnTo>
                  <a:lnTo>
                    <a:pt x="4540751" y="1778455"/>
                  </a:lnTo>
                </a:path>
              </a:pathLst>
            </a:custGeom>
            <a:noFill/>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 name="Freeform 4662">
              <a:extLst>
                <a:ext uri="{FF2B5EF4-FFF2-40B4-BE49-F238E27FC236}">
                  <a16:creationId xmlns:a16="http://schemas.microsoft.com/office/drawing/2014/main" id="{D9A2D829-821F-EDFC-52D1-51C0D595CEB3}"/>
                </a:ext>
              </a:extLst>
            </p:cNvPr>
            <p:cNvSpPr/>
            <p:nvPr/>
          </p:nvSpPr>
          <p:spPr>
            <a:xfrm>
              <a:off x="4937739" y="2464261"/>
              <a:ext cx="4689045" cy="1825153"/>
            </a:xfrm>
            <a:custGeom>
              <a:avLst/>
              <a:gdLst>
                <a:gd name="connsiteX0" fmla="*/ 0 w 4689045"/>
                <a:gd name="connsiteY0" fmla="*/ 0 h 1825153"/>
                <a:gd name="connsiteX1" fmla="*/ 0 w 4689045"/>
                <a:gd name="connsiteY1" fmla="*/ 1825153 h 1825153"/>
                <a:gd name="connsiteX2" fmla="*/ 4689045 w 4689045"/>
                <a:gd name="connsiteY2" fmla="*/ 1825153 h 1825153"/>
              </a:gdLst>
              <a:ahLst/>
              <a:cxnLst>
                <a:cxn ang="0">
                  <a:pos x="connsiteX0" y="connsiteY0"/>
                </a:cxn>
                <a:cxn ang="0">
                  <a:pos x="connsiteX1" y="connsiteY1"/>
                </a:cxn>
                <a:cxn ang="0">
                  <a:pos x="connsiteX2" y="connsiteY2"/>
                </a:cxn>
              </a:cxnLst>
              <a:rect l="l" t="t" r="r" b="b"/>
              <a:pathLst>
                <a:path w="4689045" h="1825153">
                  <a:moveTo>
                    <a:pt x="0" y="0"/>
                  </a:moveTo>
                  <a:lnTo>
                    <a:pt x="0" y="1825153"/>
                  </a:lnTo>
                  <a:lnTo>
                    <a:pt x="4689045" y="1825153"/>
                  </a:lnTo>
                </a:path>
              </a:pathLst>
            </a:custGeom>
            <a:noFill/>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2" name="Graphic 4">
              <a:extLst>
                <a:ext uri="{FF2B5EF4-FFF2-40B4-BE49-F238E27FC236}">
                  <a16:creationId xmlns:a16="http://schemas.microsoft.com/office/drawing/2014/main" id="{069E7BAC-388D-D44C-A406-1C02E5C472A8}"/>
                </a:ext>
              </a:extLst>
            </p:cNvPr>
            <p:cNvGrpSpPr/>
            <p:nvPr/>
          </p:nvGrpSpPr>
          <p:grpSpPr>
            <a:xfrm>
              <a:off x="4937739" y="4289414"/>
              <a:ext cx="4634958" cy="36067"/>
              <a:chOff x="4937739" y="4289414"/>
              <a:chExt cx="4634958" cy="36067"/>
            </a:xfrm>
          </p:grpSpPr>
          <p:sp>
            <p:nvSpPr>
              <p:cNvPr id="4649" name="Freeform 9296">
                <a:extLst>
                  <a:ext uri="{FF2B5EF4-FFF2-40B4-BE49-F238E27FC236}">
                    <a16:creationId xmlns:a16="http://schemas.microsoft.com/office/drawing/2014/main" id="{C83D5B2E-15B1-840C-5093-C0D4918E64A2}"/>
                  </a:ext>
                </a:extLst>
              </p:cNvPr>
              <p:cNvSpPr/>
              <p:nvPr/>
            </p:nvSpPr>
            <p:spPr>
              <a:xfrm>
                <a:off x="4937739"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0" name="Freeform 9297">
                <a:extLst>
                  <a:ext uri="{FF2B5EF4-FFF2-40B4-BE49-F238E27FC236}">
                    <a16:creationId xmlns:a16="http://schemas.microsoft.com/office/drawing/2014/main" id="{F1468870-3AEF-9461-C5BF-8DAC914785E7}"/>
                  </a:ext>
                </a:extLst>
              </p:cNvPr>
              <p:cNvSpPr/>
              <p:nvPr/>
            </p:nvSpPr>
            <p:spPr>
              <a:xfrm>
                <a:off x="5324091"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1" name="Freeform 9298">
                <a:extLst>
                  <a:ext uri="{FF2B5EF4-FFF2-40B4-BE49-F238E27FC236}">
                    <a16:creationId xmlns:a16="http://schemas.microsoft.com/office/drawing/2014/main" id="{EDB48B5D-5B64-DAA3-E625-CE61CC15C5A2}"/>
                  </a:ext>
                </a:extLst>
              </p:cNvPr>
              <p:cNvSpPr/>
              <p:nvPr/>
            </p:nvSpPr>
            <p:spPr>
              <a:xfrm>
                <a:off x="5710317"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2" name="Freeform 9299">
                <a:extLst>
                  <a:ext uri="{FF2B5EF4-FFF2-40B4-BE49-F238E27FC236}">
                    <a16:creationId xmlns:a16="http://schemas.microsoft.com/office/drawing/2014/main" id="{BF28C239-7C98-B088-5222-C421E8DCF21C}"/>
                  </a:ext>
                </a:extLst>
              </p:cNvPr>
              <p:cNvSpPr/>
              <p:nvPr/>
            </p:nvSpPr>
            <p:spPr>
              <a:xfrm>
                <a:off x="6096542"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3" name="Freeform 9300">
                <a:extLst>
                  <a:ext uri="{FF2B5EF4-FFF2-40B4-BE49-F238E27FC236}">
                    <a16:creationId xmlns:a16="http://schemas.microsoft.com/office/drawing/2014/main" id="{CA4CC315-EAE1-F34D-8791-5431A1261F19}"/>
                  </a:ext>
                </a:extLst>
              </p:cNvPr>
              <p:cNvSpPr/>
              <p:nvPr/>
            </p:nvSpPr>
            <p:spPr>
              <a:xfrm>
                <a:off x="6482768"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4" name="Freeform 9301">
                <a:extLst>
                  <a:ext uri="{FF2B5EF4-FFF2-40B4-BE49-F238E27FC236}">
                    <a16:creationId xmlns:a16="http://schemas.microsoft.com/office/drawing/2014/main" id="{CA10F697-F2E1-BBF9-7A52-F983C2154EBF}"/>
                  </a:ext>
                </a:extLst>
              </p:cNvPr>
              <p:cNvSpPr/>
              <p:nvPr/>
            </p:nvSpPr>
            <p:spPr>
              <a:xfrm>
                <a:off x="6868993"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5" name="Freeform 9302">
                <a:extLst>
                  <a:ext uri="{FF2B5EF4-FFF2-40B4-BE49-F238E27FC236}">
                    <a16:creationId xmlns:a16="http://schemas.microsoft.com/office/drawing/2014/main" id="{67C375EA-BC05-68D5-66F3-60CE0A7D99D3}"/>
                  </a:ext>
                </a:extLst>
              </p:cNvPr>
              <p:cNvSpPr/>
              <p:nvPr/>
            </p:nvSpPr>
            <p:spPr>
              <a:xfrm>
                <a:off x="7255218"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6" name="Freeform 9303">
                <a:extLst>
                  <a:ext uri="{FF2B5EF4-FFF2-40B4-BE49-F238E27FC236}">
                    <a16:creationId xmlns:a16="http://schemas.microsoft.com/office/drawing/2014/main" id="{A7D0B5E1-D0DD-5994-0937-558DD1C6BBBB}"/>
                  </a:ext>
                </a:extLst>
              </p:cNvPr>
              <p:cNvSpPr/>
              <p:nvPr/>
            </p:nvSpPr>
            <p:spPr>
              <a:xfrm>
                <a:off x="7641444"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7" name="Freeform 9304">
                <a:extLst>
                  <a:ext uri="{FF2B5EF4-FFF2-40B4-BE49-F238E27FC236}">
                    <a16:creationId xmlns:a16="http://schemas.microsoft.com/office/drawing/2014/main" id="{6C4AFED4-AD19-5ABB-BB9C-1FE08DE15451}"/>
                  </a:ext>
                </a:extLst>
              </p:cNvPr>
              <p:cNvSpPr/>
              <p:nvPr/>
            </p:nvSpPr>
            <p:spPr>
              <a:xfrm>
                <a:off x="8027669"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8" name="Freeform 9305">
                <a:extLst>
                  <a:ext uri="{FF2B5EF4-FFF2-40B4-BE49-F238E27FC236}">
                    <a16:creationId xmlns:a16="http://schemas.microsoft.com/office/drawing/2014/main" id="{F281D701-F3F4-086C-E9A0-A3420C6D59E6}"/>
                  </a:ext>
                </a:extLst>
              </p:cNvPr>
              <p:cNvSpPr/>
              <p:nvPr/>
            </p:nvSpPr>
            <p:spPr>
              <a:xfrm>
                <a:off x="8413894"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9" name="Freeform 9306">
                <a:extLst>
                  <a:ext uri="{FF2B5EF4-FFF2-40B4-BE49-F238E27FC236}">
                    <a16:creationId xmlns:a16="http://schemas.microsoft.com/office/drawing/2014/main" id="{2803562C-1A61-AB98-737C-D7650A77471B}"/>
                  </a:ext>
                </a:extLst>
              </p:cNvPr>
              <p:cNvSpPr/>
              <p:nvPr/>
            </p:nvSpPr>
            <p:spPr>
              <a:xfrm>
                <a:off x="8800120"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0" name="Freeform 9307">
                <a:extLst>
                  <a:ext uri="{FF2B5EF4-FFF2-40B4-BE49-F238E27FC236}">
                    <a16:creationId xmlns:a16="http://schemas.microsoft.com/office/drawing/2014/main" id="{3202C6E8-C3E9-A5C5-81AC-92A5D84F36DD}"/>
                  </a:ext>
                </a:extLst>
              </p:cNvPr>
              <p:cNvSpPr/>
              <p:nvPr/>
            </p:nvSpPr>
            <p:spPr>
              <a:xfrm>
                <a:off x="9186472"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1" name="Freeform 9308">
                <a:extLst>
                  <a:ext uri="{FF2B5EF4-FFF2-40B4-BE49-F238E27FC236}">
                    <a16:creationId xmlns:a16="http://schemas.microsoft.com/office/drawing/2014/main" id="{D758C765-AD86-EAD8-45BA-1CD29E576EE8}"/>
                  </a:ext>
                </a:extLst>
              </p:cNvPr>
              <p:cNvSpPr/>
              <p:nvPr/>
            </p:nvSpPr>
            <p:spPr>
              <a:xfrm>
                <a:off x="9572697" y="4289414"/>
                <a:ext cx="12696" cy="36067"/>
              </a:xfrm>
              <a:custGeom>
                <a:avLst/>
                <a:gdLst>
                  <a:gd name="connsiteX0" fmla="*/ 0 w 12696"/>
                  <a:gd name="connsiteY0" fmla="*/ 0 h 36067"/>
                  <a:gd name="connsiteX1" fmla="*/ 0 w 12696"/>
                  <a:gd name="connsiteY1" fmla="*/ 36068 h 36067"/>
                </a:gdLst>
                <a:ahLst/>
                <a:cxnLst>
                  <a:cxn ang="0">
                    <a:pos x="connsiteX0" y="connsiteY0"/>
                  </a:cxn>
                  <a:cxn ang="0">
                    <a:pos x="connsiteX1" y="connsiteY1"/>
                  </a:cxn>
                </a:cxnLst>
                <a:rect l="l" t="t" r="r" b="b"/>
                <a:pathLst>
                  <a:path w="12696" h="36067">
                    <a:moveTo>
                      <a:pt x="0" y="0"/>
                    </a:moveTo>
                    <a:lnTo>
                      <a:pt x="0" y="36068"/>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4" name="Graphic 4">
              <a:extLst>
                <a:ext uri="{FF2B5EF4-FFF2-40B4-BE49-F238E27FC236}">
                  <a16:creationId xmlns:a16="http://schemas.microsoft.com/office/drawing/2014/main" id="{53A61B43-6AFD-2977-1392-7283AC91A5A8}"/>
                </a:ext>
              </a:extLst>
            </p:cNvPr>
            <p:cNvGrpSpPr/>
            <p:nvPr/>
          </p:nvGrpSpPr>
          <p:grpSpPr>
            <a:xfrm>
              <a:off x="4841767" y="4313931"/>
              <a:ext cx="4858826" cy="192323"/>
              <a:chOff x="4841767" y="4313931"/>
              <a:chExt cx="4858826" cy="192323"/>
            </a:xfrm>
            <a:solidFill>
              <a:srgbClr val="000000"/>
            </a:solidFill>
          </p:grpSpPr>
          <p:sp>
            <p:nvSpPr>
              <p:cNvPr id="4636" name="TextBox 4635">
                <a:extLst>
                  <a:ext uri="{FF2B5EF4-FFF2-40B4-BE49-F238E27FC236}">
                    <a16:creationId xmlns:a16="http://schemas.microsoft.com/office/drawing/2014/main" id="{0800291F-385E-A260-50B8-EE5118BED3BE}"/>
                  </a:ext>
                </a:extLst>
              </p:cNvPr>
              <p:cNvSpPr txBox="1"/>
              <p:nvPr/>
            </p:nvSpPr>
            <p:spPr>
              <a:xfrm>
                <a:off x="4841767" y="4313931"/>
                <a:ext cx="195066"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4637" name="TextBox 4636">
                <a:extLst>
                  <a:ext uri="{FF2B5EF4-FFF2-40B4-BE49-F238E27FC236}">
                    <a16:creationId xmlns:a16="http://schemas.microsoft.com/office/drawing/2014/main" id="{A4EC07CB-BFB3-9D48-6B4E-A7CB3B087986}"/>
                  </a:ext>
                </a:extLst>
              </p:cNvPr>
              <p:cNvSpPr txBox="1"/>
              <p:nvPr/>
            </p:nvSpPr>
            <p:spPr>
              <a:xfrm>
                <a:off x="5227992" y="4313931"/>
                <a:ext cx="195066"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a:ln/>
                    <a:solidFill>
                      <a:srgbClr val="000000"/>
                    </a:solidFill>
                    <a:effectLst/>
                    <a:uLnTx/>
                    <a:uFillTx/>
                    <a:latin typeface="Arial"/>
                    <a:ea typeface="MS PGothic" charset="0"/>
                    <a:cs typeface="Arial"/>
                    <a:sym typeface="Arial"/>
                    <a:rtl val="0"/>
                  </a:rPr>
                  <a:t>6</a:t>
                </a:r>
              </a:p>
            </p:txBody>
          </p:sp>
          <p:sp>
            <p:nvSpPr>
              <p:cNvPr id="4638" name="TextBox 4637">
                <a:extLst>
                  <a:ext uri="{FF2B5EF4-FFF2-40B4-BE49-F238E27FC236}">
                    <a16:creationId xmlns:a16="http://schemas.microsoft.com/office/drawing/2014/main" id="{0CCBF8C4-BEFA-D903-748F-FB5E86CADB84}"/>
                  </a:ext>
                </a:extLst>
              </p:cNvPr>
              <p:cNvSpPr txBox="1"/>
              <p:nvPr/>
            </p:nvSpPr>
            <p:spPr>
              <a:xfrm>
                <a:off x="5586625"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12</a:t>
                </a:r>
              </a:p>
            </p:txBody>
          </p:sp>
          <p:sp>
            <p:nvSpPr>
              <p:cNvPr id="4639" name="TextBox 4638">
                <a:extLst>
                  <a:ext uri="{FF2B5EF4-FFF2-40B4-BE49-F238E27FC236}">
                    <a16:creationId xmlns:a16="http://schemas.microsoft.com/office/drawing/2014/main" id="{0E81680A-9DEF-103C-FB1F-90343EF5EC1F}"/>
                  </a:ext>
                </a:extLst>
              </p:cNvPr>
              <p:cNvSpPr txBox="1"/>
              <p:nvPr/>
            </p:nvSpPr>
            <p:spPr>
              <a:xfrm>
                <a:off x="5972850"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18</a:t>
                </a:r>
              </a:p>
            </p:txBody>
          </p:sp>
          <p:sp>
            <p:nvSpPr>
              <p:cNvPr id="4640" name="TextBox 4639">
                <a:extLst>
                  <a:ext uri="{FF2B5EF4-FFF2-40B4-BE49-F238E27FC236}">
                    <a16:creationId xmlns:a16="http://schemas.microsoft.com/office/drawing/2014/main" id="{B6E6DE05-EDF1-28C9-DB99-1DBFAA11E262}"/>
                  </a:ext>
                </a:extLst>
              </p:cNvPr>
              <p:cNvSpPr txBox="1"/>
              <p:nvPr/>
            </p:nvSpPr>
            <p:spPr>
              <a:xfrm>
                <a:off x="6359074"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24</a:t>
                </a:r>
              </a:p>
            </p:txBody>
          </p:sp>
          <p:sp>
            <p:nvSpPr>
              <p:cNvPr id="4641" name="TextBox 4640">
                <a:extLst>
                  <a:ext uri="{FF2B5EF4-FFF2-40B4-BE49-F238E27FC236}">
                    <a16:creationId xmlns:a16="http://schemas.microsoft.com/office/drawing/2014/main" id="{2ADD8DA1-DC3F-07C7-AA82-6CE5BCCB4426}"/>
                  </a:ext>
                </a:extLst>
              </p:cNvPr>
              <p:cNvSpPr txBox="1"/>
              <p:nvPr/>
            </p:nvSpPr>
            <p:spPr>
              <a:xfrm>
                <a:off x="6745301"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30</a:t>
                </a:r>
              </a:p>
            </p:txBody>
          </p:sp>
          <p:sp>
            <p:nvSpPr>
              <p:cNvPr id="4642" name="TextBox 4641">
                <a:extLst>
                  <a:ext uri="{FF2B5EF4-FFF2-40B4-BE49-F238E27FC236}">
                    <a16:creationId xmlns:a16="http://schemas.microsoft.com/office/drawing/2014/main" id="{86A7968C-905C-B9B6-5038-8083E6EA64D2}"/>
                  </a:ext>
                </a:extLst>
              </p:cNvPr>
              <p:cNvSpPr txBox="1"/>
              <p:nvPr/>
            </p:nvSpPr>
            <p:spPr>
              <a:xfrm>
                <a:off x="7131525"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36</a:t>
                </a:r>
              </a:p>
            </p:txBody>
          </p:sp>
          <p:sp>
            <p:nvSpPr>
              <p:cNvPr id="4643" name="TextBox 4642">
                <a:extLst>
                  <a:ext uri="{FF2B5EF4-FFF2-40B4-BE49-F238E27FC236}">
                    <a16:creationId xmlns:a16="http://schemas.microsoft.com/office/drawing/2014/main" id="{6ADEBAA1-C361-0AA2-9D65-82C51D03D442}"/>
                  </a:ext>
                </a:extLst>
              </p:cNvPr>
              <p:cNvSpPr txBox="1"/>
              <p:nvPr/>
            </p:nvSpPr>
            <p:spPr>
              <a:xfrm>
                <a:off x="7517752"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42</a:t>
                </a:r>
              </a:p>
            </p:txBody>
          </p:sp>
          <p:sp>
            <p:nvSpPr>
              <p:cNvPr id="4644" name="TextBox 4643">
                <a:extLst>
                  <a:ext uri="{FF2B5EF4-FFF2-40B4-BE49-F238E27FC236}">
                    <a16:creationId xmlns:a16="http://schemas.microsoft.com/office/drawing/2014/main" id="{7B720582-3DBB-5780-4042-08D5A49181F7}"/>
                  </a:ext>
                </a:extLst>
              </p:cNvPr>
              <p:cNvSpPr txBox="1"/>
              <p:nvPr/>
            </p:nvSpPr>
            <p:spPr>
              <a:xfrm>
                <a:off x="7903976"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48</a:t>
                </a:r>
              </a:p>
            </p:txBody>
          </p:sp>
          <p:sp>
            <p:nvSpPr>
              <p:cNvPr id="4645" name="TextBox 4644">
                <a:extLst>
                  <a:ext uri="{FF2B5EF4-FFF2-40B4-BE49-F238E27FC236}">
                    <a16:creationId xmlns:a16="http://schemas.microsoft.com/office/drawing/2014/main" id="{B047F20C-CCA5-FA17-9452-8271E64D1E13}"/>
                  </a:ext>
                </a:extLst>
              </p:cNvPr>
              <p:cNvSpPr txBox="1"/>
              <p:nvPr/>
            </p:nvSpPr>
            <p:spPr>
              <a:xfrm>
                <a:off x="8290201"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54</a:t>
                </a:r>
              </a:p>
            </p:txBody>
          </p:sp>
          <p:sp>
            <p:nvSpPr>
              <p:cNvPr id="4646" name="TextBox 4645">
                <a:extLst>
                  <a:ext uri="{FF2B5EF4-FFF2-40B4-BE49-F238E27FC236}">
                    <a16:creationId xmlns:a16="http://schemas.microsoft.com/office/drawing/2014/main" id="{248122B3-5A6A-C8EA-1E95-0500C927F290}"/>
                  </a:ext>
                </a:extLst>
              </p:cNvPr>
              <p:cNvSpPr txBox="1"/>
              <p:nvPr/>
            </p:nvSpPr>
            <p:spPr>
              <a:xfrm>
                <a:off x="8676427"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60</a:t>
                </a:r>
              </a:p>
            </p:txBody>
          </p:sp>
          <p:sp>
            <p:nvSpPr>
              <p:cNvPr id="4647" name="TextBox 4646">
                <a:extLst>
                  <a:ext uri="{FF2B5EF4-FFF2-40B4-BE49-F238E27FC236}">
                    <a16:creationId xmlns:a16="http://schemas.microsoft.com/office/drawing/2014/main" id="{5F69AF42-1687-9CA6-DB8B-3D4F8EE113AA}"/>
                  </a:ext>
                </a:extLst>
              </p:cNvPr>
              <p:cNvSpPr txBox="1"/>
              <p:nvPr/>
            </p:nvSpPr>
            <p:spPr>
              <a:xfrm>
                <a:off x="9062779"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66</a:t>
                </a:r>
              </a:p>
            </p:txBody>
          </p:sp>
          <p:sp>
            <p:nvSpPr>
              <p:cNvPr id="4648" name="TextBox 4647">
                <a:extLst>
                  <a:ext uri="{FF2B5EF4-FFF2-40B4-BE49-F238E27FC236}">
                    <a16:creationId xmlns:a16="http://schemas.microsoft.com/office/drawing/2014/main" id="{F0094DE5-132B-3D8C-4F51-0AEF68D5BBB4}"/>
                  </a:ext>
                </a:extLst>
              </p:cNvPr>
              <p:cNvSpPr txBox="1"/>
              <p:nvPr/>
            </p:nvSpPr>
            <p:spPr>
              <a:xfrm>
                <a:off x="9449004" y="4313931"/>
                <a:ext cx="251589"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72</a:t>
                </a:r>
              </a:p>
            </p:txBody>
          </p:sp>
        </p:grpSp>
        <p:sp>
          <p:nvSpPr>
            <p:cNvPr id="16" name="TextBox 15">
              <a:extLst>
                <a:ext uri="{FF2B5EF4-FFF2-40B4-BE49-F238E27FC236}">
                  <a16:creationId xmlns:a16="http://schemas.microsoft.com/office/drawing/2014/main" id="{2523F4D9-C702-6DF4-BCAE-07062CAD24B3}"/>
                </a:ext>
              </a:extLst>
            </p:cNvPr>
            <p:cNvSpPr txBox="1"/>
            <p:nvPr/>
          </p:nvSpPr>
          <p:spPr>
            <a:xfrm>
              <a:off x="6865191" y="4469465"/>
              <a:ext cx="843280"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solidFill>
                    <a:srgbClr val="000000"/>
                  </a:solidFill>
                  <a:effectLst/>
                  <a:uLnTx/>
                  <a:uFillTx/>
                  <a:latin typeface="Arial"/>
                  <a:ea typeface="MS PGothic" charset="0"/>
                  <a:cs typeface="Arial"/>
                  <a:sym typeface="Arial"/>
                  <a:rtl val="0"/>
                </a:rPr>
                <a:t>Time (months)</a:t>
              </a:r>
            </a:p>
          </p:txBody>
        </p:sp>
        <p:grpSp>
          <p:nvGrpSpPr>
            <p:cNvPr id="17" name="Graphic 4">
              <a:extLst>
                <a:ext uri="{FF2B5EF4-FFF2-40B4-BE49-F238E27FC236}">
                  <a16:creationId xmlns:a16="http://schemas.microsoft.com/office/drawing/2014/main" id="{3C2549D8-CE92-76BF-DB0F-ED3A5A4171A6}"/>
                </a:ext>
              </a:extLst>
            </p:cNvPr>
            <p:cNvGrpSpPr/>
            <p:nvPr/>
          </p:nvGrpSpPr>
          <p:grpSpPr>
            <a:xfrm>
              <a:off x="4899396" y="2510959"/>
              <a:ext cx="38343" cy="1778454"/>
              <a:chOff x="4899396" y="2510959"/>
              <a:chExt cx="38343" cy="1778454"/>
            </a:xfrm>
          </p:grpSpPr>
          <p:sp>
            <p:nvSpPr>
              <p:cNvPr id="4630" name="Freeform 9277">
                <a:extLst>
                  <a:ext uri="{FF2B5EF4-FFF2-40B4-BE49-F238E27FC236}">
                    <a16:creationId xmlns:a16="http://schemas.microsoft.com/office/drawing/2014/main" id="{1C9298B9-2C9E-2944-2A91-A2BAD8ABDF6B}"/>
                  </a:ext>
                </a:extLst>
              </p:cNvPr>
              <p:cNvSpPr/>
              <p:nvPr/>
            </p:nvSpPr>
            <p:spPr>
              <a:xfrm>
                <a:off x="4899396" y="4289414"/>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1" name="Freeform 9278">
                <a:extLst>
                  <a:ext uri="{FF2B5EF4-FFF2-40B4-BE49-F238E27FC236}">
                    <a16:creationId xmlns:a16="http://schemas.microsoft.com/office/drawing/2014/main" id="{68413912-6E41-122D-0B9D-485AD6815E66}"/>
                  </a:ext>
                </a:extLst>
              </p:cNvPr>
              <p:cNvSpPr/>
              <p:nvPr/>
            </p:nvSpPr>
            <p:spPr>
              <a:xfrm>
                <a:off x="4899396" y="3933799"/>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2" name="Freeform 9279">
                <a:extLst>
                  <a:ext uri="{FF2B5EF4-FFF2-40B4-BE49-F238E27FC236}">
                    <a16:creationId xmlns:a16="http://schemas.microsoft.com/office/drawing/2014/main" id="{043D1CE3-3D77-1A5C-555E-3856132F386A}"/>
                  </a:ext>
                </a:extLst>
              </p:cNvPr>
              <p:cNvSpPr/>
              <p:nvPr/>
            </p:nvSpPr>
            <p:spPr>
              <a:xfrm>
                <a:off x="4899396" y="3578058"/>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3" name="Freeform 9280">
                <a:extLst>
                  <a:ext uri="{FF2B5EF4-FFF2-40B4-BE49-F238E27FC236}">
                    <a16:creationId xmlns:a16="http://schemas.microsoft.com/office/drawing/2014/main" id="{CCE47A91-C32D-CE97-BDA2-D8526F2946AA}"/>
                  </a:ext>
                </a:extLst>
              </p:cNvPr>
              <p:cNvSpPr/>
              <p:nvPr/>
            </p:nvSpPr>
            <p:spPr>
              <a:xfrm>
                <a:off x="4899396" y="3222442"/>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4" name="Freeform 9281">
                <a:extLst>
                  <a:ext uri="{FF2B5EF4-FFF2-40B4-BE49-F238E27FC236}">
                    <a16:creationId xmlns:a16="http://schemas.microsoft.com/office/drawing/2014/main" id="{2B0D600C-A899-0414-E545-05C19DA24DDE}"/>
                  </a:ext>
                </a:extLst>
              </p:cNvPr>
              <p:cNvSpPr/>
              <p:nvPr/>
            </p:nvSpPr>
            <p:spPr>
              <a:xfrm>
                <a:off x="4899396" y="2866701"/>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5" name="Freeform 9282">
                <a:extLst>
                  <a:ext uri="{FF2B5EF4-FFF2-40B4-BE49-F238E27FC236}">
                    <a16:creationId xmlns:a16="http://schemas.microsoft.com/office/drawing/2014/main" id="{AC73E674-49CE-CEC0-4342-540637F5F1D7}"/>
                  </a:ext>
                </a:extLst>
              </p:cNvPr>
              <p:cNvSpPr/>
              <p:nvPr/>
            </p:nvSpPr>
            <p:spPr>
              <a:xfrm>
                <a:off x="4899396" y="2510959"/>
                <a:ext cx="38343" cy="12655"/>
              </a:xfrm>
              <a:custGeom>
                <a:avLst/>
                <a:gdLst>
                  <a:gd name="connsiteX0" fmla="*/ 38343 w 38343"/>
                  <a:gd name="connsiteY0" fmla="*/ 0 h 12655"/>
                  <a:gd name="connsiteX1" fmla="*/ 0 w 38343"/>
                  <a:gd name="connsiteY1" fmla="*/ 0 h 12655"/>
                </a:gdLst>
                <a:ahLst/>
                <a:cxnLst>
                  <a:cxn ang="0">
                    <a:pos x="connsiteX0" y="connsiteY0"/>
                  </a:cxn>
                  <a:cxn ang="0">
                    <a:pos x="connsiteX1" y="connsiteY1"/>
                  </a:cxn>
                </a:cxnLst>
                <a:rect l="l" t="t" r="r" b="b"/>
                <a:pathLst>
                  <a:path w="38343" h="12655">
                    <a:moveTo>
                      <a:pt x="38343" y="0"/>
                    </a:moveTo>
                    <a:lnTo>
                      <a:pt x="0"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8" name="Graphic 4">
              <a:extLst>
                <a:ext uri="{FF2B5EF4-FFF2-40B4-BE49-F238E27FC236}">
                  <a16:creationId xmlns:a16="http://schemas.microsoft.com/office/drawing/2014/main" id="{5F11C226-10E5-437F-8D0D-4874AFCFEE60}"/>
                </a:ext>
              </a:extLst>
            </p:cNvPr>
            <p:cNvGrpSpPr/>
            <p:nvPr/>
          </p:nvGrpSpPr>
          <p:grpSpPr>
            <a:xfrm>
              <a:off x="4652079" y="2403734"/>
              <a:ext cx="308112" cy="1970778"/>
              <a:chOff x="4652079" y="2403734"/>
              <a:chExt cx="308112" cy="1970778"/>
            </a:xfrm>
            <a:solidFill>
              <a:srgbClr val="000000"/>
            </a:solidFill>
          </p:grpSpPr>
          <p:sp>
            <p:nvSpPr>
              <p:cNvPr id="4624" name="TextBox 4623">
                <a:extLst>
                  <a:ext uri="{FF2B5EF4-FFF2-40B4-BE49-F238E27FC236}">
                    <a16:creationId xmlns:a16="http://schemas.microsoft.com/office/drawing/2014/main" id="{03F6DFFD-54D8-08A2-E30E-9C4B5EB42561}"/>
                  </a:ext>
                </a:extLst>
              </p:cNvPr>
              <p:cNvSpPr txBox="1"/>
              <p:nvPr/>
            </p:nvSpPr>
            <p:spPr>
              <a:xfrm>
                <a:off x="4762707" y="4182189"/>
                <a:ext cx="195066"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4625" name="TextBox 4624">
                <a:extLst>
                  <a:ext uri="{FF2B5EF4-FFF2-40B4-BE49-F238E27FC236}">
                    <a16:creationId xmlns:a16="http://schemas.microsoft.com/office/drawing/2014/main" id="{18B5E28D-A7F6-C21D-F817-21D739B3C593}"/>
                  </a:ext>
                </a:extLst>
              </p:cNvPr>
              <p:cNvSpPr txBox="1"/>
              <p:nvPr/>
            </p:nvSpPr>
            <p:spPr>
              <a:xfrm>
                <a:off x="4707393" y="3826448"/>
                <a:ext cx="251588"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20</a:t>
                </a:r>
              </a:p>
            </p:txBody>
          </p:sp>
          <p:sp>
            <p:nvSpPr>
              <p:cNvPr id="4626" name="TextBox 4625">
                <a:extLst>
                  <a:ext uri="{FF2B5EF4-FFF2-40B4-BE49-F238E27FC236}">
                    <a16:creationId xmlns:a16="http://schemas.microsoft.com/office/drawing/2014/main" id="{AF42969E-C05B-9B2E-C735-0B376396D92D}"/>
                  </a:ext>
                </a:extLst>
              </p:cNvPr>
              <p:cNvSpPr txBox="1"/>
              <p:nvPr/>
            </p:nvSpPr>
            <p:spPr>
              <a:xfrm>
                <a:off x="4707393" y="3470706"/>
                <a:ext cx="251588"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40</a:t>
                </a:r>
              </a:p>
            </p:txBody>
          </p:sp>
          <p:sp>
            <p:nvSpPr>
              <p:cNvPr id="4627" name="TextBox 4626">
                <a:extLst>
                  <a:ext uri="{FF2B5EF4-FFF2-40B4-BE49-F238E27FC236}">
                    <a16:creationId xmlns:a16="http://schemas.microsoft.com/office/drawing/2014/main" id="{F0E7924F-8F7F-7B51-0E86-3357332FCB7A}"/>
                  </a:ext>
                </a:extLst>
              </p:cNvPr>
              <p:cNvSpPr txBox="1"/>
              <p:nvPr/>
            </p:nvSpPr>
            <p:spPr>
              <a:xfrm>
                <a:off x="4707393" y="3115091"/>
                <a:ext cx="251588"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60</a:t>
                </a:r>
              </a:p>
            </p:txBody>
          </p:sp>
          <p:sp>
            <p:nvSpPr>
              <p:cNvPr id="4628" name="TextBox 4627">
                <a:extLst>
                  <a:ext uri="{FF2B5EF4-FFF2-40B4-BE49-F238E27FC236}">
                    <a16:creationId xmlns:a16="http://schemas.microsoft.com/office/drawing/2014/main" id="{4E7C2446-676D-70F0-2165-23F251CAF06F}"/>
                  </a:ext>
                </a:extLst>
              </p:cNvPr>
              <p:cNvSpPr txBox="1"/>
              <p:nvPr/>
            </p:nvSpPr>
            <p:spPr>
              <a:xfrm>
                <a:off x="4707393" y="2759349"/>
                <a:ext cx="251588"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80</a:t>
                </a:r>
              </a:p>
            </p:txBody>
          </p:sp>
          <p:sp>
            <p:nvSpPr>
              <p:cNvPr id="4629" name="TextBox 4628">
                <a:extLst>
                  <a:ext uri="{FF2B5EF4-FFF2-40B4-BE49-F238E27FC236}">
                    <a16:creationId xmlns:a16="http://schemas.microsoft.com/office/drawing/2014/main" id="{B8C1D682-2BFE-6AA2-C904-DE4B538C7C62}"/>
                  </a:ext>
                </a:extLst>
              </p:cNvPr>
              <p:cNvSpPr txBox="1"/>
              <p:nvPr/>
            </p:nvSpPr>
            <p:spPr>
              <a:xfrm>
                <a:off x="4652079" y="2403734"/>
                <a:ext cx="308112" cy="192323"/>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100</a:t>
                </a:r>
              </a:p>
            </p:txBody>
          </p:sp>
        </p:grpSp>
        <p:sp>
          <p:nvSpPr>
            <p:cNvPr id="20" name="TextBox 19">
              <a:extLst>
                <a:ext uri="{FF2B5EF4-FFF2-40B4-BE49-F238E27FC236}">
                  <a16:creationId xmlns:a16="http://schemas.microsoft.com/office/drawing/2014/main" id="{209B79E0-D541-F7EB-7753-774FBDECFC60}"/>
                </a:ext>
              </a:extLst>
            </p:cNvPr>
            <p:cNvSpPr txBox="1"/>
            <p:nvPr/>
          </p:nvSpPr>
          <p:spPr>
            <a:xfrm rot="16200000">
              <a:off x="4325059" y="3275740"/>
              <a:ext cx="525787" cy="192323"/>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solidFill>
                    <a:srgbClr val="000000"/>
                  </a:solidFill>
                  <a:effectLst/>
                  <a:uLnTx/>
                  <a:uFillTx/>
                  <a:latin typeface="Arial"/>
                  <a:ea typeface="MS PGothic" charset="0"/>
                  <a:cs typeface="Arial"/>
                  <a:sym typeface="Arial"/>
                  <a:rtl val="0"/>
                </a:rPr>
                <a:t>PFS (%)</a:t>
              </a:r>
            </a:p>
          </p:txBody>
        </p:sp>
        <p:grpSp>
          <p:nvGrpSpPr>
            <p:cNvPr id="21" name="Graphic 4">
              <a:extLst>
                <a:ext uri="{FF2B5EF4-FFF2-40B4-BE49-F238E27FC236}">
                  <a16:creationId xmlns:a16="http://schemas.microsoft.com/office/drawing/2014/main" id="{7F6D138C-3172-4F45-FA3E-2F420C8EDE45}"/>
                </a:ext>
              </a:extLst>
            </p:cNvPr>
            <p:cNvGrpSpPr/>
            <p:nvPr/>
          </p:nvGrpSpPr>
          <p:grpSpPr>
            <a:xfrm>
              <a:off x="8467346" y="2790295"/>
              <a:ext cx="43294" cy="43154"/>
              <a:chOff x="8467346" y="2790295"/>
              <a:chExt cx="43294" cy="43154"/>
            </a:xfrm>
          </p:grpSpPr>
          <p:sp>
            <p:nvSpPr>
              <p:cNvPr id="4622" name="Freeform 9269">
                <a:extLst>
                  <a:ext uri="{FF2B5EF4-FFF2-40B4-BE49-F238E27FC236}">
                    <a16:creationId xmlns:a16="http://schemas.microsoft.com/office/drawing/2014/main" id="{00099C94-B10C-1E16-1DB6-6815A784A97E}"/>
                  </a:ext>
                </a:extLst>
              </p:cNvPr>
              <p:cNvSpPr/>
              <p:nvPr/>
            </p:nvSpPr>
            <p:spPr>
              <a:xfrm>
                <a:off x="8488930" y="279029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3" name="Freeform 9270">
                <a:extLst>
                  <a:ext uri="{FF2B5EF4-FFF2-40B4-BE49-F238E27FC236}">
                    <a16:creationId xmlns:a16="http://schemas.microsoft.com/office/drawing/2014/main" id="{B9AB4C88-714E-9BAB-8490-C21AD5EF534D}"/>
                  </a:ext>
                </a:extLst>
              </p:cNvPr>
              <p:cNvSpPr/>
              <p:nvPr/>
            </p:nvSpPr>
            <p:spPr>
              <a:xfrm>
                <a:off x="8467346" y="2813379"/>
                <a:ext cx="43294" cy="12655"/>
              </a:xfrm>
              <a:custGeom>
                <a:avLst/>
                <a:gdLst>
                  <a:gd name="connsiteX0" fmla="*/ 0 w 43294"/>
                  <a:gd name="connsiteY0" fmla="*/ 0 h 12655"/>
                  <a:gd name="connsiteX1" fmla="*/ 43295 w 43294"/>
                  <a:gd name="connsiteY1" fmla="*/ 0 h 12655"/>
                </a:gdLst>
                <a:ahLst/>
                <a:cxnLst>
                  <a:cxn ang="0">
                    <a:pos x="connsiteX0" y="connsiteY0"/>
                  </a:cxn>
                  <a:cxn ang="0">
                    <a:pos x="connsiteX1" y="connsiteY1"/>
                  </a:cxn>
                </a:cxnLst>
                <a:rect l="l" t="t" r="r" b="b"/>
                <a:pathLst>
                  <a:path w="43294" h="12655">
                    <a:moveTo>
                      <a:pt x="0" y="0"/>
                    </a:moveTo>
                    <a:lnTo>
                      <a:pt x="43295" y="0"/>
                    </a:lnTo>
                  </a:path>
                </a:pathLst>
              </a:custGeom>
              <a:ln w="12693"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22" name="Graphic 4">
              <a:extLst>
                <a:ext uri="{FF2B5EF4-FFF2-40B4-BE49-F238E27FC236}">
                  <a16:creationId xmlns:a16="http://schemas.microsoft.com/office/drawing/2014/main" id="{2BC29DA4-0BCB-FEA7-1A30-9E562846B831}"/>
                </a:ext>
              </a:extLst>
            </p:cNvPr>
            <p:cNvGrpSpPr/>
            <p:nvPr/>
          </p:nvGrpSpPr>
          <p:grpSpPr>
            <a:xfrm>
              <a:off x="4916917" y="2489445"/>
              <a:ext cx="4476760" cy="920549"/>
              <a:chOff x="4916917" y="2489445"/>
              <a:chExt cx="4476760" cy="920549"/>
            </a:xfrm>
          </p:grpSpPr>
          <p:sp>
            <p:nvSpPr>
              <p:cNvPr id="2454" name="Freeform 7101">
                <a:extLst>
                  <a:ext uri="{FF2B5EF4-FFF2-40B4-BE49-F238E27FC236}">
                    <a16:creationId xmlns:a16="http://schemas.microsoft.com/office/drawing/2014/main" id="{9F89AA4F-15D8-7A95-A5E6-CB8911DE0D4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5" name="Freeform 7102">
                <a:extLst>
                  <a:ext uri="{FF2B5EF4-FFF2-40B4-BE49-F238E27FC236}">
                    <a16:creationId xmlns:a16="http://schemas.microsoft.com/office/drawing/2014/main" id="{258C27CC-3F0F-0EA4-8947-50136F0C58DB}"/>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6" name="Freeform 7103">
                <a:extLst>
                  <a:ext uri="{FF2B5EF4-FFF2-40B4-BE49-F238E27FC236}">
                    <a16:creationId xmlns:a16="http://schemas.microsoft.com/office/drawing/2014/main" id="{57645C95-B4D1-D5D1-7AD3-9169D3BC0CA1}"/>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7" name="Freeform 7104">
                <a:extLst>
                  <a:ext uri="{FF2B5EF4-FFF2-40B4-BE49-F238E27FC236}">
                    <a16:creationId xmlns:a16="http://schemas.microsoft.com/office/drawing/2014/main" id="{5AB33D93-FE03-86C2-5F04-060B8555D8FF}"/>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8" name="Freeform 7105">
                <a:extLst>
                  <a:ext uri="{FF2B5EF4-FFF2-40B4-BE49-F238E27FC236}">
                    <a16:creationId xmlns:a16="http://schemas.microsoft.com/office/drawing/2014/main" id="{9D15956D-02C0-86E4-2541-57A3AEB01038}"/>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9" name="Freeform 7106">
                <a:extLst>
                  <a:ext uri="{FF2B5EF4-FFF2-40B4-BE49-F238E27FC236}">
                    <a16:creationId xmlns:a16="http://schemas.microsoft.com/office/drawing/2014/main" id="{9D01B886-DBA4-9AA0-1ACC-A5C4C6B9BBCA}"/>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0" name="Freeform 7107">
                <a:extLst>
                  <a:ext uri="{FF2B5EF4-FFF2-40B4-BE49-F238E27FC236}">
                    <a16:creationId xmlns:a16="http://schemas.microsoft.com/office/drawing/2014/main" id="{3D3B612D-6DE5-7B46-7639-0AC2E557CD4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1" name="Freeform 7108">
                <a:extLst>
                  <a:ext uri="{FF2B5EF4-FFF2-40B4-BE49-F238E27FC236}">
                    <a16:creationId xmlns:a16="http://schemas.microsoft.com/office/drawing/2014/main" id="{CAE3F6E3-40BE-95B9-A519-814C0D994835}"/>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2" name="Freeform 7109">
                <a:extLst>
                  <a:ext uri="{FF2B5EF4-FFF2-40B4-BE49-F238E27FC236}">
                    <a16:creationId xmlns:a16="http://schemas.microsoft.com/office/drawing/2014/main" id="{79ED8677-AD20-5409-9E8D-94CA2CD0BFC1}"/>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3" name="Freeform 7110">
                <a:extLst>
                  <a:ext uri="{FF2B5EF4-FFF2-40B4-BE49-F238E27FC236}">
                    <a16:creationId xmlns:a16="http://schemas.microsoft.com/office/drawing/2014/main" id="{54245568-8AE2-4328-1C24-421728FBA232}"/>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4" name="Freeform 7111">
                <a:extLst>
                  <a:ext uri="{FF2B5EF4-FFF2-40B4-BE49-F238E27FC236}">
                    <a16:creationId xmlns:a16="http://schemas.microsoft.com/office/drawing/2014/main" id="{E072C611-3F46-095F-13A1-14A660EFF30D}"/>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5" name="Freeform 7112">
                <a:extLst>
                  <a:ext uri="{FF2B5EF4-FFF2-40B4-BE49-F238E27FC236}">
                    <a16:creationId xmlns:a16="http://schemas.microsoft.com/office/drawing/2014/main" id="{309C6840-EE55-6BFD-4E91-AF2A5218B421}"/>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6" name="Freeform 7113">
                <a:extLst>
                  <a:ext uri="{FF2B5EF4-FFF2-40B4-BE49-F238E27FC236}">
                    <a16:creationId xmlns:a16="http://schemas.microsoft.com/office/drawing/2014/main" id="{D55FFE46-1593-D507-FC17-E6BA132F794E}"/>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7" name="Freeform 7114">
                <a:extLst>
                  <a:ext uri="{FF2B5EF4-FFF2-40B4-BE49-F238E27FC236}">
                    <a16:creationId xmlns:a16="http://schemas.microsoft.com/office/drawing/2014/main" id="{AD8E1386-8B4A-5233-DFA8-960160F11AA5}"/>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8" name="Freeform 7115">
                <a:extLst>
                  <a:ext uri="{FF2B5EF4-FFF2-40B4-BE49-F238E27FC236}">
                    <a16:creationId xmlns:a16="http://schemas.microsoft.com/office/drawing/2014/main" id="{C6BEEBB3-0DDD-9B8C-451B-618E513FD842}"/>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9" name="Freeform 7116">
                <a:extLst>
                  <a:ext uri="{FF2B5EF4-FFF2-40B4-BE49-F238E27FC236}">
                    <a16:creationId xmlns:a16="http://schemas.microsoft.com/office/drawing/2014/main" id="{B99C9ECF-295D-9661-9ECE-11E69EE6368D}"/>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0" name="Freeform 7117">
                <a:extLst>
                  <a:ext uri="{FF2B5EF4-FFF2-40B4-BE49-F238E27FC236}">
                    <a16:creationId xmlns:a16="http://schemas.microsoft.com/office/drawing/2014/main" id="{E7170D44-D8FD-23C4-3825-D8F3EB2E7A75}"/>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1" name="Freeform 7118">
                <a:extLst>
                  <a:ext uri="{FF2B5EF4-FFF2-40B4-BE49-F238E27FC236}">
                    <a16:creationId xmlns:a16="http://schemas.microsoft.com/office/drawing/2014/main" id="{E0D98D0A-511A-0612-5877-1C3B7D5E19B0}"/>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2" name="Freeform 7119">
                <a:extLst>
                  <a:ext uri="{FF2B5EF4-FFF2-40B4-BE49-F238E27FC236}">
                    <a16:creationId xmlns:a16="http://schemas.microsoft.com/office/drawing/2014/main" id="{3C8E38CF-725F-4551-10FD-C067E0F95725}"/>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3" name="Freeform 7120">
                <a:extLst>
                  <a:ext uri="{FF2B5EF4-FFF2-40B4-BE49-F238E27FC236}">
                    <a16:creationId xmlns:a16="http://schemas.microsoft.com/office/drawing/2014/main" id="{A0656F73-B0E5-6ED0-BC9F-665213A407BC}"/>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4" name="Freeform 7121">
                <a:extLst>
                  <a:ext uri="{FF2B5EF4-FFF2-40B4-BE49-F238E27FC236}">
                    <a16:creationId xmlns:a16="http://schemas.microsoft.com/office/drawing/2014/main" id="{412A8DB7-C9A2-E92C-F03C-7D87DFB95106}"/>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5" name="Freeform 7122">
                <a:extLst>
                  <a:ext uri="{FF2B5EF4-FFF2-40B4-BE49-F238E27FC236}">
                    <a16:creationId xmlns:a16="http://schemas.microsoft.com/office/drawing/2014/main" id="{BB42BF22-6B82-913F-647A-DF577B2027CC}"/>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6" name="Freeform 7123">
                <a:extLst>
                  <a:ext uri="{FF2B5EF4-FFF2-40B4-BE49-F238E27FC236}">
                    <a16:creationId xmlns:a16="http://schemas.microsoft.com/office/drawing/2014/main" id="{64B296FC-D3EC-B715-7017-3006D4036C74}"/>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7" name="Freeform 7124">
                <a:extLst>
                  <a:ext uri="{FF2B5EF4-FFF2-40B4-BE49-F238E27FC236}">
                    <a16:creationId xmlns:a16="http://schemas.microsoft.com/office/drawing/2014/main" id="{F848BADF-130B-6076-B430-A688C0606181}"/>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8" name="Freeform 7125">
                <a:extLst>
                  <a:ext uri="{FF2B5EF4-FFF2-40B4-BE49-F238E27FC236}">
                    <a16:creationId xmlns:a16="http://schemas.microsoft.com/office/drawing/2014/main" id="{E3D114A5-FBCE-4276-F7D8-AE1D12901CE9}"/>
                  </a:ext>
                </a:extLst>
              </p:cNvPr>
              <p:cNvSpPr/>
              <p:nvPr/>
            </p:nvSpPr>
            <p:spPr>
              <a:xfrm>
                <a:off x="5066989" y="254803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9" name="Freeform 7126">
                <a:extLst>
                  <a:ext uri="{FF2B5EF4-FFF2-40B4-BE49-F238E27FC236}">
                    <a16:creationId xmlns:a16="http://schemas.microsoft.com/office/drawing/2014/main" id="{782BAAE8-BAEE-927C-E597-BE8673FC50C2}"/>
                  </a:ext>
                </a:extLst>
              </p:cNvPr>
              <p:cNvSpPr/>
              <p:nvPr/>
            </p:nvSpPr>
            <p:spPr>
              <a:xfrm>
                <a:off x="5090096" y="252639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0" name="Freeform 7127">
                <a:extLst>
                  <a:ext uri="{FF2B5EF4-FFF2-40B4-BE49-F238E27FC236}">
                    <a16:creationId xmlns:a16="http://schemas.microsoft.com/office/drawing/2014/main" id="{A5B427DA-6426-16EE-029A-99A147D1026E}"/>
                  </a:ext>
                </a:extLst>
              </p:cNvPr>
              <p:cNvSpPr/>
              <p:nvPr/>
            </p:nvSpPr>
            <p:spPr>
              <a:xfrm>
                <a:off x="5066989" y="254803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1" name="Freeform 7128">
                <a:extLst>
                  <a:ext uri="{FF2B5EF4-FFF2-40B4-BE49-F238E27FC236}">
                    <a16:creationId xmlns:a16="http://schemas.microsoft.com/office/drawing/2014/main" id="{55076E67-CD55-7F8A-33BB-B4D2D3CA64C8}"/>
                  </a:ext>
                </a:extLst>
              </p:cNvPr>
              <p:cNvSpPr/>
              <p:nvPr/>
            </p:nvSpPr>
            <p:spPr>
              <a:xfrm>
                <a:off x="5090096" y="252639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2" name="Freeform 7129">
                <a:extLst>
                  <a:ext uri="{FF2B5EF4-FFF2-40B4-BE49-F238E27FC236}">
                    <a16:creationId xmlns:a16="http://schemas.microsoft.com/office/drawing/2014/main" id="{78FD3ECE-9896-6961-88F9-909665BFC81B}"/>
                  </a:ext>
                </a:extLst>
              </p:cNvPr>
              <p:cNvSpPr/>
              <p:nvPr/>
            </p:nvSpPr>
            <p:spPr>
              <a:xfrm>
                <a:off x="5073337" y="2552089"/>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3" name="Freeform 7130">
                <a:extLst>
                  <a:ext uri="{FF2B5EF4-FFF2-40B4-BE49-F238E27FC236}">
                    <a16:creationId xmlns:a16="http://schemas.microsoft.com/office/drawing/2014/main" id="{4A88E34B-9EBF-B59C-C4A5-67E4B7AF3098}"/>
                  </a:ext>
                </a:extLst>
              </p:cNvPr>
              <p:cNvSpPr/>
              <p:nvPr/>
            </p:nvSpPr>
            <p:spPr>
              <a:xfrm>
                <a:off x="5096445"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4" name="Freeform 7131">
                <a:extLst>
                  <a:ext uri="{FF2B5EF4-FFF2-40B4-BE49-F238E27FC236}">
                    <a16:creationId xmlns:a16="http://schemas.microsoft.com/office/drawing/2014/main" id="{566FA730-0636-1437-76B1-42C4FE5BFE74}"/>
                  </a:ext>
                </a:extLst>
              </p:cNvPr>
              <p:cNvSpPr/>
              <p:nvPr/>
            </p:nvSpPr>
            <p:spPr>
              <a:xfrm>
                <a:off x="5073337" y="2552089"/>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5" name="Freeform 7132">
                <a:extLst>
                  <a:ext uri="{FF2B5EF4-FFF2-40B4-BE49-F238E27FC236}">
                    <a16:creationId xmlns:a16="http://schemas.microsoft.com/office/drawing/2014/main" id="{18F5A449-8934-8BB9-BEB8-D53B3675BFD1}"/>
                  </a:ext>
                </a:extLst>
              </p:cNvPr>
              <p:cNvSpPr/>
              <p:nvPr/>
            </p:nvSpPr>
            <p:spPr>
              <a:xfrm>
                <a:off x="5096445"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6" name="Freeform 7133">
                <a:extLst>
                  <a:ext uri="{FF2B5EF4-FFF2-40B4-BE49-F238E27FC236}">
                    <a16:creationId xmlns:a16="http://schemas.microsoft.com/office/drawing/2014/main" id="{71BAB839-7453-2D27-93FF-941BD2E0A898}"/>
                  </a:ext>
                </a:extLst>
              </p:cNvPr>
              <p:cNvSpPr/>
              <p:nvPr/>
            </p:nvSpPr>
            <p:spPr>
              <a:xfrm>
                <a:off x="5075495"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7" name="Freeform 7134">
                <a:extLst>
                  <a:ext uri="{FF2B5EF4-FFF2-40B4-BE49-F238E27FC236}">
                    <a16:creationId xmlns:a16="http://schemas.microsoft.com/office/drawing/2014/main" id="{4C6EC4F7-F4D2-6AF2-9CAC-2CDD72AF0841}"/>
                  </a:ext>
                </a:extLst>
              </p:cNvPr>
              <p:cNvSpPr/>
              <p:nvPr/>
            </p:nvSpPr>
            <p:spPr>
              <a:xfrm>
                <a:off x="5098476"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8" name="Freeform 7135">
                <a:extLst>
                  <a:ext uri="{FF2B5EF4-FFF2-40B4-BE49-F238E27FC236}">
                    <a16:creationId xmlns:a16="http://schemas.microsoft.com/office/drawing/2014/main" id="{D59EA36C-A8B8-E625-0074-D16B2CDDA6CB}"/>
                  </a:ext>
                </a:extLst>
              </p:cNvPr>
              <p:cNvSpPr/>
              <p:nvPr/>
            </p:nvSpPr>
            <p:spPr>
              <a:xfrm>
                <a:off x="5075495"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9" name="Freeform 7136">
                <a:extLst>
                  <a:ext uri="{FF2B5EF4-FFF2-40B4-BE49-F238E27FC236}">
                    <a16:creationId xmlns:a16="http://schemas.microsoft.com/office/drawing/2014/main" id="{3B06AB2D-9C2C-17BC-6C03-1D215EBCD47A}"/>
                  </a:ext>
                </a:extLst>
              </p:cNvPr>
              <p:cNvSpPr/>
              <p:nvPr/>
            </p:nvSpPr>
            <p:spPr>
              <a:xfrm>
                <a:off x="5098476"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0" name="Freeform 7137">
                <a:extLst>
                  <a:ext uri="{FF2B5EF4-FFF2-40B4-BE49-F238E27FC236}">
                    <a16:creationId xmlns:a16="http://schemas.microsoft.com/office/drawing/2014/main" id="{98822587-DEB6-06B1-A99E-3A755C64BADD}"/>
                  </a:ext>
                </a:extLst>
              </p:cNvPr>
              <p:cNvSpPr/>
              <p:nvPr/>
            </p:nvSpPr>
            <p:spPr>
              <a:xfrm>
                <a:off x="5084002"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1" name="Freeform 7138">
                <a:extLst>
                  <a:ext uri="{FF2B5EF4-FFF2-40B4-BE49-F238E27FC236}">
                    <a16:creationId xmlns:a16="http://schemas.microsoft.com/office/drawing/2014/main" id="{0D908C39-6157-A4E0-4E04-07C471C03400}"/>
                  </a:ext>
                </a:extLst>
              </p:cNvPr>
              <p:cNvSpPr/>
              <p:nvPr/>
            </p:nvSpPr>
            <p:spPr>
              <a:xfrm>
                <a:off x="5107110"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2" name="Freeform 7139">
                <a:extLst>
                  <a:ext uri="{FF2B5EF4-FFF2-40B4-BE49-F238E27FC236}">
                    <a16:creationId xmlns:a16="http://schemas.microsoft.com/office/drawing/2014/main" id="{DD4123A8-BCE3-F18F-5B5C-D5DDF8B50374}"/>
                  </a:ext>
                </a:extLst>
              </p:cNvPr>
              <p:cNvSpPr/>
              <p:nvPr/>
            </p:nvSpPr>
            <p:spPr>
              <a:xfrm>
                <a:off x="5084002"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3" name="Freeform 7140">
                <a:extLst>
                  <a:ext uri="{FF2B5EF4-FFF2-40B4-BE49-F238E27FC236}">
                    <a16:creationId xmlns:a16="http://schemas.microsoft.com/office/drawing/2014/main" id="{26955D70-7E0C-C1B1-399F-CCC0AE19DDF5}"/>
                  </a:ext>
                </a:extLst>
              </p:cNvPr>
              <p:cNvSpPr/>
              <p:nvPr/>
            </p:nvSpPr>
            <p:spPr>
              <a:xfrm>
                <a:off x="5107110"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4" name="Freeform 7141">
                <a:extLst>
                  <a:ext uri="{FF2B5EF4-FFF2-40B4-BE49-F238E27FC236}">
                    <a16:creationId xmlns:a16="http://schemas.microsoft.com/office/drawing/2014/main" id="{C19198E8-3227-F7DC-E8B8-9F53EDC3ADA2}"/>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5" name="Freeform 7142">
                <a:extLst>
                  <a:ext uri="{FF2B5EF4-FFF2-40B4-BE49-F238E27FC236}">
                    <a16:creationId xmlns:a16="http://schemas.microsoft.com/office/drawing/2014/main" id="{72ED1099-1167-10EF-727D-7675B0DC53EA}"/>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6" name="Freeform 7143">
                <a:extLst>
                  <a:ext uri="{FF2B5EF4-FFF2-40B4-BE49-F238E27FC236}">
                    <a16:creationId xmlns:a16="http://schemas.microsoft.com/office/drawing/2014/main" id="{4C9F6553-2C9F-78D8-FCD1-DE2F6F2E9A9A}"/>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7" name="Freeform 7144">
                <a:extLst>
                  <a:ext uri="{FF2B5EF4-FFF2-40B4-BE49-F238E27FC236}">
                    <a16:creationId xmlns:a16="http://schemas.microsoft.com/office/drawing/2014/main" id="{D716D6A4-7C75-6CEC-2F7C-7AF15BB4B372}"/>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8" name="Freeform 7145">
                <a:extLst>
                  <a:ext uri="{FF2B5EF4-FFF2-40B4-BE49-F238E27FC236}">
                    <a16:creationId xmlns:a16="http://schemas.microsoft.com/office/drawing/2014/main" id="{41EC891E-CDE4-3FDE-0501-D12378D9E2C4}"/>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9" name="Freeform 7146">
                <a:extLst>
                  <a:ext uri="{FF2B5EF4-FFF2-40B4-BE49-F238E27FC236}">
                    <a16:creationId xmlns:a16="http://schemas.microsoft.com/office/drawing/2014/main" id="{65FF42EF-6539-DBA0-D49B-2F033CF2424A}"/>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0" name="Freeform 7147">
                <a:extLst>
                  <a:ext uri="{FF2B5EF4-FFF2-40B4-BE49-F238E27FC236}">
                    <a16:creationId xmlns:a16="http://schemas.microsoft.com/office/drawing/2014/main" id="{90B6EFCF-43D3-76D3-8692-67E6F5D151B6}"/>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1" name="Freeform 7148">
                <a:extLst>
                  <a:ext uri="{FF2B5EF4-FFF2-40B4-BE49-F238E27FC236}">
                    <a16:creationId xmlns:a16="http://schemas.microsoft.com/office/drawing/2014/main" id="{88CAE686-56F5-C54B-DB8A-217770E27282}"/>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2" name="Freeform 7149">
                <a:extLst>
                  <a:ext uri="{FF2B5EF4-FFF2-40B4-BE49-F238E27FC236}">
                    <a16:creationId xmlns:a16="http://schemas.microsoft.com/office/drawing/2014/main" id="{EAFD13D8-814B-B1CB-0228-32E458B33548}"/>
                  </a:ext>
                </a:extLst>
              </p:cNvPr>
              <p:cNvSpPr/>
              <p:nvPr/>
            </p:nvSpPr>
            <p:spPr>
              <a:xfrm>
                <a:off x="5113585" y="25728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3" name="Freeform 7150">
                <a:extLst>
                  <a:ext uri="{FF2B5EF4-FFF2-40B4-BE49-F238E27FC236}">
                    <a16:creationId xmlns:a16="http://schemas.microsoft.com/office/drawing/2014/main" id="{42A56084-D433-A710-0FC0-CF34D2220EF0}"/>
                  </a:ext>
                </a:extLst>
              </p:cNvPr>
              <p:cNvSpPr/>
              <p:nvPr/>
            </p:nvSpPr>
            <p:spPr>
              <a:xfrm>
                <a:off x="5136565"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4" name="Freeform 7151">
                <a:extLst>
                  <a:ext uri="{FF2B5EF4-FFF2-40B4-BE49-F238E27FC236}">
                    <a16:creationId xmlns:a16="http://schemas.microsoft.com/office/drawing/2014/main" id="{70BB9DBE-B2C5-2787-69EF-D4374787543A}"/>
                  </a:ext>
                </a:extLst>
              </p:cNvPr>
              <p:cNvSpPr/>
              <p:nvPr/>
            </p:nvSpPr>
            <p:spPr>
              <a:xfrm>
                <a:off x="5113585" y="25728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5" name="Freeform 7152">
                <a:extLst>
                  <a:ext uri="{FF2B5EF4-FFF2-40B4-BE49-F238E27FC236}">
                    <a16:creationId xmlns:a16="http://schemas.microsoft.com/office/drawing/2014/main" id="{CBDE4D25-C5F5-B863-1244-77AC353913BE}"/>
                  </a:ext>
                </a:extLst>
              </p:cNvPr>
              <p:cNvSpPr/>
              <p:nvPr/>
            </p:nvSpPr>
            <p:spPr>
              <a:xfrm>
                <a:off x="5136565"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6" name="Freeform 7153">
                <a:extLst>
                  <a:ext uri="{FF2B5EF4-FFF2-40B4-BE49-F238E27FC236}">
                    <a16:creationId xmlns:a16="http://schemas.microsoft.com/office/drawing/2014/main" id="{D5515E97-449F-4592-AF34-31B94F9CA21A}"/>
                  </a:ext>
                </a:extLst>
              </p:cNvPr>
              <p:cNvSpPr/>
              <p:nvPr/>
            </p:nvSpPr>
            <p:spPr>
              <a:xfrm>
                <a:off x="5246770" y="26146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7" name="Freeform 7154">
                <a:extLst>
                  <a:ext uri="{FF2B5EF4-FFF2-40B4-BE49-F238E27FC236}">
                    <a16:creationId xmlns:a16="http://schemas.microsoft.com/office/drawing/2014/main" id="{1E7C80D8-7C47-EAF4-6B25-CED97202320D}"/>
                  </a:ext>
                </a:extLst>
              </p:cNvPr>
              <p:cNvSpPr/>
              <p:nvPr/>
            </p:nvSpPr>
            <p:spPr>
              <a:xfrm>
                <a:off x="5269878" y="259296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8" name="Freeform 7155">
                <a:extLst>
                  <a:ext uri="{FF2B5EF4-FFF2-40B4-BE49-F238E27FC236}">
                    <a16:creationId xmlns:a16="http://schemas.microsoft.com/office/drawing/2014/main" id="{61E0C18A-6811-C108-B75F-CE692C0A8B92}"/>
                  </a:ext>
                </a:extLst>
              </p:cNvPr>
              <p:cNvSpPr/>
              <p:nvPr/>
            </p:nvSpPr>
            <p:spPr>
              <a:xfrm>
                <a:off x="5246770" y="26146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9" name="Freeform 7156">
                <a:extLst>
                  <a:ext uri="{FF2B5EF4-FFF2-40B4-BE49-F238E27FC236}">
                    <a16:creationId xmlns:a16="http://schemas.microsoft.com/office/drawing/2014/main" id="{C7380B99-DBF6-A252-1C88-1200B0C8F2A7}"/>
                  </a:ext>
                </a:extLst>
              </p:cNvPr>
              <p:cNvSpPr/>
              <p:nvPr/>
            </p:nvSpPr>
            <p:spPr>
              <a:xfrm>
                <a:off x="5269878" y="259296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0" name="Freeform 7157">
                <a:extLst>
                  <a:ext uri="{FF2B5EF4-FFF2-40B4-BE49-F238E27FC236}">
                    <a16:creationId xmlns:a16="http://schemas.microsoft.com/office/drawing/2014/main" id="{3895F10A-B17D-9C6E-40ED-B148FD9C7204}"/>
                  </a:ext>
                </a:extLst>
              </p:cNvPr>
              <p:cNvSpPr/>
              <p:nvPr/>
            </p:nvSpPr>
            <p:spPr>
              <a:xfrm>
                <a:off x="5263656" y="262713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1" name="Freeform 7158">
                <a:extLst>
                  <a:ext uri="{FF2B5EF4-FFF2-40B4-BE49-F238E27FC236}">
                    <a16:creationId xmlns:a16="http://schemas.microsoft.com/office/drawing/2014/main" id="{22AAA36B-BE68-F15B-F091-502409116D75}"/>
                  </a:ext>
                </a:extLst>
              </p:cNvPr>
              <p:cNvSpPr/>
              <p:nvPr/>
            </p:nvSpPr>
            <p:spPr>
              <a:xfrm>
                <a:off x="5286764" y="260562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2" name="Freeform 7159">
                <a:extLst>
                  <a:ext uri="{FF2B5EF4-FFF2-40B4-BE49-F238E27FC236}">
                    <a16:creationId xmlns:a16="http://schemas.microsoft.com/office/drawing/2014/main" id="{74B379A1-319F-1920-A265-DA2C5F3E3AD7}"/>
                  </a:ext>
                </a:extLst>
              </p:cNvPr>
              <p:cNvSpPr/>
              <p:nvPr/>
            </p:nvSpPr>
            <p:spPr>
              <a:xfrm>
                <a:off x="5263656" y="262713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3" name="Freeform 7160">
                <a:extLst>
                  <a:ext uri="{FF2B5EF4-FFF2-40B4-BE49-F238E27FC236}">
                    <a16:creationId xmlns:a16="http://schemas.microsoft.com/office/drawing/2014/main" id="{B4B8CC43-CA83-8B6A-3E07-0EF372E348C0}"/>
                  </a:ext>
                </a:extLst>
              </p:cNvPr>
              <p:cNvSpPr/>
              <p:nvPr/>
            </p:nvSpPr>
            <p:spPr>
              <a:xfrm>
                <a:off x="5286764" y="260562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4" name="Freeform 7161">
                <a:extLst>
                  <a:ext uri="{FF2B5EF4-FFF2-40B4-BE49-F238E27FC236}">
                    <a16:creationId xmlns:a16="http://schemas.microsoft.com/office/drawing/2014/main" id="{5B9AA3F1-EC5E-393C-2629-F858294E899A}"/>
                  </a:ext>
                </a:extLst>
              </p:cNvPr>
              <p:cNvSpPr/>
              <p:nvPr/>
            </p:nvSpPr>
            <p:spPr>
              <a:xfrm>
                <a:off x="5299714" y="264396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5" name="Freeform 7162">
                <a:extLst>
                  <a:ext uri="{FF2B5EF4-FFF2-40B4-BE49-F238E27FC236}">
                    <a16:creationId xmlns:a16="http://schemas.microsoft.com/office/drawing/2014/main" id="{E492A316-8F9F-7006-C70E-121506362CE1}"/>
                  </a:ext>
                </a:extLst>
              </p:cNvPr>
              <p:cNvSpPr/>
              <p:nvPr/>
            </p:nvSpPr>
            <p:spPr>
              <a:xfrm>
                <a:off x="5322822" y="262245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6" name="Freeform 7163">
                <a:extLst>
                  <a:ext uri="{FF2B5EF4-FFF2-40B4-BE49-F238E27FC236}">
                    <a16:creationId xmlns:a16="http://schemas.microsoft.com/office/drawing/2014/main" id="{D788450B-1C6B-91CD-C498-D4D2B555E79B}"/>
                  </a:ext>
                </a:extLst>
              </p:cNvPr>
              <p:cNvSpPr/>
              <p:nvPr/>
            </p:nvSpPr>
            <p:spPr>
              <a:xfrm>
                <a:off x="5299714" y="264396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7" name="Freeform 7164">
                <a:extLst>
                  <a:ext uri="{FF2B5EF4-FFF2-40B4-BE49-F238E27FC236}">
                    <a16:creationId xmlns:a16="http://schemas.microsoft.com/office/drawing/2014/main" id="{67857588-90E2-F29F-E735-E9A8B3081F0A}"/>
                  </a:ext>
                </a:extLst>
              </p:cNvPr>
              <p:cNvSpPr/>
              <p:nvPr/>
            </p:nvSpPr>
            <p:spPr>
              <a:xfrm>
                <a:off x="5322822" y="262245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8" name="Freeform 7165">
                <a:extLst>
                  <a:ext uri="{FF2B5EF4-FFF2-40B4-BE49-F238E27FC236}">
                    <a16:creationId xmlns:a16="http://schemas.microsoft.com/office/drawing/2014/main" id="{867157F3-BD44-2B6F-C70C-5C638EF6E87C}"/>
                  </a:ext>
                </a:extLst>
              </p:cNvPr>
              <p:cNvSpPr/>
              <p:nvPr/>
            </p:nvSpPr>
            <p:spPr>
              <a:xfrm>
                <a:off x="5314442" y="266079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9" name="Freeform 7166">
                <a:extLst>
                  <a:ext uri="{FF2B5EF4-FFF2-40B4-BE49-F238E27FC236}">
                    <a16:creationId xmlns:a16="http://schemas.microsoft.com/office/drawing/2014/main" id="{6B9A4636-D88B-0153-FEB0-25614D17504B}"/>
                  </a:ext>
                </a:extLst>
              </p:cNvPr>
              <p:cNvSpPr/>
              <p:nvPr/>
            </p:nvSpPr>
            <p:spPr>
              <a:xfrm>
                <a:off x="5337550" y="26391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0" name="Freeform 7167">
                <a:extLst>
                  <a:ext uri="{FF2B5EF4-FFF2-40B4-BE49-F238E27FC236}">
                    <a16:creationId xmlns:a16="http://schemas.microsoft.com/office/drawing/2014/main" id="{91DA0FAC-C94D-30B7-F9CE-C024F3562A31}"/>
                  </a:ext>
                </a:extLst>
              </p:cNvPr>
              <p:cNvSpPr/>
              <p:nvPr/>
            </p:nvSpPr>
            <p:spPr>
              <a:xfrm>
                <a:off x="5314442" y="266079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1" name="Freeform 7168">
                <a:extLst>
                  <a:ext uri="{FF2B5EF4-FFF2-40B4-BE49-F238E27FC236}">
                    <a16:creationId xmlns:a16="http://schemas.microsoft.com/office/drawing/2014/main" id="{E9FFECFF-62EF-2E1F-3202-CEC5A719DF51}"/>
                  </a:ext>
                </a:extLst>
              </p:cNvPr>
              <p:cNvSpPr/>
              <p:nvPr/>
            </p:nvSpPr>
            <p:spPr>
              <a:xfrm>
                <a:off x="5337550" y="26391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2" name="Freeform 7169">
                <a:extLst>
                  <a:ext uri="{FF2B5EF4-FFF2-40B4-BE49-F238E27FC236}">
                    <a16:creationId xmlns:a16="http://schemas.microsoft.com/office/drawing/2014/main" id="{5314BE85-D20A-5BB3-DDDA-B4C34A7A077F}"/>
                  </a:ext>
                </a:extLst>
              </p:cNvPr>
              <p:cNvSpPr/>
              <p:nvPr/>
            </p:nvSpPr>
            <p:spPr>
              <a:xfrm>
                <a:off x="5335645" y="272407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3" name="Freeform 7170">
                <a:extLst>
                  <a:ext uri="{FF2B5EF4-FFF2-40B4-BE49-F238E27FC236}">
                    <a16:creationId xmlns:a16="http://schemas.microsoft.com/office/drawing/2014/main" id="{7227AECD-DC24-B6E4-DA16-5F8AFFD2DDEC}"/>
                  </a:ext>
                </a:extLst>
              </p:cNvPr>
              <p:cNvSpPr/>
              <p:nvPr/>
            </p:nvSpPr>
            <p:spPr>
              <a:xfrm>
                <a:off x="5358753" y="270256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4" name="Freeform 7171">
                <a:extLst>
                  <a:ext uri="{FF2B5EF4-FFF2-40B4-BE49-F238E27FC236}">
                    <a16:creationId xmlns:a16="http://schemas.microsoft.com/office/drawing/2014/main" id="{A441B53D-3213-24DE-FE6B-A03473BD0B47}"/>
                  </a:ext>
                </a:extLst>
              </p:cNvPr>
              <p:cNvSpPr/>
              <p:nvPr/>
            </p:nvSpPr>
            <p:spPr>
              <a:xfrm>
                <a:off x="5335645" y="272407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5" name="Freeform 7172">
                <a:extLst>
                  <a:ext uri="{FF2B5EF4-FFF2-40B4-BE49-F238E27FC236}">
                    <a16:creationId xmlns:a16="http://schemas.microsoft.com/office/drawing/2014/main" id="{2FFB3E45-D10D-E5F0-2263-94C9E946CA3E}"/>
                  </a:ext>
                </a:extLst>
              </p:cNvPr>
              <p:cNvSpPr/>
              <p:nvPr/>
            </p:nvSpPr>
            <p:spPr>
              <a:xfrm>
                <a:off x="5358753" y="270256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6" name="Freeform 7173">
                <a:extLst>
                  <a:ext uri="{FF2B5EF4-FFF2-40B4-BE49-F238E27FC236}">
                    <a16:creationId xmlns:a16="http://schemas.microsoft.com/office/drawing/2014/main" id="{4966F900-6143-A064-BB5B-B135F9BF36C8}"/>
                  </a:ext>
                </a:extLst>
              </p:cNvPr>
              <p:cNvSpPr/>
              <p:nvPr/>
            </p:nvSpPr>
            <p:spPr>
              <a:xfrm>
                <a:off x="5352531" y="27663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7" name="Freeform 7174">
                <a:extLst>
                  <a:ext uri="{FF2B5EF4-FFF2-40B4-BE49-F238E27FC236}">
                    <a16:creationId xmlns:a16="http://schemas.microsoft.com/office/drawing/2014/main" id="{D04FC339-09C7-4845-7A28-C0887BE7C21D}"/>
                  </a:ext>
                </a:extLst>
              </p:cNvPr>
              <p:cNvSpPr/>
              <p:nvPr/>
            </p:nvSpPr>
            <p:spPr>
              <a:xfrm>
                <a:off x="5375512" y="274483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8" name="Freeform 7175">
                <a:extLst>
                  <a:ext uri="{FF2B5EF4-FFF2-40B4-BE49-F238E27FC236}">
                    <a16:creationId xmlns:a16="http://schemas.microsoft.com/office/drawing/2014/main" id="{4FD3D624-039A-2E26-4E9E-76D420FFFD25}"/>
                  </a:ext>
                </a:extLst>
              </p:cNvPr>
              <p:cNvSpPr/>
              <p:nvPr/>
            </p:nvSpPr>
            <p:spPr>
              <a:xfrm>
                <a:off x="5352531" y="27663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9" name="Freeform 7176">
                <a:extLst>
                  <a:ext uri="{FF2B5EF4-FFF2-40B4-BE49-F238E27FC236}">
                    <a16:creationId xmlns:a16="http://schemas.microsoft.com/office/drawing/2014/main" id="{02D37138-0A32-A8F3-D31E-4022CE675669}"/>
                  </a:ext>
                </a:extLst>
              </p:cNvPr>
              <p:cNvSpPr/>
              <p:nvPr/>
            </p:nvSpPr>
            <p:spPr>
              <a:xfrm>
                <a:off x="5375512" y="274483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0" name="Freeform 7177">
                <a:extLst>
                  <a:ext uri="{FF2B5EF4-FFF2-40B4-BE49-F238E27FC236}">
                    <a16:creationId xmlns:a16="http://schemas.microsoft.com/office/drawing/2014/main" id="{85A03202-133B-6D3B-B20C-17192855CC8E}"/>
                  </a:ext>
                </a:extLst>
              </p:cNvPr>
              <p:cNvSpPr/>
              <p:nvPr/>
            </p:nvSpPr>
            <p:spPr>
              <a:xfrm>
                <a:off x="5652929" y="28512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1" name="Freeform 7178">
                <a:extLst>
                  <a:ext uri="{FF2B5EF4-FFF2-40B4-BE49-F238E27FC236}">
                    <a16:creationId xmlns:a16="http://schemas.microsoft.com/office/drawing/2014/main" id="{D6ACCE5D-4465-89A2-4A4D-6D51CDDF78D6}"/>
                  </a:ext>
                </a:extLst>
              </p:cNvPr>
              <p:cNvSpPr/>
              <p:nvPr/>
            </p:nvSpPr>
            <p:spPr>
              <a:xfrm>
                <a:off x="5675910" y="282962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2" name="Freeform 7179">
                <a:extLst>
                  <a:ext uri="{FF2B5EF4-FFF2-40B4-BE49-F238E27FC236}">
                    <a16:creationId xmlns:a16="http://schemas.microsoft.com/office/drawing/2014/main" id="{D274395A-1E08-E57A-484D-3277802AEB46}"/>
                  </a:ext>
                </a:extLst>
              </p:cNvPr>
              <p:cNvSpPr/>
              <p:nvPr/>
            </p:nvSpPr>
            <p:spPr>
              <a:xfrm>
                <a:off x="5652929" y="28512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3" name="Freeform 7180">
                <a:extLst>
                  <a:ext uri="{FF2B5EF4-FFF2-40B4-BE49-F238E27FC236}">
                    <a16:creationId xmlns:a16="http://schemas.microsoft.com/office/drawing/2014/main" id="{02570434-7D8B-5B92-55EA-335424015A85}"/>
                  </a:ext>
                </a:extLst>
              </p:cNvPr>
              <p:cNvSpPr/>
              <p:nvPr/>
            </p:nvSpPr>
            <p:spPr>
              <a:xfrm>
                <a:off x="5675910" y="282962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4" name="Freeform 7181">
                <a:extLst>
                  <a:ext uri="{FF2B5EF4-FFF2-40B4-BE49-F238E27FC236}">
                    <a16:creationId xmlns:a16="http://schemas.microsoft.com/office/drawing/2014/main" id="{BD4D8769-A90F-D922-BA31-0C39468A9AE2}"/>
                  </a:ext>
                </a:extLst>
              </p:cNvPr>
              <p:cNvSpPr/>
              <p:nvPr/>
            </p:nvSpPr>
            <p:spPr>
              <a:xfrm>
                <a:off x="5762753" y="2936305"/>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5" name="Freeform 7182">
                <a:extLst>
                  <a:ext uri="{FF2B5EF4-FFF2-40B4-BE49-F238E27FC236}">
                    <a16:creationId xmlns:a16="http://schemas.microsoft.com/office/drawing/2014/main" id="{3983BC3C-8E9C-4A65-6DAF-D3CFAD7C3530}"/>
                  </a:ext>
                </a:extLst>
              </p:cNvPr>
              <p:cNvSpPr/>
              <p:nvPr/>
            </p:nvSpPr>
            <p:spPr>
              <a:xfrm>
                <a:off x="5785861" y="291479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6" name="Freeform 7183">
                <a:extLst>
                  <a:ext uri="{FF2B5EF4-FFF2-40B4-BE49-F238E27FC236}">
                    <a16:creationId xmlns:a16="http://schemas.microsoft.com/office/drawing/2014/main" id="{66430658-FCF8-34CD-90C0-CCB1E2181D29}"/>
                  </a:ext>
                </a:extLst>
              </p:cNvPr>
              <p:cNvSpPr/>
              <p:nvPr/>
            </p:nvSpPr>
            <p:spPr>
              <a:xfrm>
                <a:off x="5762753" y="2936305"/>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7" name="Freeform 7184">
                <a:extLst>
                  <a:ext uri="{FF2B5EF4-FFF2-40B4-BE49-F238E27FC236}">
                    <a16:creationId xmlns:a16="http://schemas.microsoft.com/office/drawing/2014/main" id="{413C705C-E3FE-87D7-965B-CA877A8BD554}"/>
                  </a:ext>
                </a:extLst>
              </p:cNvPr>
              <p:cNvSpPr/>
              <p:nvPr/>
            </p:nvSpPr>
            <p:spPr>
              <a:xfrm>
                <a:off x="5785861" y="291479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8" name="Freeform 7185">
                <a:extLst>
                  <a:ext uri="{FF2B5EF4-FFF2-40B4-BE49-F238E27FC236}">
                    <a16:creationId xmlns:a16="http://schemas.microsoft.com/office/drawing/2014/main" id="{46733DEA-F070-3C10-5ADD-DFCA1357749C}"/>
                  </a:ext>
                </a:extLst>
              </p:cNvPr>
              <p:cNvSpPr/>
              <p:nvPr/>
            </p:nvSpPr>
            <p:spPr>
              <a:xfrm>
                <a:off x="5794621" y="2949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9" name="Freeform 7186">
                <a:extLst>
                  <a:ext uri="{FF2B5EF4-FFF2-40B4-BE49-F238E27FC236}">
                    <a16:creationId xmlns:a16="http://schemas.microsoft.com/office/drawing/2014/main" id="{01B3AC53-58EC-F64D-7380-43D8DBBDF2CF}"/>
                  </a:ext>
                </a:extLst>
              </p:cNvPr>
              <p:cNvSpPr/>
              <p:nvPr/>
            </p:nvSpPr>
            <p:spPr>
              <a:xfrm>
                <a:off x="5817602" y="29275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0" name="Freeform 7187">
                <a:extLst>
                  <a:ext uri="{FF2B5EF4-FFF2-40B4-BE49-F238E27FC236}">
                    <a16:creationId xmlns:a16="http://schemas.microsoft.com/office/drawing/2014/main" id="{750286C0-FB34-4288-5971-14581A04E925}"/>
                  </a:ext>
                </a:extLst>
              </p:cNvPr>
              <p:cNvSpPr/>
              <p:nvPr/>
            </p:nvSpPr>
            <p:spPr>
              <a:xfrm>
                <a:off x="5794621" y="2949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1" name="Freeform 7188">
                <a:extLst>
                  <a:ext uri="{FF2B5EF4-FFF2-40B4-BE49-F238E27FC236}">
                    <a16:creationId xmlns:a16="http://schemas.microsoft.com/office/drawing/2014/main" id="{968DA4A2-242C-24E8-6291-9490BFF220A0}"/>
                  </a:ext>
                </a:extLst>
              </p:cNvPr>
              <p:cNvSpPr/>
              <p:nvPr/>
            </p:nvSpPr>
            <p:spPr>
              <a:xfrm>
                <a:off x="5817602" y="29275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2" name="Freeform 7189">
                <a:extLst>
                  <a:ext uri="{FF2B5EF4-FFF2-40B4-BE49-F238E27FC236}">
                    <a16:creationId xmlns:a16="http://schemas.microsoft.com/office/drawing/2014/main" id="{0D1DB9EE-9B51-0F95-D274-4979586C19E5}"/>
                  </a:ext>
                </a:extLst>
              </p:cNvPr>
              <p:cNvSpPr/>
              <p:nvPr/>
            </p:nvSpPr>
            <p:spPr>
              <a:xfrm>
                <a:off x="583905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3" name="Freeform 7190">
                <a:extLst>
                  <a:ext uri="{FF2B5EF4-FFF2-40B4-BE49-F238E27FC236}">
                    <a16:creationId xmlns:a16="http://schemas.microsoft.com/office/drawing/2014/main" id="{8F9BE10C-BA8E-E980-5083-AC1FA2585951}"/>
                  </a:ext>
                </a:extLst>
              </p:cNvPr>
              <p:cNvSpPr/>
              <p:nvPr/>
            </p:nvSpPr>
            <p:spPr>
              <a:xfrm>
                <a:off x="5862039"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4" name="Freeform 7191">
                <a:extLst>
                  <a:ext uri="{FF2B5EF4-FFF2-40B4-BE49-F238E27FC236}">
                    <a16:creationId xmlns:a16="http://schemas.microsoft.com/office/drawing/2014/main" id="{C65FDE39-AC09-658B-1173-956E5B23782D}"/>
                  </a:ext>
                </a:extLst>
              </p:cNvPr>
              <p:cNvSpPr/>
              <p:nvPr/>
            </p:nvSpPr>
            <p:spPr>
              <a:xfrm>
                <a:off x="583905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5" name="Freeform 7192">
                <a:extLst>
                  <a:ext uri="{FF2B5EF4-FFF2-40B4-BE49-F238E27FC236}">
                    <a16:creationId xmlns:a16="http://schemas.microsoft.com/office/drawing/2014/main" id="{5176C230-B797-830A-928C-F57EF504B90D}"/>
                  </a:ext>
                </a:extLst>
              </p:cNvPr>
              <p:cNvSpPr/>
              <p:nvPr/>
            </p:nvSpPr>
            <p:spPr>
              <a:xfrm>
                <a:off x="5862039"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6" name="Freeform 7193">
                <a:extLst>
                  <a:ext uri="{FF2B5EF4-FFF2-40B4-BE49-F238E27FC236}">
                    <a16:creationId xmlns:a16="http://schemas.microsoft.com/office/drawing/2014/main" id="{BABCBB20-0B3B-FB95-BA5B-0C4034676904}"/>
                  </a:ext>
                </a:extLst>
              </p:cNvPr>
              <p:cNvSpPr/>
              <p:nvPr/>
            </p:nvSpPr>
            <p:spPr>
              <a:xfrm>
                <a:off x="588336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7" name="Freeform 7194">
                <a:extLst>
                  <a:ext uri="{FF2B5EF4-FFF2-40B4-BE49-F238E27FC236}">
                    <a16:creationId xmlns:a16="http://schemas.microsoft.com/office/drawing/2014/main" id="{F0FB364C-7C1D-FB1B-3EE6-C0FFD9DA92A7}"/>
                  </a:ext>
                </a:extLst>
              </p:cNvPr>
              <p:cNvSpPr/>
              <p:nvPr/>
            </p:nvSpPr>
            <p:spPr>
              <a:xfrm>
                <a:off x="5906477"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8" name="Freeform 7195">
                <a:extLst>
                  <a:ext uri="{FF2B5EF4-FFF2-40B4-BE49-F238E27FC236}">
                    <a16:creationId xmlns:a16="http://schemas.microsoft.com/office/drawing/2014/main" id="{CE55C5DE-400A-46A3-16DD-160EE6022E47}"/>
                  </a:ext>
                </a:extLst>
              </p:cNvPr>
              <p:cNvSpPr/>
              <p:nvPr/>
            </p:nvSpPr>
            <p:spPr>
              <a:xfrm>
                <a:off x="588336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9" name="Freeform 7196">
                <a:extLst>
                  <a:ext uri="{FF2B5EF4-FFF2-40B4-BE49-F238E27FC236}">
                    <a16:creationId xmlns:a16="http://schemas.microsoft.com/office/drawing/2014/main" id="{20F7CB45-9A61-87A3-3C06-C6BA1E5F411B}"/>
                  </a:ext>
                </a:extLst>
              </p:cNvPr>
              <p:cNvSpPr/>
              <p:nvPr/>
            </p:nvSpPr>
            <p:spPr>
              <a:xfrm>
                <a:off x="5906477"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0" name="Freeform 7197">
                <a:extLst>
                  <a:ext uri="{FF2B5EF4-FFF2-40B4-BE49-F238E27FC236}">
                    <a16:creationId xmlns:a16="http://schemas.microsoft.com/office/drawing/2014/main" id="{EF0029DA-696E-AE23-D1CA-8DCC8B76FA13}"/>
                  </a:ext>
                </a:extLst>
              </p:cNvPr>
              <p:cNvSpPr/>
              <p:nvPr/>
            </p:nvSpPr>
            <p:spPr>
              <a:xfrm>
                <a:off x="5896066"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1" name="Freeform 7198">
                <a:extLst>
                  <a:ext uri="{FF2B5EF4-FFF2-40B4-BE49-F238E27FC236}">
                    <a16:creationId xmlns:a16="http://schemas.microsoft.com/office/drawing/2014/main" id="{C987B41D-DBF0-933F-AE88-F4CFE26C38E5}"/>
                  </a:ext>
                </a:extLst>
              </p:cNvPr>
              <p:cNvSpPr/>
              <p:nvPr/>
            </p:nvSpPr>
            <p:spPr>
              <a:xfrm>
                <a:off x="5919173"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2" name="Freeform 7199">
                <a:extLst>
                  <a:ext uri="{FF2B5EF4-FFF2-40B4-BE49-F238E27FC236}">
                    <a16:creationId xmlns:a16="http://schemas.microsoft.com/office/drawing/2014/main" id="{4CAC5546-4F14-BFCA-0005-F0C8AD965E3F}"/>
                  </a:ext>
                </a:extLst>
              </p:cNvPr>
              <p:cNvSpPr/>
              <p:nvPr/>
            </p:nvSpPr>
            <p:spPr>
              <a:xfrm>
                <a:off x="5896066"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3" name="Freeform 7200">
                <a:extLst>
                  <a:ext uri="{FF2B5EF4-FFF2-40B4-BE49-F238E27FC236}">
                    <a16:creationId xmlns:a16="http://schemas.microsoft.com/office/drawing/2014/main" id="{01DF5860-2509-F95B-C263-18751DAC9DB2}"/>
                  </a:ext>
                </a:extLst>
              </p:cNvPr>
              <p:cNvSpPr/>
              <p:nvPr/>
            </p:nvSpPr>
            <p:spPr>
              <a:xfrm>
                <a:off x="5919173"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4" name="Freeform 7201">
                <a:extLst>
                  <a:ext uri="{FF2B5EF4-FFF2-40B4-BE49-F238E27FC236}">
                    <a16:creationId xmlns:a16="http://schemas.microsoft.com/office/drawing/2014/main" id="{AD22AF43-E551-AD86-1A57-B450126A1E51}"/>
                  </a:ext>
                </a:extLst>
              </p:cNvPr>
              <p:cNvSpPr/>
              <p:nvPr/>
            </p:nvSpPr>
            <p:spPr>
              <a:xfrm>
                <a:off x="6130823" y="30312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5" name="Freeform 7202">
                <a:extLst>
                  <a:ext uri="{FF2B5EF4-FFF2-40B4-BE49-F238E27FC236}">
                    <a16:creationId xmlns:a16="http://schemas.microsoft.com/office/drawing/2014/main" id="{B6A6B89C-DB89-6DD7-867C-D6604C39AC60}"/>
                  </a:ext>
                </a:extLst>
              </p:cNvPr>
              <p:cNvSpPr/>
              <p:nvPr/>
            </p:nvSpPr>
            <p:spPr>
              <a:xfrm>
                <a:off x="6153930" y="30097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6" name="Freeform 7203">
                <a:extLst>
                  <a:ext uri="{FF2B5EF4-FFF2-40B4-BE49-F238E27FC236}">
                    <a16:creationId xmlns:a16="http://schemas.microsoft.com/office/drawing/2014/main" id="{82BA6299-915A-1692-5C3C-257B92E5EC4E}"/>
                  </a:ext>
                </a:extLst>
              </p:cNvPr>
              <p:cNvSpPr/>
              <p:nvPr/>
            </p:nvSpPr>
            <p:spPr>
              <a:xfrm>
                <a:off x="6130823" y="30312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7" name="Freeform 7204">
                <a:extLst>
                  <a:ext uri="{FF2B5EF4-FFF2-40B4-BE49-F238E27FC236}">
                    <a16:creationId xmlns:a16="http://schemas.microsoft.com/office/drawing/2014/main" id="{401E81F6-137B-931E-26DE-3CA7584A7F3C}"/>
                  </a:ext>
                </a:extLst>
              </p:cNvPr>
              <p:cNvSpPr/>
              <p:nvPr/>
            </p:nvSpPr>
            <p:spPr>
              <a:xfrm>
                <a:off x="6153930" y="30097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8" name="Freeform 7205">
                <a:extLst>
                  <a:ext uri="{FF2B5EF4-FFF2-40B4-BE49-F238E27FC236}">
                    <a16:creationId xmlns:a16="http://schemas.microsoft.com/office/drawing/2014/main" id="{1BB7CF54-B591-0043-3691-4037EAAC37CD}"/>
                  </a:ext>
                </a:extLst>
              </p:cNvPr>
              <p:cNvSpPr/>
              <p:nvPr/>
            </p:nvSpPr>
            <p:spPr>
              <a:xfrm>
                <a:off x="6158374" y="303565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9" name="Freeform 7206">
                <a:extLst>
                  <a:ext uri="{FF2B5EF4-FFF2-40B4-BE49-F238E27FC236}">
                    <a16:creationId xmlns:a16="http://schemas.microsoft.com/office/drawing/2014/main" id="{DCFC252B-2877-D767-EAD7-42E4E7157F9C}"/>
                  </a:ext>
                </a:extLst>
              </p:cNvPr>
              <p:cNvSpPr/>
              <p:nvPr/>
            </p:nvSpPr>
            <p:spPr>
              <a:xfrm>
                <a:off x="6181354" y="301400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0" name="Freeform 7207">
                <a:extLst>
                  <a:ext uri="{FF2B5EF4-FFF2-40B4-BE49-F238E27FC236}">
                    <a16:creationId xmlns:a16="http://schemas.microsoft.com/office/drawing/2014/main" id="{805EF89E-DA7A-A55B-8701-72B0C1698C99}"/>
                  </a:ext>
                </a:extLst>
              </p:cNvPr>
              <p:cNvSpPr/>
              <p:nvPr/>
            </p:nvSpPr>
            <p:spPr>
              <a:xfrm>
                <a:off x="6158374" y="303565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1" name="Freeform 7208">
                <a:extLst>
                  <a:ext uri="{FF2B5EF4-FFF2-40B4-BE49-F238E27FC236}">
                    <a16:creationId xmlns:a16="http://schemas.microsoft.com/office/drawing/2014/main" id="{7FE02FEA-0FDF-8FCE-755E-A94C3731EFB1}"/>
                  </a:ext>
                </a:extLst>
              </p:cNvPr>
              <p:cNvSpPr/>
              <p:nvPr/>
            </p:nvSpPr>
            <p:spPr>
              <a:xfrm>
                <a:off x="6181354" y="301400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2" name="Freeform 7209">
                <a:extLst>
                  <a:ext uri="{FF2B5EF4-FFF2-40B4-BE49-F238E27FC236}">
                    <a16:creationId xmlns:a16="http://schemas.microsoft.com/office/drawing/2014/main" id="{56334417-2E09-B63F-057B-183F1F3B27E2}"/>
                  </a:ext>
                </a:extLst>
              </p:cNvPr>
              <p:cNvSpPr/>
              <p:nvPr/>
            </p:nvSpPr>
            <p:spPr>
              <a:xfrm>
                <a:off x="6492544" y="30529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3" name="Freeform 7210">
                <a:extLst>
                  <a:ext uri="{FF2B5EF4-FFF2-40B4-BE49-F238E27FC236}">
                    <a16:creationId xmlns:a16="http://schemas.microsoft.com/office/drawing/2014/main" id="{C2A261E9-DA67-EAD3-3B6C-80E037B44D13}"/>
                  </a:ext>
                </a:extLst>
              </p:cNvPr>
              <p:cNvSpPr/>
              <p:nvPr/>
            </p:nvSpPr>
            <p:spPr>
              <a:xfrm>
                <a:off x="6515524" y="30314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4" name="Freeform 7211">
                <a:extLst>
                  <a:ext uri="{FF2B5EF4-FFF2-40B4-BE49-F238E27FC236}">
                    <a16:creationId xmlns:a16="http://schemas.microsoft.com/office/drawing/2014/main" id="{1025E91F-AA08-2BB7-19DF-B1EB90DE772E}"/>
                  </a:ext>
                </a:extLst>
              </p:cNvPr>
              <p:cNvSpPr/>
              <p:nvPr/>
            </p:nvSpPr>
            <p:spPr>
              <a:xfrm>
                <a:off x="6492544" y="30529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5" name="Freeform 7212">
                <a:extLst>
                  <a:ext uri="{FF2B5EF4-FFF2-40B4-BE49-F238E27FC236}">
                    <a16:creationId xmlns:a16="http://schemas.microsoft.com/office/drawing/2014/main" id="{F12C24B4-E81F-86EB-2D06-4716769381C9}"/>
                  </a:ext>
                </a:extLst>
              </p:cNvPr>
              <p:cNvSpPr/>
              <p:nvPr/>
            </p:nvSpPr>
            <p:spPr>
              <a:xfrm>
                <a:off x="6515524" y="30314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6" name="Freeform 7213">
                <a:extLst>
                  <a:ext uri="{FF2B5EF4-FFF2-40B4-BE49-F238E27FC236}">
                    <a16:creationId xmlns:a16="http://schemas.microsoft.com/office/drawing/2014/main" id="{CAC4E9AE-F90F-8B33-E9CF-7866875FB2CD}"/>
                  </a:ext>
                </a:extLst>
              </p:cNvPr>
              <p:cNvSpPr/>
              <p:nvPr/>
            </p:nvSpPr>
            <p:spPr>
              <a:xfrm>
                <a:off x="6593988" y="305741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7" name="Freeform 7214">
                <a:extLst>
                  <a:ext uri="{FF2B5EF4-FFF2-40B4-BE49-F238E27FC236}">
                    <a16:creationId xmlns:a16="http://schemas.microsoft.com/office/drawing/2014/main" id="{EFBFA905-CEBC-F326-DCA6-40BC071E5135}"/>
                  </a:ext>
                </a:extLst>
              </p:cNvPr>
              <p:cNvSpPr/>
              <p:nvPr/>
            </p:nvSpPr>
            <p:spPr>
              <a:xfrm>
                <a:off x="6617096" y="30357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8" name="Freeform 7215">
                <a:extLst>
                  <a:ext uri="{FF2B5EF4-FFF2-40B4-BE49-F238E27FC236}">
                    <a16:creationId xmlns:a16="http://schemas.microsoft.com/office/drawing/2014/main" id="{AB37B1CB-616E-3D08-7A2D-159FD206B314}"/>
                  </a:ext>
                </a:extLst>
              </p:cNvPr>
              <p:cNvSpPr/>
              <p:nvPr/>
            </p:nvSpPr>
            <p:spPr>
              <a:xfrm>
                <a:off x="6593988" y="305741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9" name="Freeform 7216">
                <a:extLst>
                  <a:ext uri="{FF2B5EF4-FFF2-40B4-BE49-F238E27FC236}">
                    <a16:creationId xmlns:a16="http://schemas.microsoft.com/office/drawing/2014/main" id="{9FAB3D69-240D-5BD8-D847-8F15BE752C5F}"/>
                  </a:ext>
                </a:extLst>
              </p:cNvPr>
              <p:cNvSpPr/>
              <p:nvPr/>
            </p:nvSpPr>
            <p:spPr>
              <a:xfrm>
                <a:off x="6617096" y="30357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0" name="Freeform 7217">
                <a:extLst>
                  <a:ext uri="{FF2B5EF4-FFF2-40B4-BE49-F238E27FC236}">
                    <a16:creationId xmlns:a16="http://schemas.microsoft.com/office/drawing/2014/main" id="{F1BF9331-D475-3959-C2B8-8EB07B542E9C}"/>
                  </a:ext>
                </a:extLst>
              </p:cNvPr>
              <p:cNvSpPr/>
              <p:nvPr/>
            </p:nvSpPr>
            <p:spPr>
              <a:xfrm>
                <a:off x="6750535" y="30704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1" name="Freeform 7218">
                <a:extLst>
                  <a:ext uri="{FF2B5EF4-FFF2-40B4-BE49-F238E27FC236}">
                    <a16:creationId xmlns:a16="http://schemas.microsoft.com/office/drawing/2014/main" id="{EA24CF78-E6DA-325C-1661-75A552CB628B}"/>
                  </a:ext>
                </a:extLst>
              </p:cNvPr>
              <p:cNvSpPr/>
              <p:nvPr/>
            </p:nvSpPr>
            <p:spPr>
              <a:xfrm>
                <a:off x="6773516" y="30489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2" name="Freeform 7219">
                <a:extLst>
                  <a:ext uri="{FF2B5EF4-FFF2-40B4-BE49-F238E27FC236}">
                    <a16:creationId xmlns:a16="http://schemas.microsoft.com/office/drawing/2014/main" id="{51A1A078-EDBC-C22D-7666-0D24562166DC}"/>
                  </a:ext>
                </a:extLst>
              </p:cNvPr>
              <p:cNvSpPr/>
              <p:nvPr/>
            </p:nvSpPr>
            <p:spPr>
              <a:xfrm>
                <a:off x="6750535" y="30704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3" name="Freeform 7220">
                <a:extLst>
                  <a:ext uri="{FF2B5EF4-FFF2-40B4-BE49-F238E27FC236}">
                    <a16:creationId xmlns:a16="http://schemas.microsoft.com/office/drawing/2014/main" id="{A4CBAFC6-8045-CA52-E70A-FFE92EA965B4}"/>
                  </a:ext>
                </a:extLst>
              </p:cNvPr>
              <p:cNvSpPr/>
              <p:nvPr/>
            </p:nvSpPr>
            <p:spPr>
              <a:xfrm>
                <a:off x="6773516" y="30489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4" name="Freeform 7221">
                <a:extLst>
                  <a:ext uri="{FF2B5EF4-FFF2-40B4-BE49-F238E27FC236}">
                    <a16:creationId xmlns:a16="http://schemas.microsoft.com/office/drawing/2014/main" id="{97B4C42F-95C5-7D1C-A9B7-AC73F5102E96}"/>
                  </a:ext>
                </a:extLst>
              </p:cNvPr>
              <p:cNvSpPr/>
              <p:nvPr/>
            </p:nvSpPr>
            <p:spPr>
              <a:xfrm>
                <a:off x="6845631" y="307931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5" name="Freeform 7222">
                <a:extLst>
                  <a:ext uri="{FF2B5EF4-FFF2-40B4-BE49-F238E27FC236}">
                    <a16:creationId xmlns:a16="http://schemas.microsoft.com/office/drawing/2014/main" id="{80673AA7-DDD2-2C38-FAF6-1D56751F64BA}"/>
                  </a:ext>
                </a:extLst>
              </p:cNvPr>
              <p:cNvSpPr/>
              <p:nvPr/>
            </p:nvSpPr>
            <p:spPr>
              <a:xfrm>
                <a:off x="6868739" y="30576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6" name="Freeform 7223">
                <a:extLst>
                  <a:ext uri="{FF2B5EF4-FFF2-40B4-BE49-F238E27FC236}">
                    <a16:creationId xmlns:a16="http://schemas.microsoft.com/office/drawing/2014/main" id="{A782FF73-184E-6D0E-AE5B-F6736AB8AA0E}"/>
                  </a:ext>
                </a:extLst>
              </p:cNvPr>
              <p:cNvSpPr/>
              <p:nvPr/>
            </p:nvSpPr>
            <p:spPr>
              <a:xfrm>
                <a:off x="6845631" y="307931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7" name="Freeform 7224">
                <a:extLst>
                  <a:ext uri="{FF2B5EF4-FFF2-40B4-BE49-F238E27FC236}">
                    <a16:creationId xmlns:a16="http://schemas.microsoft.com/office/drawing/2014/main" id="{296C2A65-C892-C29C-3853-D71202D3ADF1}"/>
                  </a:ext>
                </a:extLst>
              </p:cNvPr>
              <p:cNvSpPr/>
              <p:nvPr/>
            </p:nvSpPr>
            <p:spPr>
              <a:xfrm>
                <a:off x="6868739" y="30576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8" name="Freeform 7225">
                <a:extLst>
                  <a:ext uri="{FF2B5EF4-FFF2-40B4-BE49-F238E27FC236}">
                    <a16:creationId xmlns:a16="http://schemas.microsoft.com/office/drawing/2014/main" id="{940792E3-5396-4B8B-BC83-56C570A21D81}"/>
                  </a:ext>
                </a:extLst>
              </p:cNvPr>
              <p:cNvSpPr/>
              <p:nvPr/>
            </p:nvSpPr>
            <p:spPr>
              <a:xfrm>
                <a:off x="6854138"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9" name="Freeform 7226">
                <a:extLst>
                  <a:ext uri="{FF2B5EF4-FFF2-40B4-BE49-F238E27FC236}">
                    <a16:creationId xmlns:a16="http://schemas.microsoft.com/office/drawing/2014/main" id="{79C447FD-ACF4-3720-294B-0291405F2FB4}"/>
                  </a:ext>
                </a:extLst>
              </p:cNvPr>
              <p:cNvSpPr/>
              <p:nvPr/>
            </p:nvSpPr>
            <p:spPr>
              <a:xfrm>
                <a:off x="6877246"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0" name="Freeform 7227">
                <a:extLst>
                  <a:ext uri="{FF2B5EF4-FFF2-40B4-BE49-F238E27FC236}">
                    <a16:creationId xmlns:a16="http://schemas.microsoft.com/office/drawing/2014/main" id="{0D790D7A-2D39-1F78-AFC5-0DCE6457EB14}"/>
                  </a:ext>
                </a:extLst>
              </p:cNvPr>
              <p:cNvSpPr/>
              <p:nvPr/>
            </p:nvSpPr>
            <p:spPr>
              <a:xfrm>
                <a:off x="6854138"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1" name="Freeform 7228">
                <a:extLst>
                  <a:ext uri="{FF2B5EF4-FFF2-40B4-BE49-F238E27FC236}">
                    <a16:creationId xmlns:a16="http://schemas.microsoft.com/office/drawing/2014/main" id="{345A5AF0-7C83-C259-DF07-0F1431AA6313}"/>
                  </a:ext>
                </a:extLst>
              </p:cNvPr>
              <p:cNvSpPr/>
              <p:nvPr/>
            </p:nvSpPr>
            <p:spPr>
              <a:xfrm>
                <a:off x="6877246"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2" name="Freeform 7229">
                <a:extLst>
                  <a:ext uri="{FF2B5EF4-FFF2-40B4-BE49-F238E27FC236}">
                    <a16:creationId xmlns:a16="http://schemas.microsoft.com/office/drawing/2014/main" id="{41FF2691-C7AA-F6BB-075A-815FD4B21FED}"/>
                  </a:ext>
                </a:extLst>
              </p:cNvPr>
              <p:cNvSpPr/>
              <p:nvPr/>
            </p:nvSpPr>
            <p:spPr>
              <a:xfrm>
                <a:off x="6856296"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3" name="Freeform 7230">
                <a:extLst>
                  <a:ext uri="{FF2B5EF4-FFF2-40B4-BE49-F238E27FC236}">
                    <a16:creationId xmlns:a16="http://schemas.microsoft.com/office/drawing/2014/main" id="{24DB0962-8729-2CE2-1BBB-F9D2CC1A6EFA}"/>
                  </a:ext>
                </a:extLst>
              </p:cNvPr>
              <p:cNvSpPr/>
              <p:nvPr/>
            </p:nvSpPr>
            <p:spPr>
              <a:xfrm>
                <a:off x="6879277"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4" name="Freeform 7231">
                <a:extLst>
                  <a:ext uri="{FF2B5EF4-FFF2-40B4-BE49-F238E27FC236}">
                    <a16:creationId xmlns:a16="http://schemas.microsoft.com/office/drawing/2014/main" id="{DA9A4ACA-DD25-D8A6-0EDE-96C39D216B6D}"/>
                  </a:ext>
                </a:extLst>
              </p:cNvPr>
              <p:cNvSpPr/>
              <p:nvPr/>
            </p:nvSpPr>
            <p:spPr>
              <a:xfrm>
                <a:off x="6856296"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5" name="Freeform 7232">
                <a:extLst>
                  <a:ext uri="{FF2B5EF4-FFF2-40B4-BE49-F238E27FC236}">
                    <a16:creationId xmlns:a16="http://schemas.microsoft.com/office/drawing/2014/main" id="{6E74237E-63F5-23B0-4D28-167FA893192A}"/>
                  </a:ext>
                </a:extLst>
              </p:cNvPr>
              <p:cNvSpPr/>
              <p:nvPr/>
            </p:nvSpPr>
            <p:spPr>
              <a:xfrm>
                <a:off x="6879277"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6" name="Freeform 7233">
                <a:extLst>
                  <a:ext uri="{FF2B5EF4-FFF2-40B4-BE49-F238E27FC236}">
                    <a16:creationId xmlns:a16="http://schemas.microsoft.com/office/drawing/2014/main" id="{0C0E1963-6DEC-4FD4-0BD1-2FC46F219652}"/>
                  </a:ext>
                </a:extLst>
              </p:cNvPr>
              <p:cNvSpPr/>
              <p:nvPr/>
            </p:nvSpPr>
            <p:spPr>
              <a:xfrm>
                <a:off x="6873183"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7" name="Freeform 7234">
                <a:extLst>
                  <a:ext uri="{FF2B5EF4-FFF2-40B4-BE49-F238E27FC236}">
                    <a16:creationId xmlns:a16="http://schemas.microsoft.com/office/drawing/2014/main" id="{EE689373-1FFF-70DB-D382-80F78214CE01}"/>
                  </a:ext>
                </a:extLst>
              </p:cNvPr>
              <p:cNvSpPr/>
              <p:nvPr/>
            </p:nvSpPr>
            <p:spPr>
              <a:xfrm>
                <a:off x="6896163"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8" name="Freeform 7235">
                <a:extLst>
                  <a:ext uri="{FF2B5EF4-FFF2-40B4-BE49-F238E27FC236}">
                    <a16:creationId xmlns:a16="http://schemas.microsoft.com/office/drawing/2014/main" id="{03A65DD2-22C1-2534-357F-6F12CB2158C5}"/>
                  </a:ext>
                </a:extLst>
              </p:cNvPr>
              <p:cNvSpPr/>
              <p:nvPr/>
            </p:nvSpPr>
            <p:spPr>
              <a:xfrm>
                <a:off x="6873183"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9" name="Freeform 7236">
                <a:extLst>
                  <a:ext uri="{FF2B5EF4-FFF2-40B4-BE49-F238E27FC236}">
                    <a16:creationId xmlns:a16="http://schemas.microsoft.com/office/drawing/2014/main" id="{306170D9-D0E1-4B83-EB6D-8D155D5A12D8}"/>
                  </a:ext>
                </a:extLst>
              </p:cNvPr>
              <p:cNvSpPr/>
              <p:nvPr/>
            </p:nvSpPr>
            <p:spPr>
              <a:xfrm>
                <a:off x="6896163"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0" name="Freeform 7237">
                <a:extLst>
                  <a:ext uri="{FF2B5EF4-FFF2-40B4-BE49-F238E27FC236}">
                    <a16:creationId xmlns:a16="http://schemas.microsoft.com/office/drawing/2014/main" id="{E9E12F9C-A897-72E3-4A88-BB4C7BFEEE69}"/>
                  </a:ext>
                </a:extLst>
              </p:cNvPr>
              <p:cNvSpPr/>
              <p:nvPr/>
            </p:nvSpPr>
            <p:spPr>
              <a:xfrm>
                <a:off x="6875341"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1" name="Freeform 7238">
                <a:extLst>
                  <a:ext uri="{FF2B5EF4-FFF2-40B4-BE49-F238E27FC236}">
                    <a16:creationId xmlns:a16="http://schemas.microsoft.com/office/drawing/2014/main" id="{52AF9B9C-0321-78AB-015C-8AD770FE7EF0}"/>
                  </a:ext>
                </a:extLst>
              </p:cNvPr>
              <p:cNvSpPr/>
              <p:nvPr/>
            </p:nvSpPr>
            <p:spPr>
              <a:xfrm>
                <a:off x="6898322"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2" name="Freeform 7239">
                <a:extLst>
                  <a:ext uri="{FF2B5EF4-FFF2-40B4-BE49-F238E27FC236}">
                    <a16:creationId xmlns:a16="http://schemas.microsoft.com/office/drawing/2014/main" id="{170B830A-216D-1FB5-7AF9-74265503E627}"/>
                  </a:ext>
                </a:extLst>
              </p:cNvPr>
              <p:cNvSpPr/>
              <p:nvPr/>
            </p:nvSpPr>
            <p:spPr>
              <a:xfrm>
                <a:off x="6875341"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3" name="Freeform 7240">
                <a:extLst>
                  <a:ext uri="{FF2B5EF4-FFF2-40B4-BE49-F238E27FC236}">
                    <a16:creationId xmlns:a16="http://schemas.microsoft.com/office/drawing/2014/main" id="{2BCBD102-EEDC-3E9B-7F78-55F4AF7ED685}"/>
                  </a:ext>
                </a:extLst>
              </p:cNvPr>
              <p:cNvSpPr/>
              <p:nvPr/>
            </p:nvSpPr>
            <p:spPr>
              <a:xfrm>
                <a:off x="6898322"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4" name="Freeform 7241">
                <a:extLst>
                  <a:ext uri="{FF2B5EF4-FFF2-40B4-BE49-F238E27FC236}">
                    <a16:creationId xmlns:a16="http://schemas.microsoft.com/office/drawing/2014/main" id="{C9B17B24-4C92-B670-79CB-18D5F5753E09}"/>
                  </a:ext>
                </a:extLst>
              </p:cNvPr>
              <p:cNvSpPr/>
              <p:nvPr/>
            </p:nvSpPr>
            <p:spPr>
              <a:xfrm>
                <a:off x="6890069" y="30927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5" name="Freeform 7242">
                <a:extLst>
                  <a:ext uri="{FF2B5EF4-FFF2-40B4-BE49-F238E27FC236}">
                    <a16:creationId xmlns:a16="http://schemas.microsoft.com/office/drawing/2014/main" id="{3D2F06F7-E6D3-3DA7-F2A9-5A29ECC93D87}"/>
                  </a:ext>
                </a:extLst>
              </p:cNvPr>
              <p:cNvSpPr/>
              <p:nvPr/>
            </p:nvSpPr>
            <p:spPr>
              <a:xfrm>
                <a:off x="6913176" y="307121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6" name="Freeform 7243">
                <a:extLst>
                  <a:ext uri="{FF2B5EF4-FFF2-40B4-BE49-F238E27FC236}">
                    <a16:creationId xmlns:a16="http://schemas.microsoft.com/office/drawing/2014/main" id="{2784E22C-F7D5-BDBC-83DF-CB9474BDD348}"/>
                  </a:ext>
                </a:extLst>
              </p:cNvPr>
              <p:cNvSpPr/>
              <p:nvPr/>
            </p:nvSpPr>
            <p:spPr>
              <a:xfrm>
                <a:off x="6890069" y="30927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7" name="Freeform 7244">
                <a:extLst>
                  <a:ext uri="{FF2B5EF4-FFF2-40B4-BE49-F238E27FC236}">
                    <a16:creationId xmlns:a16="http://schemas.microsoft.com/office/drawing/2014/main" id="{2E83B5DF-F80C-1439-ACC6-F51786B12CED}"/>
                  </a:ext>
                </a:extLst>
              </p:cNvPr>
              <p:cNvSpPr/>
              <p:nvPr/>
            </p:nvSpPr>
            <p:spPr>
              <a:xfrm>
                <a:off x="6913176" y="307121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8" name="Freeform 7245">
                <a:extLst>
                  <a:ext uri="{FF2B5EF4-FFF2-40B4-BE49-F238E27FC236}">
                    <a16:creationId xmlns:a16="http://schemas.microsoft.com/office/drawing/2014/main" id="{6653572B-4CD3-35F8-9D76-FC0287BE66F6}"/>
                  </a:ext>
                </a:extLst>
              </p:cNvPr>
              <p:cNvSpPr/>
              <p:nvPr/>
            </p:nvSpPr>
            <p:spPr>
              <a:xfrm>
                <a:off x="6906955" y="309715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9" name="Freeform 7246">
                <a:extLst>
                  <a:ext uri="{FF2B5EF4-FFF2-40B4-BE49-F238E27FC236}">
                    <a16:creationId xmlns:a16="http://schemas.microsoft.com/office/drawing/2014/main" id="{05D1ECF0-426A-42E2-BA6D-950EC265B47F}"/>
                  </a:ext>
                </a:extLst>
              </p:cNvPr>
              <p:cNvSpPr/>
              <p:nvPr/>
            </p:nvSpPr>
            <p:spPr>
              <a:xfrm>
                <a:off x="6930063" y="307564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0" name="Freeform 7247">
                <a:extLst>
                  <a:ext uri="{FF2B5EF4-FFF2-40B4-BE49-F238E27FC236}">
                    <a16:creationId xmlns:a16="http://schemas.microsoft.com/office/drawing/2014/main" id="{168480F5-1EB4-F212-130F-90131089442E}"/>
                  </a:ext>
                </a:extLst>
              </p:cNvPr>
              <p:cNvSpPr/>
              <p:nvPr/>
            </p:nvSpPr>
            <p:spPr>
              <a:xfrm>
                <a:off x="6906955" y="309715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1" name="Freeform 7248">
                <a:extLst>
                  <a:ext uri="{FF2B5EF4-FFF2-40B4-BE49-F238E27FC236}">
                    <a16:creationId xmlns:a16="http://schemas.microsoft.com/office/drawing/2014/main" id="{DEB64C3C-8949-D3AB-58DB-98BE3626B5D2}"/>
                  </a:ext>
                </a:extLst>
              </p:cNvPr>
              <p:cNvSpPr/>
              <p:nvPr/>
            </p:nvSpPr>
            <p:spPr>
              <a:xfrm>
                <a:off x="6930063" y="307564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2" name="Freeform 7249">
                <a:extLst>
                  <a:ext uri="{FF2B5EF4-FFF2-40B4-BE49-F238E27FC236}">
                    <a16:creationId xmlns:a16="http://schemas.microsoft.com/office/drawing/2014/main" id="{F3225520-7793-28DA-0C36-D20BE9E0955E}"/>
                  </a:ext>
                </a:extLst>
              </p:cNvPr>
              <p:cNvSpPr/>
              <p:nvPr/>
            </p:nvSpPr>
            <p:spPr>
              <a:xfrm>
                <a:off x="7222081"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3" name="Freeform 7250">
                <a:extLst>
                  <a:ext uri="{FF2B5EF4-FFF2-40B4-BE49-F238E27FC236}">
                    <a16:creationId xmlns:a16="http://schemas.microsoft.com/office/drawing/2014/main" id="{8AE7804A-C973-9326-53DD-D623C6B85BD3}"/>
                  </a:ext>
                </a:extLst>
              </p:cNvPr>
              <p:cNvSpPr/>
              <p:nvPr/>
            </p:nvSpPr>
            <p:spPr>
              <a:xfrm>
                <a:off x="7245188"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4" name="Freeform 7251">
                <a:extLst>
                  <a:ext uri="{FF2B5EF4-FFF2-40B4-BE49-F238E27FC236}">
                    <a16:creationId xmlns:a16="http://schemas.microsoft.com/office/drawing/2014/main" id="{4928CA4E-1282-78C7-A934-4095F225B7FC}"/>
                  </a:ext>
                </a:extLst>
              </p:cNvPr>
              <p:cNvSpPr/>
              <p:nvPr/>
            </p:nvSpPr>
            <p:spPr>
              <a:xfrm>
                <a:off x="7222081"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5" name="Freeform 7252">
                <a:extLst>
                  <a:ext uri="{FF2B5EF4-FFF2-40B4-BE49-F238E27FC236}">
                    <a16:creationId xmlns:a16="http://schemas.microsoft.com/office/drawing/2014/main" id="{8D87D302-8EAA-4185-A264-4C3854B7CE2A}"/>
                  </a:ext>
                </a:extLst>
              </p:cNvPr>
              <p:cNvSpPr/>
              <p:nvPr/>
            </p:nvSpPr>
            <p:spPr>
              <a:xfrm>
                <a:off x="7245188"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6" name="Freeform 7253">
                <a:extLst>
                  <a:ext uri="{FF2B5EF4-FFF2-40B4-BE49-F238E27FC236}">
                    <a16:creationId xmlns:a16="http://schemas.microsoft.com/office/drawing/2014/main" id="{1F62B7E1-0901-77AB-D6E4-94580EE139F6}"/>
                  </a:ext>
                </a:extLst>
              </p:cNvPr>
              <p:cNvSpPr/>
              <p:nvPr/>
            </p:nvSpPr>
            <p:spPr>
              <a:xfrm>
                <a:off x="7228429"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7" name="Freeform 7254">
                <a:extLst>
                  <a:ext uri="{FF2B5EF4-FFF2-40B4-BE49-F238E27FC236}">
                    <a16:creationId xmlns:a16="http://schemas.microsoft.com/office/drawing/2014/main" id="{1CC81FFE-B69D-D7C0-F3C0-B419297B440D}"/>
                  </a:ext>
                </a:extLst>
              </p:cNvPr>
              <p:cNvSpPr/>
              <p:nvPr/>
            </p:nvSpPr>
            <p:spPr>
              <a:xfrm>
                <a:off x="7251536"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8" name="Freeform 7255">
                <a:extLst>
                  <a:ext uri="{FF2B5EF4-FFF2-40B4-BE49-F238E27FC236}">
                    <a16:creationId xmlns:a16="http://schemas.microsoft.com/office/drawing/2014/main" id="{C719D6AC-BB26-B55F-3A14-17BAFF0E2AE6}"/>
                  </a:ext>
                </a:extLst>
              </p:cNvPr>
              <p:cNvSpPr/>
              <p:nvPr/>
            </p:nvSpPr>
            <p:spPr>
              <a:xfrm>
                <a:off x="7228429"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9" name="Freeform 7256">
                <a:extLst>
                  <a:ext uri="{FF2B5EF4-FFF2-40B4-BE49-F238E27FC236}">
                    <a16:creationId xmlns:a16="http://schemas.microsoft.com/office/drawing/2014/main" id="{A8AE8B42-9FF4-E7E7-B13A-4EDD00B52E22}"/>
                  </a:ext>
                </a:extLst>
              </p:cNvPr>
              <p:cNvSpPr/>
              <p:nvPr/>
            </p:nvSpPr>
            <p:spPr>
              <a:xfrm>
                <a:off x="7251536"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0" name="Freeform 7257">
                <a:extLst>
                  <a:ext uri="{FF2B5EF4-FFF2-40B4-BE49-F238E27FC236}">
                    <a16:creationId xmlns:a16="http://schemas.microsoft.com/office/drawing/2014/main" id="{BE53A116-9446-D2CD-DBB4-282A58CE6577}"/>
                  </a:ext>
                </a:extLst>
              </p:cNvPr>
              <p:cNvSpPr/>
              <p:nvPr/>
            </p:nvSpPr>
            <p:spPr>
              <a:xfrm>
                <a:off x="7522478" y="31289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1" name="Freeform 7258">
                <a:extLst>
                  <a:ext uri="{FF2B5EF4-FFF2-40B4-BE49-F238E27FC236}">
                    <a16:creationId xmlns:a16="http://schemas.microsoft.com/office/drawing/2014/main" id="{7D7A22E9-E9DF-72BF-495F-6F70D338E473}"/>
                  </a:ext>
                </a:extLst>
              </p:cNvPr>
              <p:cNvSpPr/>
              <p:nvPr/>
            </p:nvSpPr>
            <p:spPr>
              <a:xfrm>
                <a:off x="7545459" y="310740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2" name="Freeform 7259">
                <a:extLst>
                  <a:ext uri="{FF2B5EF4-FFF2-40B4-BE49-F238E27FC236}">
                    <a16:creationId xmlns:a16="http://schemas.microsoft.com/office/drawing/2014/main" id="{5C6B7543-5993-FB46-7061-761811D3E37D}"/>
                  </a:ext>
                </a:extLst>
              </p:cNvPr>
              <p:cNvSpPr/>
              <p:nvPr/>
            </p:nvSpPr>
            <p:spPr>
              <a:xfrm>
                <a:off x="7522478" y="31289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3" name="Freeform 7260">
                <a:extLst>
                  <a:ext uri="{FF2B5EF4-FFF2-40B4-BE49-F238E27FC236}">
                    <a16:creationId xmlns:a16="http://schemas.microsoft.com/office/drawing/2014/main" id="{AB69E9ED-5176-B1AB-4B52-000864D58D5D}"/>
                  </a:ext>
                </a:extLst>
              </p:cNvPr>
              <p:cNvSpPr/>
              <p:nvPr/>
            </p:nvSpPr>
            <p:spPr>
              <a:xfrm>
                <a:off x="7545459" y="310740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4" name="Freeform 7261">
                <a:extLst>
                  <a:ext uri="{FF2B5EF4-FFF2-40B4-BE49-F238E27FC236}">
                    <a16:creationId xmlns:a16="http://schemas.microsoft.com/office/drawing/2014/main" id="{52D9F2B3-5780-0D70-B399-3158F0D574CE}"/>
                  </a:ext>
                </a:extLst>
              </p:cNvPr>
              <p:cNvSpPr/>
              <p:nvPr/>
            </p:nvSpPr>
            <p:spPr>
              <a:xfrm>
                <a:off x="7600688" y="313803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5" name="Freeform 7262">
                <a:extLst>
                  <a:ext uri="{FF2B5EF4-FFF2-40B4-BE49-F238E27FC236}">
                    <a16:creationId xmlns:a16="http://schemas.microsoft.com/office/drawing/2014/main" id="{1A767ED4-B60F-5B35-F7DE-73E7C647C94A}"/>
                  </a:ext>
                </a:extLst>
              </p:cNvPr>
              <p:cNvSpPr/>
              <p:nvPr/>
            </p:nvSpPr>
            <p:spPr>
              <a:xfrm>
                <a:off x="7623669" y="31165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6" name="Freeform 7263">
                <a:extLst>
                  <a:ext uri="{FF2B5EF4-FFF2-40B4-BE49-F238E27FC236}">
                    <a16:creationId xmlns:a16="http://schemas.microsoft.com/office/drawing/2014/main" id="{C1CB4D4C-B053-70BE-4037-AAC3F23DF9ED}"/>
                  </a:ext>
                </a:extLst>
              </p:cNvPr>
              <p:cNvSpPr/>
              <p:nvPr/>
            </p:nvSpPr>
            <p:spPr>
              <a:xfrm>
                <a:off x="7600688" y="313803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7" name="Freeform 7264">
                <a:extLst>
                  <a:ext uri="{FF2B5EF4-FFF2-40B4-BE49-F238E27FC236}">
                    <a16:creationId xmlns:a16="http://schemas.microsoft.com/office/drawing/2014/main" id="{2B5772BF-4986-1DD4-C1EB-B539E9F7AB45}"/>
                  </a:ext>
                </a:extLst>
              </p:cNvPr>
              <p:cNvSpPr/>
              <p:nvPr/>
            </p:nvSpPr>
            <p:spPr>
              <a:xfrm>
                <a:off x="7623669" y="31165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8" name="Freeform 7265">
                <a:extLst>
                  <a:ext uri="{FF2B5EF4-FFF2-40B4-BE49-F238E27FC236}">
                    <a16:creationId xmlns:a16="http://schemas.microsoft.com/office/drawing/2014/main" id="{106313E5-AE6A-86FB-1312-5B0241AA3464}"/>
                  </a:ext>
                </a:extLst>
              </p:cNvPr>
              <p:cNvSpPr/>
              <p:nvPr/>
            </p:nvSpPr>
            <p:spPr>
              <a:xfrm>
                <a:off x="7642967"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9" name="Freeform 7266">
                <a:extLst>
                  <a:ext uri="{FF2B5EF4-FFF2-40B4-BE49-F238E27FC236}">
                    <a16:creationId xmlns:a16="http://schemas.microsoft.com/office/drawing/2014/main" id="{4486CDAB-FD3D-4F86-0782-2D421DB2FD0C}"/>
                  </a:ext>
                </a:extLst>
              </p:cNvPr>
              <p:cNvSpPr/>
              <p:nvPr/>
            </p:nvSpPr>
            <p:spPr>
              <a:xfrm>
                <a:off x="7666075"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0" name="Freeform 7267">
                <a:extLst>
                  <a:ext uri="{FF2B5EF4-FFF2-40B4-BE49-F238E27FC236}">
                    <a16:creationId xmlns:a16="http://schemas.microsoft.com/office/drawing/2014/main" id="{10C2E391-724D-708A-53E5-D211D8ED4D8E}"/>
                  </a:ext>
                </a:extLst>
              </p:cNvPr>
              <p:cNvSpPr/>
              <p:nvPr/>
            </p:nvSpPr>
            <p:spPr>
              <a:xfrm>
                <a:off x="7642967"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1" name="Freeform 7268">
                <a:extLst>
                  <a:ext uri="{FF2B5EF4-FFF2-40B4-BE49-F238E27FC236}">
                    <a16:creationId xmlns:a16="http://schemas.microsoft.com/office/drawing/2014/main" id="{A36D59FD-D97E-3B64-44AE-918871D3C4B7}"/>
                  </a:ext>
                </a:extLst>
              </p:cNvPr>
              <p:cNvSpPr/>
              <p:nvPr/>
            </p:nvSpPr>
            <p:spPr>
              <a:xfrm>
                <a:off x="7666075"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2" name="Freeform 7269">
                <a:extLst>
                  <a:ext uri="{FF2B5EF4-FFF2-40B4-BE49-F238E27FC236}">
                    <a16:creationId xmlns:a16="http://schemas.microsoft.com/office/drawing/2014/main" id="{8CF0F9E9-A7CA-A812-BF26-A00E95ED670B}"/>
                  </a:ext>
                </a:extLst>
              </p:cNvPr>
              <p:cNvSpPr/>
              <p:nvPr/>
            </p:nvSpPr>
            <p:spPr>
              <a:xfrm>
                <a:off x="7655664"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3" name="Freeform 7270">
                <a:extLst>
                  <a:ext uri="{FF2B5EF4-FFF2-40B4-BE49-F238E27FC236}">
                    <a16:creationId xmlns:a16="http://schemas.microsoft.com/office/drawing/2014/main" id="{C5BDE014-6C61-E2E4-2581-0D13116AB84D}"/>
                  </a:ext>
                </a:extLst>
              </p:cNvPr>
              <p:cNvSpPr/>
              <p:nvPr/>
            </p:nvSpPr>
            <p:spPr>
              <a:xfrm>
                <a:off x="7678771"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4" name="Freeform 7271">
                <a:extLst>
                  <a:ext uri="{FF2B5EF4-FFF2-40B4-BE49-F238E27FC236}">
                    <a16:creationId xmlns:a16="http://schemas.microsoft.com/office/drawing/2014/main" id="{84BA6693-36E1-DC94-C69F-2E03CA60E024}"/>
                  </a:ext>
                </a:extLst>
              </p:cNvPr>
              <p:cNvSpPr/>
              <p:nvPr/>
            </p:nvSpPr>
            <p:spPr>
              <a:xfrm>
                <a:off x="7655664"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5" name="Freeform 7272">
                <a:extLst>
                  <a:ext uri="{FF2B5EF4-FFF2-40B4-BE49-F238E27FC236}">
                    <a16:creationId xmlns:a16="http://schemas.microsoft.com/office/drawing/2014/main" id="{46B721F2-635F-8E0C-D3D4-EA44C498F790}"/>
                  </a:ext>
                </a:extLst>
              </p:cNvPr>
              <p:cNvSpPr/>
              <p:nvPr/>
            </p:nvSpPr>
            <p:spPr>
              <a:xfrm>
                <a:off x="7678771"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6" name="Freeform 7273">
                <a:extLst>
                  <a:ext uri="{FF2B5EF4-FFF2-40B4-BE49-F238E27FC236}">
                    <a16:creationId xmlns:a16="http://schemas.microsoft.com/office/drawing/2014/main" id="{4AEEC25E-C7FB-3412-664F-BFDE722EB4A3}"/>
                  </a:ext>
                </a:extLst>
              </p:cNvPr>
              <p:cNvSpPr/>
              <p:nvPr/>
            </p:nvSpPr>
            <p:spPr>
              <a:xfrm>
                <a:off x="7657822" y="31425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7" name="Freeform 7274">
                <a:extLst>
                  <a:ext uri="{FF2B5EF4-FFF2-40B4-BE49-F238E27FC236}">
                    <a16:creationId xmlns:a16="http://schemas.microsoft.com/office/drawing/2014/main" id="{8FBA0CF6-AAC1-9463-11EC-61369FA89368}"/>
                  </a:ext>
                </a:extLst>
              </p:cNvPr>
              <p:cNvSpPr/>
              <p:nvPr/>
            </p:nvSpPr>
            <p:spPr>
              <a:xfrm>
                <a:off x="7680803"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8" name="Freeform 7275">
                <a:extLst>
                  <a:ext uri="{FF2B5EF4-FFF2-40B4-BE49-F238E27FC236}">
                    <a16:creationId xmlns:a16="http://schemas.microsoft.com/office/drawing/2014/main" id="{D8EF1E9E-C69E-1167-6B94-67DB0DE8C2E6}"/>
                  </a:ext>
                </a:extLst>
              </p:cNvPr>
              <p:cNvSpPr/>
              <p:nvPr/>
            </p:nvSpPr>
            <p:spPr>
              <a:xfrm>
                <a:off x="7657822" y="31425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9" name="Freeform 7276">
                <a:extLst>
                  <a:ext uri="{FF2B5EF4-FFF2-40B4-BE49-F238E27FC236}">
                    <a16:creationId xmlns:a16="http://schemas.microsoft.com/office/drawing/2014/main" id="{7511E8F1-9A8E-F449-2E2E-BB5CED88ADC4}"/>
                  </a:ext>
                </a:extLst>
              </p:cNvPr>
              <p:cNvSpPr/>
              <p:nvPr/>
            </p:nvSpPr>
            <p:spPr>
              <a:xfrm>
                <a:off x="7680803"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0" name="Freeform 7277">
                <a:extLst>
                  <a:ext uri="{FF2B5EF4-FFF2-40B4-BE49-F238E27FC236}">
                    <a16:creationId xmlns:a16="http://schemas.microsoft.com/office/drawing/2014/main" id="{C1759CEF-9CAB-9DCF-8084-FD47F926776D}"/>
                  </a:ext>
                </a:extLst>
              </p:cNvPr>
              <p:cNvSpPr/>
              <p:nvPr/>
            </p:nvSpPr>
            <p:spPr>
              <a:xfrm>
                <a:off x="7674708"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1" name="Freeform 7278">
                <a:extLst>
                  <a:ext uri="{FF2B5EF4-FFF2-40B4-BE49-F238E27FC236}">
                    <a16:creationId xmlns:a16="http://schemas.microsoft.com/office/drawing/2014/main" id="{3550A4F0-DCED-96E9-3439-A4C24C93747B}"/>
                  </a:ext>
                </a:extLst>
              </p:cNvPr>
              <p:cNvSpPr/>
              <p:nvPr/>
            </p:nvSpPr>
            <p:spPr>
              <a:xfrm>
                <a:off x="7697689"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2" name="Freeform 7279">
                <a:extLst>
                  <a:ext uri="{FF2B5EF4-FFF2-40B4-BE49-F238E27FC236}">
                    <a16:creationId xmlns:a16="http://schemas.microsoft.com/office/drawing/2014/main" id="{8CDE54B4-A321-EE60-2969-A4F94B75C88D}"/>
                  </a:ext>
                </a:extLst>
              </p:cNvPr>
              <p:cNvSpPr/>
              <p:nvPr/>
            </p:nvSpPr>
            <p:spPr>
              <a:xfrm>
                <a:off x="7674708"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3" name="Freeform 7280">
                <a:extLst>
                  <a:ext uri="{FF2B5EF4-FFF2-40B4-BE49-F238E27FC236}">
                    <a16:creationId xmlns:a16="http://schemas.microsoft.com/office/drawing/2014/main" id="{571371B2-16AD-82D9-3D13-4E7829158E2A}"/>
                  </a:ext>
                </a:extLst>
              </p:cNvPr>
              <p:cNvSpPr/>
              <p:nvPr/>
            </p:nvSpPr>
            <p:spPr>
              <a:xfrm>
                <a:off x="7697689"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4" name="Freeform 7281">
                <a:extLst>
                  <a:ext uri="{FF2B5EF4-FFF2-40B4-BE49-F238E27FC236}">
                    <a16:creationId xmlns:a16="http://schemas.microsoft.com/office/drawing/2014/main" id="{1ECC74A3-DD9B-1077-A8F8-C51AC917A8D4}"/>
                  </a:ext>
                </a:extLst>
              </p:cNvPr>
              <p:cNvSpPr/>
              <p:nvPr/>
            </p:nvSpPr>
            <p:spPr>
              <a:xfrm>
                <a:off x="7700101"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5" name="Freeform 7282">
                <a:extLst>
                  <a:ext uri="{FF2B5EF4-FFF2-40B4-BE49-F238E27FC236}">
                    <a16:creationId xmlns:a16="http://schemas.microsoft.com/office/drawing/2014/main" id="{F8020C1C-C975-5CBB-6515-39056C83CE46}"/>
                  </a:ext>
                </a:extLst>
              </p:cNvPr>
              <p:cNvSpPr/>
              <p:nvPr/>
            </p:nvSpPr>
            <p:spPr>
              <a:xfrm>
                <a:off x="7723082"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6" name="Freeform 7283">
                <a:extLst>
                  <a:ext uri="{FF2B5EF4-FFF2-40B4-BE49-F238E27FC236}">
                    <a16:creationId xmlns:a16="http://schemas.microsoft.com/office/drawing/2014/main" id="{999B9478-E16B-950A-A34F-75DF7A85BADF}"/>
                  </a:ext>
                </a:extLst>
              </p:cNvPr>
              <p:cNvSpPr/>
              <p:nvPr/>
            </p:nvSpPr>
            <p:spPr>
              <a:xfrm>
                <a:off x="7700101"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7" name="Freeform 7284">
                <a:extLst>
                  <a:ext uri="{FF2B5EF4-FFF2-40B4-BE49-F238E27FC236}">
                    <a16:creationId xmlns:a16="http://schemas.microsoft.com/office/drawing/2014/main" id="{657A9AC7-12E6-18CE-5912-B5AC99259290}"/>
                  </a:ext>
                </a:extLst>
              </p:cNvPr>
              <p:cNvSpPr/>
              <p:nvPr/>
            </p:nvSpPr>
            <p:spPr>
              <a:xfrm>
                <a:off x="7723082"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8" name="Freeform 7285">
                <a:extLst>
                  <a:ext uri="{FF2B5EF4-FFF2-40B4-BE49-F238E27FC236}">
                    <a16:creationId xmlns:a16="http://schemas.microsoft.com/office/drawing/2014/main" id="{24703F58-001D-23D7-B91B-DB18F8DB15DA}"/>
                  </a:ext>
                </a:extLst>
              </p:cNvPr>
              <p:cNvSpPr/>
              <p:nvPr/>
            </p:nvSpPr>
            <p:spPr>
              <a:xfrm>
                <a:off x="7706449"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9" name="Freeform 7286">
                <a:extLst>
                  <a:ext uri="{FF2B5EF4-FFF2-40B4-BE49-F238E27FC236}">
                    <a16:creationId xmlns:a16="http://schemas.microsoft.com/office/drawing/2014/main" id="{2FB93A36-794D-B0FC-1657-061AD9DE50D0}"/>
                  </a:ext>
                </a:extLst>
              </p:cNvPr>
              <p:cNvSpPr/>
              <p:nvPr/>
            </p:nvSpPr>
            <p:spPr>
              <a:xfrm>
                <a:off x="7729430"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0" name="Freeform 7287">
                <a:extLst>
                  <a:ext uri="{FF2B5EF4-FFF2-40B4-BE49-F238E27FC236}">
                    <a16:creationId xmlns:a16="http://schemas.microsoft.com/office/drawing/2014/main" id="{44F6B144-62F7-D66D-214A-128EDC946A41}"/>
                  </a:ext>
                </a:extLst>
              </p:cNvPr>
              <p:cNvSpPr/>
              <p:nvPr/>
            </p:nvSpPr>
            <p:spPr>
              <a:xfrm>
                <a:off x="7706449"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1" name="Freeform 7288">
                <a:extLst>
                  <a:ext uri="{FF2B5EF4-FFF2-40B4-BE49-F238E27FC236}">
                    <a16:creationId xmlns:a16="http://schemas.microsoft.com/office/drawing/2014/main" id="{F14C81AA-357B-0AF4-8736-9B00CAB80381}"/>
                  </a:ext>
                </a:extLst>
              </p:cNvPr>
              <p:cNvSpPr/>
              <p:nvPr/>
            </p:nvSpPr>
            <p:spPr>
              <a:xfrm>
                <a:off x="7729430"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2" name="Freeform 7289">
                <a:extLst>
                  <a:ext uri="{FF2B5EF4-FFF2-40B4-BE49-F238E27FC236}">
                    <a16:creationId xmlns:a16="http://schemas.microsoft.com/office/drawing/2014/main" id="{448C8886-6D8A-A964-C07D-413953A055D9}"/>
                  </a:ext>
                </a:extLst>
              </p:cNvPr>
              <p:cNvSpPr/>
              <p:nvPr/>
            </p:nvSpPr>
            <p:spPr>
              <a:xfrm>
                <a:off x="7750887"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3" name="Freeform 7290">
                <a:extLst>
                  <a:ext uri="{FF2B5EF4-FFF2-40B4-BE49-F238E27FC236}">
                    <a16:creationId xmlns:a16="http://schemas.microsoft.com/office/drawing/2014/main" id="{219C85FD-F275-A471-5566-2605F1ED8B8C}"/>
                  </a:ext>
                </a:extLst>
              </p:cNvPr>
              <p:cNvSpPr/>
              <p:nvPr/>
            </p:nvSpPr>
            <p:spPr>
              <a:xfrm>
                <a:off x="7773994"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4" name="Freeform 7291">
                <a:extLst>
                  <a:ext uri="{FF2B5EF4-FFF2-40B4-BE49-F238E27FC236}">
                    <a16:creationId xmlns:a16="http://schemas.microsoft.com/office/drawing/2014/main" id="{06D69899-89B7-1139-C751-44688A6F0EF0}"/>
                  </a:ext>
                </a:extLst>
              </p:cNvPr>
              <p:cNvSpPr/>
              <p:nvPr/>
            </p:nvSpPr>
            <p:spPr>
              <a:xfrm>
                <a:off x="7750887"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5" name="Freeform 7292">
                <a:extLst>
                  <a:ext uri="{FF2B5EF4-FFF2-40B4-BE49-F238E27FC236}">
                    <a16:creationId xmlns:a16="http://schemas.microsoft.com/office/drawing/2014/main" id="{BDA0E2D8-8418-78CE-0700-9239C75B6B70}"/>
                  </a:ext>
                </a:extLst>
              </p:cNvPr>
              <p:cNvSpPr/>
              <p:nvPr/>
            </p:nvSpPr>
            <p:spPr>
              <a:xfrm>
                <a:off x="7773994"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6" name="Freeform 7293">
                <a:extLst>
                  <a:ext uri="{FF2B5EF4-FFF2-40B4-BE49-F238E27FC236}">
                    <a16:creationId xmlns:a16="http://schemas.microsoft.com/office/drawing/2014/main" id="{A6162847-AAF0-0B31-15EC-756212EEDCA7}"/>
                  </a:ext>
                </a:extLst>
              </p:cNvPr>
              <p:cNvSpPr/>
              <p:nvPr/>
            </p:nvSpPr>
            <p:spPr>
              <a:xfrm>
                <a:off x="7763583"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7" name="Freeform 7294">
                <a:extLst>
                  <a:ext uri="{FF2B5EF4-FFF2-40B4-BE49-F238E27FC236}">
                    <a16:creationId xmlns:a16="http://schemas.microsoft.com/office/drawing/2014/main" id="{A2130538-3D1B-68F4-C83D-6935EDDC2584}"/>
                  </a:ext>
                </a:extLst>
              </p:cNvPr>
              <p:cNvSpPr/>
              <p:nvPr/>
            </p:nvSpPr>
            <p:spPr>
              <a:xfrm>
                <a:off x="7786691"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8" name="Freeform 7295">
                <a:extLst>
                  <a:ext uri="{FF2B5EF4-FFF2-40B4-BE49-F238E27FC236}">
                    <a16:creationId xmlns:a16="http://schemas.microsoft.com/office/drawing/2014/main" id="{C6C9FDB5-AA77-C38E-DBE3-2BF6360C0E18}"/>
                  </a:ext>
                </a:extLst>
              </p:cNvPr>
              <p:cNvSpPr/>
              <p:nvPr/>
            </p:nvSpPr>
            <p:spPr>
              <a:xfrm>
                <a:off x="7763583"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9" name="Freeform 7296">
                <a:extLst>
                  <a:ext uri="{FF2B5EF4-FFF2-40B4-BE49-F238E27FC236}">
                    <a16:creationId xmlns:a16="http://schemas.microsoft.com/office/drawing/2014/main" id="{02D15CB7-9D50-2F13-CEB7-B62023EFF905}"/>
                  </a:ext>
                </a:extLst>
              </p:cNvPr>
              <p:cNvSpPr/>
              <p:nvPr/>
            </p:nvSpPr>
            <p:spPr>
              <a:xfrm>
                <a:off x="7786691"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0" name="Freeform 7297">
                <a:extLst>
                  <a:ext uri="{FF2B5EF4-FFF2-40B4-BE49-F238E27FC236}">
                    <a16:creationId xmlns:a16="http://schemas.microsoft.com/office/drawing/2014/main" id="{EA9F6AF3-BC90-715F-03E2-E7603FB56072}"/>
                  </a:ext>
                </a:extLst>
              </p:cNvPr>
              <p:cNvSpPr/>
              <p:nvPr/>
            </p:nvSpPr>
            <p:spPr>
              <a:xfrm>
                <a:off x="8118829"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1" name="Freeform 7298">
                <a:extLst>
                  <a:ext uri="{FF2B5EF4-FFF2-40B4-BE49-F238E27FC236}">
                    <a16:creationId xmlns:a16="http://schemas.microsoft.com/office/drawing/2014/main" id="{15CF85D5-D72D-3DAB-2B36-A0F74BF312D8}"/>
                  </a:ext>
                </a:extLst>
              </p:cNvPr>
              <p:cNvSpPr/>
              <p:nvPr/>
            </p:nvSpPr>
            <p:spPr>
              <a:xfrm>
                <a:off x="8141810"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2" name="Freeform 7299">
                <a:extLst>
                  <a:ext uri="{FF2B5EF4-FFF2-40B4-BE49-F238E27FC236}">
                    <a16:creationId xmlns:a16="http://schemas.microsoft.com/office/drawing/2014/main" id="{1D20D7BE-2B3A-4EA2-FD84-303E0D61F236}"/>
                  </a:ext>
                </a:extLst>
              </p:cNvPr>
              <p:cNvSpPr/>
              <p:nvPr/>
            </p:nvSpPr>
            <p:spPr>
              <a:xfrm>
                <a:off x="8118829"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3" name="Freeform 7300">
                <a:extLst>
                  <a:ext uri="{FF2B5EF4-FFF2-40B4-BE49-F238E27FC236}">
                    <a16:creationId xmlns:a16="http://schemas.microsoft.com/office/drawing/2014/main" id="{514F6546-DC74-B80D-9F11-484CEE2656AD}"/>
                  </a:ext>
                </a:extLst>
              </p:cNvPr>
              <p:cNvSpPr/>
              <p:nvPr/>
            </p:nvSpPr>
            <p:spPr>
              <a:xfrm>
                <a:off x="8141810"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4" name="Freeform 7301">
                <a:extLst>
                  <a:ext uri="{FF2B5EF4-FFF2-40B4-BE49-F238E27FC236}">
                    <a16:creationId xmlns:a16="http://schemas.microsoft.com/office/drawing/2014/main" id="{4D62E438-9EB5-B1DB-2118-C63AF03A105D}"/>
                  </a:ext>
                </a:extLst>
              </p:cNvPr>
              <p:cNvSpPr/>
              <p:nvPr/>
            </p:nvSpPr>
            <p:spPr>
              <a:xfrm>
                <a:off x="8125178"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5" name="Freeform 7302">
                <a:extLst>
                  <a:ext uri="{FF2B5EF4-FFF2-40B4-BE49-F238E27FC236}">
                    <a16:creationId xmlns:a16="http://schemas.microsoft.com/office/drawing/2014/main" id="{EBB28854-0656-824D-12CA-6476CD4D845B}"/>
                  </a:ext>
                </a:extLst>
              </p:cNvPr>
              <p:cNvSpPr/>
              <p:nvPr/>
            </p:nvSpPr>
            <p:spPr>
              <a:xfrm>
                <a:off x="8148158"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6" name="Freeform 7303">
                <a:extLst>
                  <a:ext uri="{FF2B5EF4-FFF2-40B4-BE49-F238E27FC236}">
                    <a16:creationId xmlns:a16="http://schemas.microsoft.com/office/drawing/2014/main" id="{7FD1CBD8-53A6-2CB4-CEDC-A857112D9DCF}"/>
                  </a:ext>
                </a:extLst>
              </p:cNvPr>
              <p:cNvSpPr/>
              <p:nvPr/>
            </p:nvSpPr>
            <p:spPr>
              <a:xfrm>
                <a:off x="8125178"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7" name="Freeform 7304">
                <a:extLst>
                  <a:ext uri="{FF2B5EF4-FFF2-40B4-BE49-F238E27FC236}">
                    <a16:creationId xmlns:a16="http://schemas.microsoft.com/office/drawing/2014/main" id="{ACC5B517-9F4B-9E73-D0F6-C9AC44467CD1}"/>
                  </a:ext>
                </a:extLst>
              </p:cNvPr>
              <p:cNvSpPr/>
              <p:nvPr/>
            </p:nvSpPr>
            <p:spPr>
              <a:xfrm>
                <a:off x="8148158"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8" name="Freeform 7305">
                <a:extLst>
                  <a:ext uri="{FF2B5EF4-FFF2-40B4-BE49-F238E27FC236}">
                    <a16:creationId xmlns:a16="http://schemas.microsoft.com/office/drawing/2014/main" id="{414BAD02-A85B-20D6-23B7-37A642DBA1CB}"/>
                  </a:ext>
                </a:extLst>
              </p:cNvPr>
              <p:cNvSpPr/>
              <p:nvPr/>
            </p:nvSpPr>
            <p:spPr>
              <a:xfrm>
                <a:off x="8127336"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9" name="Freeform 7306">
                <a:extLst>
                  <a:ext uri="{FF2B5EF4-FFF2-40B4-BE49-F238E27FC236}">
                    <a16:creationId xmlns:a16="http://schemas.microsoft.com/office/drawing/2014/main" id="{A19A17DE-7419-33D7-7F80-53D68587B677}"/>
                  </a:ext>
                </a:extLst>
              </p:cNvPr>
              <p:cNvSpPr/>
              <p:nvPr/>
            </p:nvSpPr>
            <p:spPr>
              <a:xfrm>
                <a:off x="8150443"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0" name="Freeform 7307">
                <a:extLst>
                  <a:ext uri="{FF2B5EF4-FFF2-40B4-BE49-F238E27FC236}">
                    <a16:creationId xmlns:a16="http://schemas.microsoft.com/office/drawing/2014/main" id="{C207C906-C965-28B3-4D81-DFF70C6ED14D}"/>
                  </a:ext>
                </a:extLst>
              </p:cNvPr>
              <p:cNvSpPr/>
              <p:nvPr/>
            </p:nvSpPr>
            <p:spPr>
              <a:xfrm>
                <a:off x="8127336"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1" name="Freeform 7308">
                <a:extLst>
                  <a:ext uri="{FF2B5EF4-FFF2-40B4-BE49-F238E27FC236}">
                    <a16:creationId xmlns:a16="http://schemas.microsoft.com/office/drawing/2014/main" id="{7A83AD9C-63E7-0A6D-87C5-5EF431480DB7}"/>
                  </a:ext>
                </a:extLst>
              </p:cNvPr>
              <p:cNvSpPr/>
              <p:nvPr/>
            </p:nvSpPr>
            <p:spPr>
              <a:xfrm>
                <a:off x="8150443"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2" name="Freeform 7309">
                <a:extLst>
                  <a:ext uri="{FF2B5EF4-FFF2-40B4-BE49-F238E27FC236}">
                    <a16:creationId xmlns:a16="http://schemas.microsoft.com/office/drawing/2014/main" id="{B6ADD797-7F45-2A66-290E-72D2C62E6186}"/>
                  </a:ext>
                </a:extLst>
              </p:cNvPr>
              <p:cNvSpPr/>
              <p:nvPr/>
            </p:nvSpPr>
            <p:spPr>
              <a:xfrm>
                <a:off x="8173932"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3" name="Freeform 7310">
                <a:extLst>
                  <a:ext uri="{FF2B5EF4-FFF2-40B4-BE49-F238E27FC236}">
                    <a16:creationId xmlns:a16="http://schemas.microsoft.com/office/drawing/2014/main" id="{0ADCDDB3-9A8F-35D1-38BB-89E868B5826E}"/>
                  </a:ext>
                </a:extLst>
              </p:cNvPr>
              <p:cNvSpPr/>
              <p:nvPr/>
            </p:nvSpPr>
            <p:spPr>
              <a:xfrm>
                <a:off x="81969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4" name="Freeform 7311">
                <a:extLst>
                  <a:ext uri="{FF2B5EF4-FFF2-40B4-BE49-F238E27FC236}">
                    <a16:creationId xmlns:a16="http://schemas.microsoft.com/office/drawing/2014/main" id="{9A1F827F-26FF-2CBF-CC4C-45679440D907}"/>
                  </a:ext>
                </a:extLst>
              </p:cNvPr>
              <p:cNvSpPr/>
              <p:nvPr/>
            </p:nvSpPr>
            <p:spPr>
              <a:xfrm>
                <a:off x="8173932"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5" name="Freeform 7312">
                <a:extLst>
                  <a:ext uri="{FF2B5EF4-FFF2-40B4-BE49-F238E27FC236}">
                    <a16:creationId xmlns:a16="http://schemas.microsoft.com/office/drawing/2014/main" id="{B4E061F0-8F0C-D031-15E6-C5B58DD76F77}"/>
                  </a:ext>
                </a:extLst>
              </p:cNvPr>
              <p:cNvSpPr/>
              <p:nvPr/>
            </p:nvSpPr>
            <p:spPr>
              <a:xfrm>
                <a:off x="81969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6" name="Freeform 7313">
                <a:extLst>
                  <a:ext uri="{FF2B5EF4-FFF2-40B4-BE49-F238E27FC236}">
                    <a16:creationId xmlns:a16="http://schemas.microsoft.com/office/drawing/2014/main" id="{6964CC72-D6A4-6FE0-C659-4EC6BA1DAAD8}"/>
                  </a:ext>
                </a:extLst>
              </p:cNvPr>
              <p:cNvSpPr/>
              <p:nvPr/>
            </p:nvSpPr>
            <p:spPr>
              <a:xfrm>
                <a:off x="8205546"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7" name="Freeform 7314">
                <a:extLst>
                  <a:ext uri="{FF2B5EF4-FFF2-40B4-BE49-F238E27FC236}">
                    <a16:creationId xmlns:a16="http://schemas.microsoft.com/office/drawing/2014/main" id="{C332DB30-4C7A-3B16-635B-6A35C0CC9FF4}"/>
                  </a:ext>
                </a:extLst>
              </p:cNvPr>
              <p:cNvSpPr/>
              <p:nvPr/>
            </p:nvSpPr>
            <p:spPr>
              <a:xfrm>
                <a:off x="8228653"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8" name="Freeform 7315">
                <a:extLst>
                  <a:ext uri="{FF2B5EF4-FFF2-40B4-BE49-F238E27FC236}">
                    <a16:creationId xmlns:a16="http://schemas.microsoft.com/office/drawing/2014/main" id="{2517909B-AE53-31A2-AB8E-0571C36CBDB0}"/>
                  </a:ext>
                </a:extLst>
              </p:cNvPr>
              <p:cNvSpPr/>
              <p:nvPr/>
            </p:nvSpPr>
            <p:spPr>
              <a:xfrm>
                <a:off x="8205546"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9" name="Freeform 7316">
                <a:extLst>
                  <a:ext uri="{FF2B5EF4-FFF2-40B4-BE49-F238E27FC236}">
                    <a16:creationId xmlns:a16="http://schemas.microsoft.com/office/drawing/2014/main" id="{0760FCB3-D9C4-2E03-579A-AC113C1F5FFD}"/>
                  </a:ext>
                </a:extLst>
              </p:cNvPr>
              <p:cNvSpPr/>
              <p:nvPr/>
            </p:nvSpPr>
            <p:spPr>
              <a:xfrm>
                <a:off x="8228653"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0" name="Freeform 7317">
                <a:extLst>
                  <a:ext uri="{FF2B5EF4-FFF2-40B4-BE49-F238E27FC236}">
                    <a16:creationId xmlns:a16="http://schemas.microsoft.com/office/drawing/2014/main" id="{38BAEEEC-EE41-1C20-C8DF-9D3A10E46B59}"/>
                  </a:ext>
                </a:extLst>
              </p:cNvPr>
              <p:cNvSpPr/>
              <p:nvPr/>
            </p:nvSpPr>
            <p:spPr>
              <a:xfrm>
                <a:off x="8290231"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1" name="Freeform 7318">
                <a:extLst>
                  <a:ext uri="{FF2B5EF4-FFF2-40B4-BE49-F238E27FC236}">
                    <a16:creationId xmlns:a16="http://schemas.microsoft.com/office/drawing/2014/main" id="{EFAACBFB-5D47-9A93-C1A5-70B8DC68AC2F}"/>
                  </a:ext>
                </a:extLst>
              </p:cNvPr>
              <p:cNvSpPr/>
              <p:nvPr/>
            </p:nvSpPr>
            <p:spPr>
              <a:xfrm>
                <a:off x="83132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2" name="Freeform 7319">
                <a:extLst>
                  <a:ext uri="{FF2B5EF4-FFF2-40B4-BE49-F238E27FC236}">
                    <a16:creationId xmlns:a16="http://schemas.microsoft.com/office/drawing/2014/main" id="{3856E15D-A1A5-7EF2-0F15-29D13096D4E1}"/>
                  </a:ext>
                </a:extLst>
              </p:cNvPr>
              <p:cNvSpPr/>
              <p:nvPr/>
            </p:nvSpPr>
            <p:spPr>
              <a:xfrm>
                <a:off x="8290231"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3" name="Freeform 7320">
                <a:extLst>
                  <a:ext uri="{FF2B5EF4-FFF2-40B4-BE49-F238E27FC236}">
                    <a16:creationId xmlns:a16="http://schemas.microsoft.com/office/drawing/2014/main" id="{4C22B5FA-1EBF-B8FC-8F4A-67F878BBDF80}"/>
                  </a:ext>
                </a:extLst>
              </p:cNvPr>
              <p:cNvSpPr/>
              <p:nvPr/>
            </p:nvSpPr>
            <p:spPr>
              <a:xfrm>
                <a:off x="83132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4" name="Freeform 7321">
                <a:extLst>
                  <a:ext uri="{FF2B5EF4-FFF2-40B4-BE49-F238E27FC236}">
                    <a16:creationId xmlns:a16="http://schemas.microsoft.com/office/drawing/2014/main" id="{F299EF2A-E37E-014F-22C9-834781DE4D1F}"/>
                  </a:ext>
                </a:extLst>
              </p:cNvPr>
              <p:cNvSpPr/>
              <p:nvPr/>
            </p:nvSpPr>
            <p:spPr>
              <a:xfrm>
                <a:off x="8292263"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5" name="Freeform 7322">
                <a:extLst>
                  <a:ext uri="{FF2B5EF4-FFF2-40B4-BE49-F238E27FC236}">
                    <a16:creationId xmlns:a16="http://schemas.microsoft.com/office/drawing/2014/main" id="{DF863708-D817-370D-F8ED-78360CA559C8}"/>
                  </a:ext>
                </a:extLst>
              </p:cNvPr>
              <p:cNvSpPr/>
              <p:nvPr/>
            </p:nvSpPr>
            <p:spPr>
              <a:xfrm>
                <a:off x="8315370"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6" name="Freeform 7323">
                <a:extLst>
                  <a:ext uri="{FF2B5EF4-FFF2-40B4-BE49-F238E27FC236}">
                    <a16:creationId xmlns:a16="http://schemas.microsoft.com/office/drawing/2014/main" id="{A01AF0B8-BB12-AF37-2785-1C38A4666A46}"/>
                  </a:ext>
                </a:extLst>
              </p:cNvPr>
              <p:cNvSpPr/>
              <p:nvPr/>
            </p:nvSpPr>
            <p:spPr>
              <a:xfrm>
                <a:off x="8292263"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7" name="Freeform 7324">
                <a:extLst>
                  <a:ext uri="{FF2B5EF4-FFF2-40B4-BE49-F238E27FC236}">
                    <a16:creationId xmlns:a16="http://schemas.microsoft.com/office/drawing/2014/main" id="{85C77531-BA97-2159-656E-5B7D6E52BE47}"/>
                  </a:ext>
                </a:extLst>
              </p:cNvPr>
              <p:cNvSpPr/>
              <p:nvPr/>
            </p:nvSpPr>
            <p:spPr>
              <a:xfrm>
                <a:off x="8315370"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8" name="Freeform 7325">
                <a:extLst>
                  <a:ext uri="{FF2B5EF4-FFF2-40B4-BE49-F238E27FC236}">
                    <a16:creationId xmlns:a16="http://schemas.microsoft.com/office/drawing/2014/main" id="{0F413A7E-3E43-E248-5EAD-306968062AAC}"/>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9" name="Freeform 7326">
                <a:extLst>
                  <a:ext uri="{FF2B5EF4-FFF2-40B4-BE49-F238E27FC236}">
                    <a16:creationId xmlns:a16="http://schemas.microsoft.com/office/drawing/2014/main" id="{7525F161-B1CC-546D-FAE1-ADCC2E5E179A}"/>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0" name="Freeform 7327">
                <a:extLst>
                  <a:ext uri="{FF2B5EF4-FFF2-40B4-BE49-F238E27FC236}">
                    <a16:creationId xmlns:a16="http://schemas.microsoft.com/office/drawing/2014/main" id="{9D32C51E-2629-2DD3-FD5A-EE43727412BD}"/>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1" name="Freeform 7328">
                <a:extLst>
                  <a:ext uri="{FF2B5EF4-FFF2-40B4-BE49-F238E27FC236}">
                    <a16:creationId xmlns:a16="http://schemas.microsoft.com/office/drawing/2014/main" id="{98D532DC-A17D-9880-15EA-F19DDDB2A603}"/>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2" name="Freeform 7329">
                <a:extLst>
                  <a:ext uri="{FF2B5EF4-FFF2-40B4-BE49-F238E27FC236}">
                    <a16:creationId xmlns:a16="http://schemas.microsoft.com/office/drawing/2014/main" id="{839B92F2-356C-E23F-6EB5-8D7C2E1BA0FE}"/>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3" name="Freeform 7330">
                <a:extLst>
                  <a:ext uri="{FF2B5EF4-FFF2-40B4-BE49-F238E27FC236}">
                    <a16:creationId xmlns:a16="http://schemas.microsoft.com/office/drawing/2014/main" id="{93CA3166-D167-9672-636C-B8DCC65C194C}"/>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4" name="Freeform 7331">
                <a:extLst>
                  <a:ext uri="{FF2B5EF4-FFF2-40B4-BE49-F238E27FC236}">
                    <a16:creationId xmlns:a16="http://schemas.microsoft.com/office/drawing/2014/main" id="{BBEA35E1-9FB8-35D0-0303-948A6992E577}"/>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5" name="Freeform 7332">
                <a:extLst>
                  <a:ext uri="{FF2B5EF4-FFF2-40B4-BE49-F238E27FC236}">
                    <a16:creationId xmlns:a16="http://schemas.microsoft.com/office/drawing/2014/main" id="{EA311E0A-D931-426E-57DB-199B75566658}"/>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6" name="Freeform 7333">
                <a:extLst>
                  <a:ext uri="{FF2B5EF4-FFF2-40B4-BE49-F238E27FC236}">
                    <a16:creationId xmlns:a16="http://schemas.microsoft.com/office/drawing/2014/main" id="{8055EEB1-CEAE-0A36-0965-A4AEF694AEEC}"/>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7" name="Freeform 7334">
                <a:extLst>
                  <a:ext uri="{FF2B5EF4-FFF2-40B4-BE49-F238E27FC236}">
                    <a16:creationId xmlns:a16="http://schemas.microsoft.com/office/drawing/2014/main" id="{5071098B-002E-C8E7-98C7-10C45797BFA5}"/>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8" name="Freeform 7335">
                <a:extLst>
                  <a:ext uri="{FF2B5EF4-FFF2-40B4-BE49-F238E27FC236}">
                    <a16:creationId xmlns:a16="http://schemas.microsoft.com/office/drawing/2014/main" id="{B5140E29-0ECF-BCB8-F633-11DFF370202D}"/>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9" name="Freeform 7336">
                <a:extLst>
                  <a:ext uri="{FF2B5EF4-FFF2-40B4-BE49-F238E27FC236}">
                    <a16:creationId xmlns:a16="http://schemas.microsoft.com/office/drawing/2014/main" id="{D3B18BF8-7A23-6ACD-56E8-D605E9D3A998}"/>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0" name="Freeform 7337">
                <a:extLst>
                  <a:ext uri="{FF2B5EF4-FFF2-40B4-BE49-F238E27FC236}">
                    <a16:creationId xmlns:a16="http://schemas.microsoft.com/office/drawing/2014/main" id="{5B35CEAC-9807-6997-59A8-147ED3A1DD8B}"/>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1" name="Freeform 7338">
                <a:extLst>
                  <a:ext uri="{FF2B5EF4-FFF2-40B4-BE49-F238E27FC236}">
                    <a16:creationId xmlns:a16="http://schemas.microsoft.com/office/drawing/2014/main" id="{B854D14D-F517-252D-DC6A-65D2EAFD0A0A}"/>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2" name="Freeform 7339">
                <a:extLst>
                  <a:ext uri="{FF2B5EF4-FFF2-40B4-BE49-F238E27FC236}">
                    <a16:creationId xmlns:a16="http://schemas.microsoft.com/office/drawing/2014/main" id="{FCE2B039-69BA-7BD4-A719-DFE0643B07A2}"/>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3" name="Freeform 7340">
                <a:extLst>
                  <a:ext uri="{FF2B5EF4-FFF2-40B4-BE49-F238E27FC236}">
                    <a16:creationId xmlns:a16="http://schemas.microsoft.com/office/drawing/2014/main" id="{89C4C76F-5919-91F4-9D14-AF2D174B2678}"/>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4" name="Freeform 7341">
                <a:extLst>
                  <a:ext uri="{FF2B5EF4-FFF2-40B4-BE49-F238E27FC236}">
                    <a16:creationId xmlns:a16="http://schemas.microsoft.com/office/drawing/2014/main" id="{3B958157-0C82-C44E-4648-EA83C1062BBC}"/>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5" name="Freeform 7342">
                <a:extLst>
                  <a:ext uri="{FF2B5EF4-FFF2-40B4-BE49-F238E27FC236}">
                    <a16:creationId xmlns:a16="http://schemas.microsoft.com/office/drawing/2014/main" id="{B43503D5-F71B-DA14-5196-26AF5E7DCA92}"/>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6" name="Freeform 7343">
                <a:extLst>
                  <a:ext uri="{FF2B5EF4-FFF2-40B4-BE49-F238E27FC236}">
                    <a16:creationId xmlns:a16="http://schemas.microsoft.com/office/drawing/2014/main" id="{EDE858AC-818C-E283-5FCC-295652BEAE8E}"/>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7" name="Freeform 7344">
                <a:extLst>
                  <a:ext uri="{FF2B5EF4-FFF2-40B4-BE49-F238E27FC236}">
                    <a16:creationId xmlns:a16="http://schemas.microsoft.com/office/drawing/2014/main" id="{B0038E5A-12A5-2AB9-F975-B327B5D4C331}"/>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8" name="Freeform 7345">
                <a:extLst>
                  <a:ext uri="{FF2B5EF4-FFF2-40B4-BE49-F238E27FC236}">
                    <a16:creationId xmlns:a16="http://schemas.microsoft.com/office/drawing/2014/main" id="{3A8F53E6-05B9-3137-FCC6-155646EE58CD}"/>
                  </a:ext>
                </a:extLst>
              </p:cNvPr>
              <p:cNvSpPr/>
              <p:nvPr/>
            </p:nvSpPr>
            <p:spPr>
              <a:xfrm>
                <a:off x="83219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9" name="Freeform 7346">
                <a:extLst>
                  <a:ext uri="{FF2B5EF4-FFF2-40B4-BE49-F238E27FC236}">
                    <a16:creationId xmlns:a16="http://schemas.microsoft.com/office/drawing/2014/main" id="{8F5E4AD2-7583-ABBB-CCA1-B6CB13BACFAD}"/>
                  </a:ext>
                </a:extLst>
              </p:cNvPr>
              <p:cNvSpPr/>
              <p:nvPr/>
            </p:nvSpPr>
            <p:spPr>
              <a:xfrm>
                <a:off x="834495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0" name="Freeform 7347">
                <a:extLst>
                  <a:ext uri="{FF2B5EF4-FFF2-40B4-BE49-F238E27FC236}">
                    <a16:creationId xmlns:a16="http://schemas.microsoft.com/office/drawing/2014/main" id="{1524DAF7-7165-C850-2BC0-11BEB1EE9423}"/>
                  </a:ext>
                </a:extLst>
              </p:cNvPr>
              <p:cNvSpPr/>
              <p:nvPr/>
            </p:nvSpPr>
            <p:spPr>
              <a:xfrm>
                <a:off x="83219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1" name="Freeform 7348">
                <a:extLst>
                  <a:ext uri="{FF2B5EF4-FFF2-40B4-BE49-F238E27FC236}">
                    <a16:creationId xmlns:a16="http://schemas.microsoft.com/office/drawing/2014/main" id="{2001AF77-3F0E-8EE8-530D-CC9A624E8AEE}"/>
                  </a:ext>
                </a:extLst>
              </p:cNvPr>
              <p:cNvSpPr/>
              <p:nvPr/>
            </p:nvSpPr>
            <p:spPr>
              <a:xfrm>
                <a:off x="834495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2" name="Freeform 7349">
                <a:extLst>
                  <a:ext uri="{FF2B5EF4-FFF2-40B4-BE49-F238E27FC236}">
                    <a16:creationId xmlns:a16="http://schemas.microsoft.com/office/drawing/2014/main" id="{87480054-51FC-1B4A-E040-C4D71C558DEF}"/>
                  </a:ext>
                </a:extLst>
              </p:cNvPr>
              <p:cNvSpPr/>
              <p:nvPr/>
            </p:nvSpPr>
            <p:spPr>
              <a:xfrm>
                <a:off x="832832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3" name="Freeform 7350">
                <a:extLst>
                  <a:ext uri="{FF2B5EF4-FFF2-40B4-BE49-F238E27FC236}">
                    <a16:creationId xmlns:a16="http://schemas.microsoft.com/office/drawing/2014/main" id="{5D2EBD5A-C746-D5D4-9AA6-BFAD2C05AFD8}"/>
                  </a:ext>
                </a:extLst>
              </p:cNvPr>
              <p:cNvSpPr/>
              <p:nvPr/>
            </p:nvSpPr>
            <p:spPr>
              <a:xfrm>
                <a:off x="835130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4" name="Freeform 7351">
                <a:extLst>
                  <a:ext uri="{FF2B5EF4-FFF2-40B4-BE49-F238E27FC236}">
                    <a16:creationId xmlns:a16="http://schemas.microsoft.com/office/drawing/2014/main" id="{58B22FB8-F770-7BB6-72B8-BEB724AEF1DF}"/>
                  </a:ext>
                </a:extLst>
              </p:cNvPr>
              <p:cNvSpPr/>
              <p:nvPr/>
            </p:nvSpPr>
            <p:spPr>
              <a:xfrm>
                <a:off x="832832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5" name="Freeform 7352">
                <a:extLst>
                  <a:ext uri="{FF2B5EF4-FFF2-40B4-BE49-F238E27FC236}">
                    <a16:creationId xmlns:a16="http://schemas.microsoft.com/office/drawing/2014/main" id="{4210B280-7515-C770-8F16-0A85C9993495}"/>
                  </a:ext>
                </a:extLst>
              </p:cNvPr>
              <p:cNvSpPr/>
              <p:nvPr/>
            </p:nvSpPr>
            <p:spPr>
              <a:xfrm>
                <a:off x="835130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6" name="Freeform 7353">
                <a:extLst>
                  <a:ext uri="{FF2B5EF4-FFF2-40B4-BE49-F238E27FC236}">
                    <a16:creationId xmlns:a16="http://schemas.microsoft.com/office/drawing/2014/main" id="{88FD4943-0A4D-90F7-8E3A-B4852C79AF4A}"/>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7" name="Freeform 7354">
                <a:extLst>
                  <a:ext uri="{FF2B5EF4-FFF2-40B4-BE49-F238E27FC236}">
                    <a16:creationId xmlns:a16="http://schemas.microsoft.com/office/drawing/2014/main" id="{8D0FB53C-E9DE-95CB-D962-9C914CEE4B51}"/>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8" name="Freeform 7355">
                <a:extLst>
                  <a:ext uri="{FF2B5EF4-FFF2-40B4-BE49-F238E27FC236}">
                    <a16:creationId xmlns:a16="http://schemas.microsoft.com/office/drawing/2014/main" id="{E402D017-9497-EBCD-07F5-220F797A3700}"/>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9" name="Freeform 7356">
                <a:extLst>
                  <a:ext uri="{FF2B5EF4-FFF2-40B4-BE49-F238E27FC236}">
                    <a16:creationId xmlns:a16="http://schemas.microsoft.com/office/drawing/2014/main" id="{22D14D48-7AE6-F5BF-97D3-44BD89D1E895}"/>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0" name="Freeform 7357">
                <a:extLst>
                  <a:ext uri="{FF2B5EF4-FFF2-40B4-BE49-F238E27FC236}">
                    <a16:creationId xmlns:a16="http://schemas.microsoft.com/office/drawing/2014/main" id="{35FB0AEF-B6AF-58A4-1BD4-D370BAFA038D}"/>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1" name="Freeform 7358">
                <a:extLst>
                  <a:ext uri="{FF2B5EF4-FFF2-40B4-BE49-F238E27FC236}">
                    <a16:creationId xmlns:a16="http://schemas.microsoft.com/office/drawing/2014/main" id="{AB759899-EAEE-6C98-E3B3-C2FB6EFAA814}"/>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2" name="Freeform 7359">
                <a:extLst>
                  <a:ext uri="{FF2B5EF4-FFF2-40B4-BE49-F238E27FC236}">
                    <a16:creationId xmlns:a16="http://schemas.microsoft.com/office/drawing/2014/main" id="{76F60928-3E5E-2A45-4895-A2D0B20DFE04}"/>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3" name="Freeform 7360">
                <a:extLst>
                  <a:ext uri="{FF2B5EF4-FFF2-40B4-BE49-F238E27FC236}">
                    <a16:creationId xmlns:a16="http://schemas.microsoft.com/office/drawing/2014/main" id="{06B89BCA-3E78-8BC3-1169-7A89319D9DF0}"/>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4" name="Freeform 7361">
                <a:extLst>
                  <a:ext uri="{FF2B5EF4-FFF2-40B4-BE49-F238E27FC236}">
                    <a16:creationId xmlns:a16="http://schemas.microsoft.com/office/drawing/2014/main" id="{5213A935-BE14-66F1-2E30-1E4C48668085}"/>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5" name="Freeform 7362">
                <a:extLst>
                  <a:ext uri="{FF2B5EF4-FFF2-40B4-BE49-F238E27FC236}">
                    <a16:creationId xmlns:a16="http://schemas.microsoft.com/office/drawing/2014/main" id="{E83707A8-ACE9-424C-999E-CB2309DD138F}"/>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6" name="Freeform 7363">
                <a:extLst>
                  <a:ext uri="{FF2B5EF4-FFF2-40B4-BE49-F238E27FC236}">
                    <a16:creationId xmlns:a16="http://schemas.microsoft.com/office/drawing/2014/main" id="{9F71E014-AF0C-0F9B-5256-228F61818FDB}"/>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7" name="Freeform 7364">
                <a:extLst>
                  <a:ext uri="{FF2B5EF4-FFF2-40B4-BE49-F238E27FC236}">
                    <a16:creationId xmlns:a16="http://schemas.microsoft.com/office/drawing/2014/main" id="{DC052BC2-0AF8-310B-A60C-E1A33FF5F23C}"/>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8" name="Freeform 7365">
                <a:extLst>
                  <a:ext uri="{FF2B5EF4-FFF2-40B4-BE49-F238E27FC236}">
                    <a16:creationId xmlns:a16="http://schemas.microsoft.com/office/drawing/2014/main" id="{6F946B3F-6B6D-0455-87CF-14176C42BC49}"/>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9" name="Freeform 7366">
                <a:extLst>
                  <a:ext uri="{FF2B5EF4-FFF2-40B4-BE49-F238E27FC236}">
                    <a16:creationId xmlns:a16="http://schemas.microsoft.com/office/drawing/2014/main" id="{2ADE140E-230A-0050-ECDC-B9A905287156}"/>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0" name="Freeform 7367">
                <a:extLst>
                  <a:ext uri="{FF2B5EF4-FFF2-40B4-BE49-F238E27FC236}">
                    <a16:creationId xmlns:a16="http://schemas.microsoft.com/office/drawing/2014/main" id="{3725ACEF-2D1E-5B73-64DA-9E9F18039499}"/>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1" name="Freeform 7368">
                <a:extLst>
                  <a:ext uri="{FF2B5EF4-FFF2-40B4-BE49-F238E27FC236}">
                    <a16:creationId xmlns:a16="http://schemas.microsoft.com/office/drawing/2014/main" id="{FBF04375-C9C6-D316-EA42-44DE10CF0DF2}"/>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2" name="Freeform 7369">
                <a:extLst>
                  <a:ext uri="{FF2B5EF4-FFF2-40B4-BE49-F238E27FC236}">
                    <a16:creationId xmlns:a16="http://schemas.microsoft.com/office/drawing/2014/main" id="{60FC0EC6-9B5E-2F1F-E0B6-E2BDB73BC582}"/>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3" name="Freeform 7370">
                <a:extLst>
                  <a:ext uri="{FF2B5EF4-FFF2-40B4-BE49-F238E27FC236}">
                    <a16:creationId xmlns:a16="http://schemas.microsoft.com/office/drawing/2014/main" id="{FF38F570-BED0-F0DE-B01A-9957354348CA}"/>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4" name="Freeform 7371">
                <a:extLst>
                  <a:ext uri="{FF2B5EF4-FFF2-40B4-BE49-F238E27FC236}">
                    <a16:creationId xmlns:a16="http://schemas.microsoft.com/office/drawing/2014/main" id="{DEBA9C0F-B5E9-A6EF-641F-87C7B6711555}"/>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5" name="Freeform 7372">
                <a:extLst>
                  <a:ext uri="{FF2B5EF4-FFF2-40B4-BE49-F238E27FC236}">
                    <a16:creationId xmlns:a16="http://schemas.microsoft.com/office/drawing/2014/main" id="{8199EA4B-2313-01AB-7BBF-0F12E605F5FA}"/>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6" name="Freeform 7373">
                <a:extLst>
                  <a:ext uri="{FF2B5EF4-FFF2-40B4-BE49-F238E27FC236}">
                    <a16:creationId xmlns:a16="http://schemas.microsoft.com/office/drawing/2014/main" id="{AD40277E-4AB7-5DB4-46C5-61BE677B4AC9}"/>
                  </a:ext>
                </a:extLst>
              </p:cNvPr>
              <p:cNvSpPr/>
              <p:nvPr/>
            </p:nvSpPr>
            <p:spPr>
              <a:xfrm>
                <a:off x="83430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7" name="Freeform 7374">
                <a:extLst>
                  <a:ext uri="{FF2B5EF4-FFF2-40B4-BE49-F238E27FC236}">
                    <a16:creationId xmlns:a16="http://schemas.microsoft.com/office/drawing/2014/main" id="{58394304-D759-F762-C625-EADF2D99BECA}"/>
                  </a:ext>
                </a:extLst>
              </p:cNvPr>
              <p:cNvSpPr/>
              <p:nvPr/>
            </p:nvSpPr>
            <p:spPr>
              <a:xfrm>
                <a:off x="836615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8" name="Freeform 7375">
                <a:extLst>
                  <a:ext uri="{FF2B5EF4-FFF2-40B4-BE49-F238E27FC236}">
                    <a16:creationId xmlns:a16="http://schemas.microsoft.com/office/drawing/2014/main" id="{F0151E2C-D280-0D9C-C56F-B9CCF164EE28}"/>
                  </a:ext>
                </a:extLst>
              </p:cNvPr>
              <p:cNvSpPr/>
              <p:nvPr/>
            </p:nvSpPr>
            <p:spPr>
              <a:xfrm>
                <a:off x="83430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9" name="Freeform 7376">
                <a:extLst>
                  <a:ext uri="{FF2B5EF4-FFF2-40B4-BE49-F238E27FC236}">
                    <a16:creationId xmlns:a16="http://schemas.microsoft.com/office/drawing/2014/main" id="{E8E161D2-1EF9-4306-C160-0B5D8AAF4045}"/>
                  </a:ext>
                </a:extLst>
              </p:cNvPr>
              <p:cNvSpPr/>
              <p:nvPr/>
            </p:nvSpPr>
            <p:spPr>
              <a:xfrm>
                <a:off x="836615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0" name="Freeform 7377">
                <a:extLst>
                  <a:ext uri="{FF2B5EF4-FFF2-40B4-BE49-F238E27FC236}">
                    <a16:creationId xmlns:a16="http://schemas.microsoft.com/office/drawing/2014/main" id="{EF953D71-A83D-829C-ACDF-F7FAEA312057}"/>
                  </a:ext>
                </a:extLst>
              </p:cNvPr>
              <p:cNvSpPr/>
              <p:nvPr/>
            </p:nvSpPr>
            <p:spPr>
              <a:xfrm>
                <a:off x="834520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1" name="Freeform 7378">
                <a:extLst>
                  <a:ext uri="{FF2B5EF4-FFF2-40B4-BE49-F238E27FC236}">
                    <a16:creationId xmlns:a16="http://schemas.microsoft.com/office/drawing/2014/main" id="{53221ABD-2861-EE6F-FBB7-D60AABDEE594}"/>
                  </a:ext>
                </a:extLst>
              </p:cNvPr>
              <p:cNvSpPr/>
              <p:nvPr/>
            </p:nvSpPr>
            <p:spPr>
              <a:xfrm>
                <a:off x="83681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2" name="Freeform 7379">
                <a:extLst>
                  <a:ext uri="{FF2B5EF4-FFF2-40B4-BE49-F238E27FC236}">
                    <a16:creationId xmlns:a16="http://schemas.microsoft.com/office/drawing/2014/main" id="{E19466E5-79EE-7021-0CE5-86DC84127676}"/>
                  </a:ext>
                </a:extLst>
              </p:cNvPr>
              <p:cNvSpPr/>
              <p:nvPr/>
            </p:nvSpPr>
            <p:spPr>
              <a:xfrm>
                <a:off x="834520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3" name="Freeform 7380">
                <a:extLst>
                  <a:ext uri="{FF2B5EF4-FFF2-40B4-BE49-F238E27FC236}">
                    <a16:creationId xmlns:a16="http://schemas.microsoft.com/office/drawing/2014/main" id="{CFC5CE5E-8E0B-7BCF-DA36-FE3F6E14C77C}"/>
                  </a:ext>
                </a:extLst>
              </p:cNvPr>
              <p:cNvSpPr/>
              <p:nvPr/>
            </p:nvSpPr>
            <p:spPr>
              <a:xfrm>
                <a:off x="83681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4" name="Freeform 7381">
                <a:extLst>
                  <a:ext uri="{FF2B5EF4-FFF2-40B4-BE49-F238E27FC236}">
                    <a16:creationId xmlns:a16="http://schemas.microsoft.com/office/drawing/2014/main" id="{13983248-3F90-6E92-4E43-4AE3A9539724}"/>
                  </a:ext>
                </a:extLst>
              </p:cNvPr>
              <p:cNvSpPr/>
              <p:nvPr/>
            </p:nvSpPr>
            <p:spPr>
              <a:xfrm>
                <a:off x="834723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5" name="Freeform 7382">
                <a:extLst>
                  <a:ext uri="{FF2B5EF4-FFF2-40B4-BE49-F238E27FC236}">
                    <a16:creationId xmlns:a16="http://schemas.microsoft.com/office/drawing/2014/main" id="{0C4740C8-4441-7671-B2BA-493A6CE00D04}"/>
                  </a:ext>
                </a:extLst>
              </p:cNvPr>
              <p:cNvSpPr/>
              <p:nvPr/>
            </p:nvSpPr>
            <p:spPr>
              <a:xfrm>
                <a:off x="837034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6" name="Freeform 7383">
                <a:extLst>
                  <a:ext uri="{FF2B5EF4-FFF2-40B4-BE49-F238E27FC236}">
                    <a16:creationId xmlns:a16="http://schemas.microsoft.com/office/drawing/2014/main" id="{291E4F26-6D47-FE88-7258-67C21BE1FCB3}"/>
                  </a:ext>
                </a:extLst>
              </p:cNvPr>
              <p:cNvSpPr/>
              <p:nvPr/>
            </p:nvSpPr>
            <p:spPr>
              <a:xfrm>
                <a:off x="834723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7" name="Freeform 7384">
                <a:extLst>
                  <a:ext uri="{FF2B5EF4-FFF2-40B4-BE49-F238E27FC236}">
                    <a16:creationId xmlns:a16="http://schemas.microsoft.com/office/drawing/2014/main" id="{6EEAC628-E9B5-E91B-629E-32B76A439B5C}"/>
                  </a:ext>
                </a:extLst>
              </p:cNvPr>
              <p:cNvSpPr/>
              <p:nvPr/>
            </p:nvSpPr>
            <p:spPr>
              <a:xfrm>
                <a:off x="837034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8" name="Freeform 7385">
                <a:extLst>
                  <a:ext uri="{FF2B5EF4-FFF2-40B4-BE49-F238E27FC236}">
                    <a16:creationId xmlns:a16="http://schemas.microsoft.com/office/drawing/2014/main" id="{BB02C286-64D0-CDE6-AD0A-64F2B10D2A13}"/>
                  </a:ext>
                </a:extLst>
              </p:cNvPr>
              <p:cNvSpPr/>
              <p:nvPr/>
            </p:nvSpPr>
            <p:spPr>
              <a:xfrm>
                <a:off x="835358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9" name="Freeform 7386">
                <a:extLst>
                  <a:ext uri="{FF2B5EF4-FFF2-40B4-BE49-F238E27FC236}">
                    <a16:creationId xmlns:a16="http://schemas.microsoft.com/office/drawing/2014/main" id="{96AEC94E-B115-36E9-9903-D5E61FD67130}"/>
                  </a:ext>
                </a:extLst>
              </p:cNvPr>
              <p:cNvSpPr/>
              <p:nvPr/>
            </p:nvSpPr>
            <p:spPr>
              <a:xfrm>
                <a:off x="83766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0" name="Freeform 7387">
                <a:extLst>
                  <a:ext uri="{FF2B5EF4-FFF2-40B4-BE49-F238E27FC236}">
                    <a16:creationId xmlns:a16="http://schemas.microsoft.com/office/drawing/2014/main" id="{06F3CDF6-670D-D861-DF9B-DCE387DB2AB1}"/>
                  </a:ext>
                </a:extLst>
              </p:cNvPr>
              <p:cNvSpPr/>
              <p:nvPr/>
            </p:nvSpPr>
            <p:spPr>
              <a:xfrm>
                <a:off x="835358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1" name="Freeform 7388">
                <a:extLst>
                  <a:ext uri="{FF2B5EF4-FFF2-40B4-BE49-F238E27FC236}">
                    <a16:creationId xmlns:a16="http://schemas.microsoft.com/office/drawing/2014/main" id="{9026E8E2-348D-3D5E-2E63-802720D60052}"/>
                  </a:ext>
                </a:extLst>
              </p:cNvPr>
              <p:cNvSpPr/>
              <p:nvPr/>
            </p:nvSpPr>
            <p:spPr>
              <a:xfrm>
                <a:off x="83766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2" name="Freeform 7389">
                <a:extLst>
                  <a:ext uri="{FF2B5EF4-FFF2-40B4-BE49-F238E27FC236}">
                    <a16:creationId xmlns:a16="http://schemas.microsoft.com/office/drawing/2014/main" id="{6AFBC33D-8437-810B-5AC6-A497FA92BD31}"/>
                  </a:ext>
                </a:extLst>
              </p:cNvPr>
              <p:cNvSpPr/>
              <p:nvPr/>
            </p:nvSpPr>
            <p:spPr>
              <a:xfrm>
                <a:off x="8355745"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3" name="Freeform 7390">
                <a:extLst>
                  <a:ext uri="{FF2B5EF4-FFF2-40B4-BE49-F238E27FC236}">
                    <a16:creationId xmlns:a16="http://schemas.microsoft.com/office/drawing/2014/main" id="{159CC7B0-C661-2088-14BC-72857D2E522B}"/>
                  </a:ext>
                </a:extLst>
              </p:cNvPr>
              <p:cNvSpPr/>
              <p:nvPr/>
            </p:nvSpPr>
            <p:spPr>
              <a:xfrm>
                <a:off x="837885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4" name="Freeform 7391">
                <a:extLst>
                  <a:ext uri="{FF2B5EF4-FFF2-40B4-BE49-F238E27FC236}">
                    <a16:creationId xmlns:a16="http://schemas.microsoft.com/office/drawing/2014/main" id="{50FBA41E-4E8E-5629-BA44-7631BED00786}"/>
                  </a:ext>
                </a:extLst>
              </p:cNvPr>
              <p:cNvSpPr/>
              <p:nvPr/>
            </p:nvSpPr>
            <p:spPr>
              <a:xfrm>
                <a:off x="8355745"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5" name="Freeform 7392">
                <a:extLst>
                  <a:ext uri="{FF2B5EF4-FFF2-40B4-BE49-F238E27FC236}">
                    <a16:creationId xmlns:a16="http://schemas.microsoft.com/office/drawing/2014/main" id="{EC856124-7337-FBCE-1E55-E7AEEF12A20E}"/>
                  </a:ext>
                </a:extLst>
              </p:cNvPr>
              <p:cNvSpPr/>
              <p:nvPr/>
            </p:nvSpPr>
            <p:spPr>
              <a:xfrm>
                <a:off x="837885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6" name="Freeform 7393">
                <a:extLst>
                  <a:ext uri="{FF2B5EF4-FFF2-40B4-BE49-F238E27FC236}">
                    <a16:creationId xmlns:a16="http://schemas.microsoft.com/office/drawing/2014/main" id="{B671BFCE-A49D-8A5A-6439-DED416257AD2}"/>
                  </a:ext>
                </a:extLst>
              </p:cNvPr>
              <p:cNvSpPr/>
              <p:nvPr/>
            </p:nvSpPr>
            <p:spPr>
              <a:xfrm>
                <a:off x="835790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7" name="Freeform 7394">
                <a:extLst>
                  <a:ext uri="{FF2B5EF4-FFF2-40B4-BE49-F238E27FC236}">
                    <a16:creationId xmlns:a16="http://schemas.microsoft.com/office/drawing/2014/main" id="{01360AEF-397A-AC89-AE0B-1578EA986373}"/>
                  </a:ext>
                </a:extLst>
              </p:cNvPr>
              <p:cNvSpPr/>
              <p:nvPr/>
            </p:nvSpPr>
            <p:spPr>
              <a:xfrm>
                <a:off x="838088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8" name="Freeform 7395">
                <a:extLst>
                  <a:ext uri="{FF2B5EF4-FFF2-40B4-BE49-F238E27FC236}">
                    <a16:creationId xmlns:a16="http://schemas.microsoft.com/office/drawing/2014/main" id="{EE4F0A0B-86AE-48A5-24BA-E7FF50E27EDD}"/>
                  </a:ext>
                </a:extLst>
              </p:cNvPr>
              <p:cNvSpPr/>
              <p:nvPr/>
            </p:nvSpPr>
            <p:spPr>
              <a:xfrm>
                <a:off x="835790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9" name="Freeform 7396">
                <a:extLst>
                  <a:ext uri="{FF2B5EF4-FFF2-40B4-BE49-F238E27FC236}">
                    <a16:creationId xmlns:a16="http://schemas.microsoft.com/office/drawing/2014/main" id="{66119043-B02D-620C-5EC7-C6FE4F1D8342}"/>
                  </a:ext>
                </a:extLst>
              </p:cNvPr>
              <p:cNvSpPr/>
              <p:nvPr/>
            </p:nvSpPr>
            <p:spPr>
              <a:xfrm>
                <a:off x="838088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0" name="Freeform 7397">
                <a:extLst>
                  <a:ext uri="{FF2B5EF4-FFF2-40B4-BE49-F238E27FC236}">
                    <a16:creationId xmlns:a16="http://schemas.microsoft.com/office/drawing/2014/main" id="{9EA4F519-7654-25CF-8DC4-10472225CCFF}"/>
                  </a:ext>
                </a:extLst>
              </p:cNvPr>
              <p:cNvSpPr/>
              <p:nvPr/>
            </p:nvSpPr>
            <p:spPr>
              <a:xfrm>
                <a:off x="836209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1" name="Freeform 7398">
                <a:extLst>
                  <a:ext uri="{FF2B5EF4-FFF2-40B4-BE49-F238E27FC236}">
                    <a16:creationId xmlns:a16="http://schemas.microsoft.com/office/drawing/2014/main" id="{95F3EA85-92CC-3846-1A65-EA5A2EB6C473}"/>
                  </a:ext>
                </a:extLst>
              </p:cNvPr>
              <p:cNvSpPr/>
              <p:nvPr/>
            </p:nvSpPr>
            <p:spPr>
              <a:xfrm>
                <a:off x="838520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2" name="Freeform 7399">
                <a:extLst>
                  <a:ext uri="{FF2B5EF4-FFF2-40B4-BE49-F238E27FC236}">
                    <a16:creationId xmlns:a16="http://schemas.microsoft.com/office/drawing/2014/main" id="{8991EFDB-CDF0-9028-11AC-1C4D61A6E4F3}"/>
                  </a:ext>
                </a:extLst>
              </p:cNvPr>
              <p:cNvSpPr/>
              <p:nvPr/>
            </p:nvSpPr>
            <p:spPr>
              <a:xfrm>
                <a:off x="836209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3" name="Freeform 7400">
                <a:extLst>
                  <a:ext uri="{FF2B5EF4-FFF2-40B4-BE49-F238E27FC236}">
                    <a16:creationId xmlns:a16="http://schemas.microsoft.com/office/drawing/2014/main" id="{89FFDA8E-8F5F-22BC-5981-CB3DF7FA310B}"/>
                  </a:ext>
                </a:extLst>
              </p:cNvPr>
              <p:cNvSpPr/>
              <p:nvPr/>
            </p:nvSpPr>
            <p:spPr>
              <a:xfrm>
                <a:off x="838520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4" name="Freeform 7401">
                <a:extLst>
                  <a:ext uri="{FF2B5EF4-FFF2-40B4-BE49-F238E27FC236}">
                    <a16:creationId xmlns:a16="http://schemas.microsoft.com/office/drawing/2014/main" id="{8DCE1919-E117-CBB8-B746-137F189C4535}"/>
                  </a:ext>
                </a:extLst>
              </p:cNvPr>
              <p:cNvSpPr/>
              <p:nvPr/>
            </p:nvSpPr>
            <p:spPr>
              <a:xfrm>
                <a:off x="836425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5" name="Freeform 7402">
                <a:extLst>
                  <a:ext uri="{FF2B5EF4-FFF2-40B4-BE49-F238E27FC236}">
                    <a16:creationId xmlns:a16="http://schemas.microsoft.com/office/drawing/2014/main" id="{80BDB568-09C4-9DCF-5A8F-EC7F63ABF6BD}"/>
                  </a:ext>
                </a:extLst>
              </p:cNvPr>
              <p:cNvSpPr/>
              <p:nvPr/>
            </p:nvSpPr>
            <p:spPr>
              <a:xfrm>
                <a:off x="838723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6" name="Freeform 7403">
                <a:extLst>
                  <a:ext uri="{FF2B5EF4-FFF2-40B4-BE49-F238E27FC236}">
                    <a16:creationId xmlns:a16="http://schemas.microsoft.com/office/drawing/2014/main" id="{7E7951F4-5DE9-ADF8-159A-FE435AFF413C}"/>
                  </a:ext>
                </a:extLst>
              </p:cNvPr>
              <p:cNvSpPr/>
              <p:nvPr/>
            </p:nvSpPr>
            <p:spPr>
              <a:xfrm>
                <a:off x="836425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7" name="Freeform 7404">
                <a:extLst>
                  <a:ext uri="{FF2B5EF4-FFF2-40B4-BE49-F238E27FC236}">
                    <a16:creationId xmlns:a16="http://schemas.microsoft.com/office/drawing/2014/main" id="{BB7BE828-1569-B0C0-56BF-D2A0438601D6}"/>
                  </a:ext>
                </a:extLst>
              </p:cNvPr>
              <p:cNvSpPr/>
              <p:nvPr/>
            </p:nvSpPr>
            <p:spPr>
              <a:xfrm>
                <a:off x="838723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8" name="Freeform 7405">
                <a:extLst>
                  <a:ext uri="{FF2B5EF4-FFF2-40B4-BE49-F238E27FC236}">
                    <a16:creationId xmlns:a16="http://schemas.microsoft.com/office/drawing/2014/main" id="{A7DF9D33-59AE-DD18-0325-B92522D6E792}"/>
                  </a:ext>
                </a:extLst>
              </p:cNvPr>
              <p:cNvSpPr/>
              <p:nvPr/>
            </p:nvSpPr>
            <p:spPr>
              <a:xfrm>
                <a:off x="836628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9" name="Freeform 7406">
                <a:extLst>
                  <a:ext uri="{FF2B5EF4-FFF2-40B4-BE49-F238E27FC236}">
                    <a16:creationId xmlns:a16="http://schemas.microsoft.com/office/drawing/2014/main" id="{B88C5845-F0A7-9190-7B5E-AADC106D497C}"/>
                  </a:ext>
                </a:extLst>
              </p:cNvPr>
              <p:cNvSpPr/>
              <p:nvPr/>
            </p:nvSpPr>
            <p:spPr>
              <a:xfrm>
                <a:off x="838939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0" name="Freeform 7407">
                <a:extLst>
                  <a:ext uri="{FF2B5EF4-FFF2-40B4-BE49-F238E27FC236}">
                    <a16:creationId xmlns:a16="http://schemas.microsoft.com/office/drawing/2014/main" id="{F433578C-9480-207F-F016-C6A4A7C113A4}"/>
                  </a:ext>
                </a:extLst>
              </p:cNvPr>
              <p:cNvSpPr/>
              <p:nvPr/>
            </p:nvSpPr>
            <p:spPr>
              <a:xfrm>
                <a:off x="836628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1" name="Freeform 7408">
                <a:extLst>
                  <a:ext uri="{FF2B5EF4-FFF2-40B4-BE49-F238E27FC236}">
                    <a16:creationId xmlns:a16="http://schemas.microsoft.com/office/drawing/2014/main" id="{4EFDD036-C7B5-EDB7-8033-64D8CCF23A03}"/>
                  </a:ext>
                </a:extLst>
              </p:cNvPr>
              <p:cNvSpPr/>
              <p:nvPr/>
            </p:nvSpPr>
            <p:spPr>
              <a:xfrm>
                <a:off x="838939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2" name="Freeform 7409">
                <a:extLst>
                  <a:ext uri="{FF2B5EF4-FFF2-40B4-BE49-F238E27FC236}">
                    <a16:creationId xmlns:a16="http://schemas.microsoft.com/office/drawing/2014/main" id="{062AEF5F-FC2C-5285-7F59-C73D8F3B9822}"/>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3" name="Freeform 7410">
                <a:extLst>
                  <a:ext uri="{FF2B5EF4-FFF2-40B4-BE49-F238E27FC236}">
                    <a16:creationId xmlns:a16="http://schemas.microsoft.com/office/drawing/2014/main" id="{0C9F09CC-00F0-11BC-F54B-A85A9CA03DA3}"/>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4" name="Freeform 7411">
                <a:extLst>
                  <a:ext uri="{FF2B5EF4-FFF2-40B4-BE49-F238E27FC236}">
                    <a16:creationId xmlns:a16="http://schemas.microsoft.com/office/drawing/2014/main" id="{53FB8048-B3FC-6688-7AB8-B2481B735A1F}"/>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5" name="Freeform 7412">
                <a:extLst>
                  <a:ext uri="{FF2B5EF4-FFF2-40B4-BE49-F238E27FC236}">
                    <a16:creationId xmlns:a16="http://schemas.microsoft.com/office/drawing/2014/main" id="{86AAE492-DFE3-81C9-CFEA-EA2397BD2BB2}"/>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6" name="Freeform 7413">
                <a:extLst>
                  <a:ext uri="{FF2B5EF4-FFF2-40B4-BE49-F238E27FC236}">
                    <a16:creationId xmlns:a16="http://schemas.microsoft.com/office/drawing/2014/main" id="{C85DC99D-79D0-8D92-89B1-5EAC78C7F630}"/>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7" name="Freeform 7414">
                <a:extLst>
                  <a:ext uri="{FF2B5EF4-FFF2-40B4-BE49-F238E27FC236}">
                    <a16:creationId xmlns:a16="http://schemas.microsoft.com/office/drawing/2014/main" id="{4879E600-6135-AFC6-2BFF-323447BB86F0}"/>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8" name="Freeform 7415">
                <a:extLst>
                  <a:ext uri="{FF2B5EF4-FFF2-40B4-BE49-F238E27FC236}">
                    <a16:creationId xmlns:a16="http://schemas.microsoft.com/office/drawing/2014/main" id="{4499068B-F172-D862-DECD-69D3E2D04CE2}"/>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9" name="Freeform 7416">
                <a:extLst>
                  <a:ext uri="{FF2B5EF4-FFF2-40B4-BE49-F238E27FC236}">
                    <a16:creationId xmlns:a16="http://schemas.microsoft.com/office/drawing/2014/main" id="{2E9A882B-48D6-E0FF-2A8D-8CECF0EF13FD}"/>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0" name="Freeform 7417">
                <a:extLst>
                  <a:ext uri="{FF2B5EF4-FFF2-40B4-BE49-F238E27FC236}">
                    <a16:creationId xmlns:a16="http://schemas.microsoft.com/office/drawing/2014/main" id="{0DDF814B-3C07-2C00-D594-531136FB06B3}"/>
                  </a:ext>
                </a:extLst>
              </p:cNvPr>
              <p:cNvSpPr/>
              <p:nvPr/>
            </p:nvSpPr>
            <p:spPr>
              <a:xfrm>
                <a:off x="837060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1" name="Freeform 7418">
                <a:extLst>
                  <a:ext uri="{FF2B5EF4-FFF2-40B4-BE49-F238E27FC236}">
                    <a16:creationId xmlns:a16="http://schemas.microsoft.com/office/drawing/2014/main" id="{30DE5772-03AA-ED1E-E2F1-495D4829425E}"/>
                  </a:ext>
                </a:extLst>
              </p:cNvPr>
              <p:cNvSpPr/>
              <p:nvPr/>
            </p:nvSpPr>
            <p:spPr>
              <a:xfrm>
                <a:off x="83935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2" name="Freeform 7419">
                <a:extLst>
                  <a:ext uri="{FF2B5EF4-FFF2-40B4-BE49-F238E27FC236}">
                    <a16:creationId xmlns:a16="http://schemas.microsoft.com/office/drawing/2014/main" id="{6426D843-607F-DE80-3839-9FF643CC4CDA}"/>
                  </a:ext>
                </a:extLst>
              </p:cNvPr>
              <p:cNvSpPr/>
              <p:nvPr/>
            </p:nvSpPr>
            <p:spPr>
              <a:xfrm>
                <a:off x="837060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3" name="Freeform 7420">
                <a:extLst>
                  <a:ext uri="{FF2B5EF4-FFF2-40B4-BE49-F238E27FC236}">
                    <a16:creationId xmlns:a16="http://schemas.microsoft.com/office/drawing/2014/main" id="{C6E1873E-7D0C-5E87-72C0-AF500C3EC267}"/>
                  </a:ext>
                </a:extLst>
              </p:cNvPr>
              <p:cNvSpPr/>
              <p:nvPr/>
            </p:nvSpPr>
            <p:spPr>
              <a:xfrm>
                <a:off x="83935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4" name="Freeform 7421">
                <a:extLst>
                  <a:ext uri="{FF2B5EF4-FFF2-40B4-BE49-F238E27FC236}">
                    <a16:creationId xmlns:a16="http://schemas.microsoft.com/office/drawing/2014/main" id="{DA6E7D81-8CED-1E72-2AA5-47BBDC8B0652}"/>
                  </a:ext>
                </a:extLst>
              </p:cNvPr>
              <p:cNvSpPr/>
              <p:nvPr/>
            </p:nvSpPr>
            <p:spPr>
              <a:xfrm>
                <a:off x="837263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5" name="Freeform 7422">
                <a:extLst>
                  <a:ext uri="{FF2B5EF4-FFF2-40B4-BE49-F238E27FC236}">
                    <a16:creationId xmlns:a16="http://schemas.microsoft.com/office/drawing/2014/main" id="{A0453689-192F-ECE2-FB8D-016B8C87B832}"/>
                  </a:ext>
                </a:extLst>
              </p:cNvPr>
              <p:cNvSpPr/>
              <p:nvPr/>
            </p:nvSpPr>
            <p:spPr>
              <a:xfrm>
                <a:off x="839573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6" name="Freeform 7423">
                <a:extLst>
                  <a:ext uri="{FF2B5EF4-FFF2-40B4-BE49-F238E27FC236}">
                    <a16:creationId xmlns:a16="http://schemas.microsoft.com/office/drawing/2014/main" id="{4D0FCB71-F9E5-4EFF-B930-A89FF2C57D2B}"/>
                  </a:ext>
                </a:extLst>
              </p:cNvPr>
              <p:cNvSpPr/>
              <p:nvPr/>
            </p:nvSpPr>
            <p:spPr>
              <a:xfrm>
                <a:off x="837263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7" name="Freeform 7424">
                <a:extLst>
                  <a:ext uri="{FF2B5EF4-FFF2-40B4-BE49-F238E27FC236}">
                    <a16:creationId xmlns:a16="http://schemas.microsoft.com/office/drawing/2014/main" id="{A3561981-3C7B-B5F1-EDEB-1A949F7C053A}"/>
                  </a:ext>
                </a:extLst>
              </p:cNvPr>
              <p:cNvSpPr/>
              <p:nvPr/>
            </p:nvSpPr>
            <p:spPr>
              <a:xfrm>
                <a:off x="839573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8" name="Freeform 7425">
                <a:extLst>
                  <a:ext uri="{FF2B5EF4-FFF2-40B4-BE49-F238E27FC236}">
                    <a16:creationId xmlns:a16="http://schemas.microsoft.com/office/drawing/2014/main" id="{B4FF5B77-D1C3-0025-FC7D-E9B6E30DA3BA}"/>
                  </a:ext>
                </a:extLst>
              </p:cNvPr>
              <p:cNvSpPr/>
              <p:nvPr/>
            </p:nvSpPr>
            <p:spPr>
              <a:xfrm>
                <a:off x="8374662"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9" name="Freeform 7426">
                <a:extLst>
                  <a:ext uri="{FF2B5EF4-FFF2-40B4-BE49-F238E27FC236}">
                    <a16:creationId xmlns:a16="http://schemas.microsoft.com/office/drawing/2014/main" id="{EBD8DD6B-8732-7AC6-C27A-92868CE7DA79}"/>
                  </a:ext>
                </a:extLst>
              </p:cNvPr>
              <p:cNvSpPr/>
              <p:nvPr/>
            </p:nvSpPr>
            <p:spPr>
              <a:xfrm>
                <a:off x="839777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0" name="Freeform 7427">
                <a:extLst>
                  <a:ext uri="{FF2B5EF4-FFF2-40B4-BE49-F238E27FC236}">
                    <a16:creationId xmlns:a16="http://schemas.microsoft.com/office/drawing/2014/main" id="{95CCD4A2-3E77-1BBD-8FA3-E5E6006BFF55}"/>
                  </a:ext>
                </a:extLst>
              </p:cNvPr>
              <p:cNvSpPr/>
              <p:nvPr/>
            </p:nvSpPr>
            <p:spPr>
              <a:xfrm>
                <a:off x="8374662"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1" name="Freeform 7428">
                <a:extLst>
                  <a:ext uri="{FF2B5EF4-FFF2-40B4-BE49-F238E27FC236}">
                    <a16:creationId xmlns:a16="http://schemas.microsoft.com/office/drawing/2014/main" id="{53A01C75-CD63-0766-6C63-CD3E7AC90353}"/>
                  </a:ext>
                </a:extLst>
              </p:cNvPr>
              <p:cNvSpPr/>
              <p:nvPr/>
            </p:nvSpPr>
            <p:spPr>
              <a:xfrm>
                <a:off x="839777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2" name="Freeform 7429">
                <a:extLst>
                  <a:ext uri="{FF2B5EF4-FFF2-40B4-BE49-F238E27FC236}">
                    <a16:creationId xmlns:a16="http://schemas.microsoft.com/office/drawing/2014/main" id="{6991DC71-84E4-E13D-1EC1-C6D6BB6C6D0E}"/>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3" name="Freeform 7430">
                <a:extLst>
                  <a:ext uri="{FF2B5EF4-FFF2-40B4-BE49-F238E27FC236}">
                    <a16:creationId xmlns:a16="http://schemas.microsoft.com/office/drawing/2014/main" id="{D1EFFCED-ECA9-418B-5833-9FB44DFE3989}"/>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4" name="Freeform 7431">
                <a:extLst>
                  <a:ext uri="{FF2B5EF4-FFF2-40B4-BE49-F238E27FC236}">
                    <a16:creationId xmlns:a16="http://schemas.microsoft.com/office/drawing/2014/main" id="{DE0933B1-9F53-0860-F1DA-2922BAD92F99}"/>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5" name="Freeform 7432">
                <a:extLst>
                  <a:ext uri="{FF2B5EF4-FFF2-40B4-BE49-F238E27FC236}">
                    <a16:creationId xmlns:a16="http://schemas.microsoft.com/office/drawing/2014/main" id="{44F73753-3075-F3D3-8E95-B1736C7AC919}"/>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6" name="Freeform 7433">
                <a:extLst>
                  <a:ext uri="{FF2B5EF4-FFF2-40B4-BE49-F238E27FC236}">
                    <a16:creationId xmlns:a16="http://schemas.microsoft.com/office/drawing/2014/main" id="{EFACA5F8-4D72-D694-20FD-4C2A719B69E6}"/>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7" name="Freeform 7434">
                <a:extLst>
                  <a:ext uri="{FF2B5EF4-FFF2-40B4-BE49-F238E27FC236}">
                    <a16:creationId xmlns:a16="http://schemas.microsoft.com/office/drawing/2014/main" id="{47FCD8AD-3451-3D6F-42DF-18A2E2F31811}"/>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8" name="Freeform 7435">
                <a:extLst>
                  <a:ext uri="{FF2B5EF4-FFF2-40B4-BE49-F238E27FC236}">
                    <a16:creationId xmlns:a16="http://schemas.microsoft.com/office/drawing/2014/main" id="{3DA33EDF-00D4-80A9-EF96-72B8E3B404DF}"/>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9" name="Freeform 7436">
                <a:extLst>
                  <a:ext uri="{FF2B5EF4-FFF2-40B4-BE49-F238E27FC236}">
                    <a16:creationId xmlns:a16="http://schemas.microsoft.com/office/drawing/2014/main" id="{257222FB-9639-8FB8-9E6C-DA50962D0A2E}"/>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0" name="Freeform 7437">
                <a:extLst>
                  <a:ext uri="{FF2B5EF4-FFF2-40B4-BE49-F238E27FC236}">
                    <a16:creationId xmlns:a16="http://schemas.microsoft.com/office/drawing/2014/main" id="{7D844C82-2DAD-5BE3-0927-72834EFBF4BF}"/>
                  </a:ext>
                </a:extLst>
              </p:cNvPr>
              <p:cNvSpPr/>
              <p:nvPr/>
            </p:nvSpPr>
            <p:spPr>
              <a:xfrm>
                <a:off x="8378979"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1" name="Freeform 7438">
                <a:extLst>
                  <a:ext uri="{FF2B5EF4-FFF2-40B4-BE49-F238E27FC236}">
                    <a16:creationId xmlns:a16="http://schemas.microsoft.com/office/drawing/2014/main" id="{C58D9D9D-5094-05B8-208D-99A8EF542681}"/>
                  </a:ext>
                </a:extLst>
              </p:cNvPr>
              <p:cNvSpPr/>
              <p:nvPr/>
            </p:nvSpPr>
            <p:spPr>
              <a:xfrm>
                <a:off x="84020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2" name="Freeform 7439">
                <a:extLst>
                  <a:ext uri="{FF2B5EF4-FFF2-40B4-BE49-F238E27FC236}">
                    <a16:creationId xmlns:a16="http://schemas.microsoft.com/office/drawing/2014/main" id="{908C535F-64F9-4BC0-23A5-9802EF4702AE}"/>
                  </a:ext>
                </a:extLst>
              </p:cNvPr>
              <p:cNvSpPr/>
              <p:nvPr/>
            </p:nvSpPr>
            <p:spPr>
              <a:xfrm>
                <a:off x="8378979"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3" name="Freeform 7440">
                <a:extLst>
                  <a:ext uri="{FF2B5EF4-FFF2-40B4-BE49-F238E27FC236}">
                    <a16:creationId xmlns:a16="http://schemas.microsoft.com/office/drawing/2014/main" id="{A2423DFB-8433-5DE0-5510-D86867930661}"/>
                  </a:ext>
                </a:extLst>
              </p:cNvPr>
              <p:cNvSpPr/>
              <p:nvPr/>
            </p:nvSpPr>
            <p:spPr>
              <a:xfrm>
                <a:off x="84020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4" name="Freeform 7441">
                <a:extLst>
                  <a:ext uri="{FF2B5EF4-FFF2-40B4-BE49-F238E27FC236}">
                    <a16:creationId xmlns:a16="http://schemas.microsoft.com/office/drawing/2014/main" id="{16FE95C3-F138-F50F-8A6F-3AE12B6B3749}"/>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5" name="Freeform 7442">
                <a:extLst>
                  <a:ext uri="{FF2B5EF4-FFF2-40B4-BE49-F238E27FC236}">
                    <a16:creationId xmlns:a16="http://schemas.microsoft.com/office/drawing/2014/main" id="{0D21E154-A81F-D33C-D07B-7E7FCCA8AB38}"/>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6" name="Freeform 7443">
                <a:extLst>
                  <a:ext uri="{FF2B5EF4-FFF2-40B4-BE49-F238E27FC236}">
                    <a16:creationId xmlns:a16="http://schemas.microsoft.com/office/drawing/2014/main" id="{C7F4ABAE-256F-FBF8-75CE-71C238C014D6}"/>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7" name="Freeform 7444">
                <a:extLst>
                  <a:ext uri="{FF2B5EF4-FFF2-40B4-BE49-F238E27FC236}">
                    <a16:creationId xmlns:a16="http://schemas.microsoft.com/office/drawing/2014/main" id="{CC2CCED5-C030-6968-C87E-AD88D775E99A}"/>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8" name="Freeform 7445">
                <a:extLst>
                  <a:ext uri="{FF2B5EF4-FFF2-40B4-BE49-F238E27FC236}">
                    <a16:creationId xmlns:a16="http://schemas.microsoft.com/office/drawing/2014/main" id="{91432D58-930A-7C7F-34BC-28CCC52B26D1}"/>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9" name="Freeform 7446">
                <a:extLst>
                  <a:ext uri="{FF2B5EF4-FFF2-40B4-BE49-F238E27FC236}">
                    <a16:creationId xmlns:a16="http://schemas.microsoft.com/office/drawing/2014/main" id="{9D61FB08-F122-2A1E-9E02-548A26BED181}"/>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0" name="Freeform 7447">
                <a:extLst>
                  <a:ext uri="{FF2B5EF4-FFF2-40B4-BE49-F238E27FC236}">
                    <a16:creationId xmlns:a16="http://schemas.microsoft.com/office/drawing/2014/main" id="{8947819D-3306-060F-DAF8-921C2B394383}"/>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1" name="Freeform 7448">
                <a:extLst>
                  <a:ext uri="{FF2B5EF4-FFF2-40B4-BE49-F238E27FC236}">
                    <a16:creationId xmlns:a16="http://schemas.microsoft.com/office/drawing/2014/main" id="{DE8CE9ED-E538-E989-CFE3-D164B4BE9BE5}"/>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2" name="Freeform 7449">
                <a:extLst>
                  <a:ext uri="{FF2B5EF4-FFF2-40B4-BE49-F238E27FC236}">
                    <a16:creationId xmlns:a16="http://schemas.microsoft.com/office/drawing/2014/main" id="{59D07AE5-425A-A0F7-9C2E-A99CD9B0F61A}"/>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3" name="Freeform 7450">
                <a:extLst>
                  <a:ext uri="{FF2B5EF4-FFF2-40B4-BE49-F238E27FC236}">
                    <a16:creationId xmlns:a16="http://schemas.microsoft.com/office/drawing/2014/main" id="{EA8D6FF8-9CE3-ED81-9361-F4C472F19BC1}"/>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4" name="Freeform 7451">
                <a:extLst>
                  <a:ext uri="{FF2B5EF4-FFF2-40B4-BE49-F238E27FC236}">
                    <a16:creationId xmlns:a16="http://schemas.microsoft.com/office/drawing/2014/main" id="{1947219E-4099-6178-E1E8-0F6811ABEDA7}"/>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5" name="Freeform 7452">
                <a:extLst>
                  <a:ext uri="{FF2B5EF4-FFF2-40B4-BE49-F238E27FC236}">
                    <a16:creationId xmlns:a16="http://schemas.microsoft.com/office/drawing/2014/main" id="{C0FC94D6-DF04-4F1E-574F-ED22C85F5ECF}"/>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6" name="Freeform 7453">
                <a:extLst>
                  <a:ext uri="{FF2B5EF4-FFF2-40B4-BE49-F238E27FC236}">
                    <a16:creationId xmlns:a16="http://schemas.microsoft.com/office/drawing/2014/main" id="{B65DD86E-00F6-8D5A-CE93-287705BDB96A}"/>
                  </a:ext>
                </a:extLst>
              </p:cNvPr>
              <p:cNvSpPr/>
              <p:nvPr/>
            </p:nvSpPr>
            <p:spPr>
              <a:xfrm>
                <a:off x="838329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7" name="Freeform 7454">
                <a:extLst>
                  <a:ext uri="{FF2B5EF4-FFF2-40B4-BE49-F238E27FC236}">
                    <a16:creationId xmlns:a16="http://schemas.microsoft.com/office/drawing/2014/main" id="{77662FDB-9427-7188-AC84-4D4912185300}"/>
                  </a:ext>
                </a:extLst>
              </p:cNvPr>
              <p:cNvSpPr/>
              <p:nvPr/>
            </p:nvSpPr>
            <p:spPr>
              <a:xfrm>
                <a:off x="840627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8" name="Freeform 7455">
                <a:extLst>
                  <a:ext uri="{FF2B5EF4-FFF2-40B4-BE49-F238E27FC236}">
                    <a16:creationId xmlns:a16="http://schemas.microsoft.com/office/drawing/2014/main" id="{FA7A5957-18C8-D9EC-1FAB-9A2E3ED1F90A}"/>
                  </a:ext>
                </a:extLst>
              </p:cNvPr>
              <p:cNvSpPr/>
              <p:nvPr/>
            </p:nvSpPr>
            <p:spPr>
              <a:xfrm>
                <a:off x="838329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9" name="Freeform 7456">
                <a:extLst>
                  <a:ext uri="{FF2B5EF4-FFF2-40B4-BE49-F238E27FC236}">
                    <a16:creationId xmlns:a16="http://schemas.microsoft.com/office/drawing/2014/main" id="{C2CF0CDC-91B8-FF71-E777-776648CE3F9D}"/>
                  </a:ext>
                </a:extLst>
              </p:cNvPr>
              <p:cNvSpPr/>
              <p:nvPr/>
            </p:nvSpPr>
            <p:spPr>
              <a:xfrm>
                <a:off x="840627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0" name="Freeform 7457">
                <a:extLst>
                  <a:ext uri="{FF2B5EF4-FFF2-40B4-BE49-F238E27FC236}">
                    <a16:creationId xmlns:a16="http://schemas.microsoft.com/office/drawing/2014/main" id="{1AD7C8A4-E6CE-E950-9ACC-6AE509AC4E06}"/>
                  </a:ext>
                </a:extLst>
              </p:cNvPr>
              <p:cNvSpPr/>
              <p:nvPr/>
            </p:nvSpPr>
            <p:spPr>
              <a:xfrm>
                <a:off x="838532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1" name="Freeform 7458">
                <a:extLst>
                  <a:ext uri="{FF2B5EF4-FFF2-40B4-BE49-F238E27FC236}">
                    <a16:creationId xmlns:a16="http://schemas.microsoft.com/office/drawing/2014/main" id="{161A84DF-A8D7-489A-1A8D-000FFF6EC95B}"/>
                  </a:ext>
                </a:extLst>
              </p:cNvPr>
              <p:cNvSpPr/>
              <p:nvPr/>
            </p:nvSpPr>
            <p:spPr>
              <a:xfrm>
                <a:off x="840843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2" name="Freeform 7459">
                <a:extLst>
                  <a:ext uri="{FF2B5EF4-FFF2-40B4-BE49-F238E27FC236}">
                    <a16:creationId xmlns:a16="http://schemas.microsoft.com/office/drawing/2014/main" id="{132AA655-1F70-52C6-0466-8815512F8F20}"/>
                  </a:ext>
                </a:extLst>
              </p:cNvPr>
              <p:cNvSpPr/>
              <p:nvPr/>
            </p:nvSpPr>
            <p:spPr>
              <a:xfrm>
                <a:off x="838532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3" name="Freeform 7460">
                <a:extLst>
                  <a:ext uri="{FF2B5EF4-FFF2-40B4-BE49-F238E27FC236}">
                    <a16:creationId xmlns:a16="http://schemas.microsoft.com/office/drawing/2014/main" id="{4F61F43C-E93A-3122-2EA9-1257E46F46B5}"/>
                  </a:ext>
                </a:extLst>
              </p:cNvPr>
              <p:cNvSpPr/>
              <p:nvPr/>
            </p:nvSpPr>
            <p:spPr>
              <a:xfrm>
                <a:off x="840843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4" name="Freeform 7461">
                <a:extLst>
                  <a:ext uri="{FF2B5EF4-FFF2-40B4-BE49-F238E27FC236}">
                    <a16:creationId xmlns:a16="http://schemas.microsoft.com/office/drawing/2014/main" id="{917DE48B-4F0B-E948-A977-4D369F7DAFEC}"/>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5" name="Freeform 7462">
                <a:extLst>
                  <a:ext uri="{FF2B5EF4-FFF2-40B4-BE49-F238E27FC236}">
                    <a16:creationId xmlns:a16="http://schemas.microsoft.com/office/drawing/2014/main" id="{54981341-25F6-219C-6C8A-1BE4C5285F89}"/>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6" name="Freeform 7463">
                <a:extLst>
                  <a:ext uri="{FF2B5EF4-FFF2-40B4-BE49-F238E27FC236}">
                    <a16:creationId xmlns:a16="http://schemas.microsoft.com/office/drawing/2014/main" id="{8A027D8F-9315-A1DF-DEE1-64A1E7428B90}"/>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7" name="Freeform 7464">
                <a:extLst>
                  <a:ext uri="{FF2B5EF4-FFF2-40B4-BE49-F238E27FC236}">
                    <a16:creationId xmlns:a16="http://schemas.microsoft.com/office/drawing/2014/main" id="{8A6C17EE-2DD1-8FA9-835F-3049B53C234C}"/>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8" name="Freeform 7465">
                <a:extLst>
                  <a:ext uri="{FF2B5EF4-FFF2-40B4-BE49-F238E27FC236}">
                    <a16:creationId xmlns:a16="http://schemas.microsoft.com/office/drawing/2014/main" id="{6C59AA39-55CB-6895-7DDB-5D64B674B3B5}"/>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9" name="Freeform 7466">
                <a:extLst>
                  <a:ext uri="{FF2B5EF4-FFF2-40B4-BE49-F238E27FC236}">
                    <a16:creationId xmlns:a16="http://schemas.microsoft.com/office/drawing/2014/main" id="{7CF17E33-3E83-FDDE-6972-86D156CB4797}"/>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0" name="Freeform 7467">
                <a:extLst>
                  <a:ext uri="{FF2B5EF4-FFF2-40B4-BE49-F238E27FC236}">
                    <a16:creationId xmlns:a16="http://schemas.microsoft.com/office/drawing/2014/main" id="{6B1A70ED-EFDE-D42D-CF27-FE5747D67AB2}"/>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1" name="Freeform 7468">
                <a:extLst>
                  <a:ext uri="{FF2B5EF4-FFF2-40B4-BE49-F238E27FC236}">
                    <a16:creationId xmlns:a16="http://schemas.microsoft.com/office/drawing/2014/main" id="{9114006E-B469-DEAC-D74F-48C0AFE287BF}"/>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2" name="Freeform 7469">
                <a:extLst>
                  <a:ext uri="{FF2B5EF4-FFF2-40B4-BE49-F238E27FC236}">
                    <a16:creationId xmlns:a16="http://schemas.microsoft.com/office/drawing/2014/main" id="{8552FCD1-1746-6829-3CB3-72DEC977FBA0}"/>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3" name="Freeform 7470">
                <a:extLst>
                  <a:ext uri="{FF2B5EF4-FFF2-40B4-BE49-F238E27FC236}">
                    <a16:creationId xmlns:a16="http://schemas.microsoft.com/office/drawing/2014/main" id="{01A93976-6AC3-1820-CF15-52E2415F41E5}"/>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4" name="Freeform 7471">
                <a:extLst>
                  <a:ext uri="{FF2B5EF4-FFF2-40B4-BE49-F238E27FC236}">
                    <a16:creationId xmlns:a16="http://schemas.microsoft.com/office/drawing/2014/main" id="{EE7B14B6-552B-E358-3791-319DD4D202B7}"/>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5" name="Freeform 7472">
                <a:extLst>
                  <a:ext uri="{FF2B5EF4-FFF2-40B4-BE49-F238E27FC236}">
                    <a16:creationId xmlns:a16="http://schemas.microsoft.com/office/drawing/2014/main" id="{D67D6D84-A7A2-2D4D-496F-13EBD161FF05}"/>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6" name="Freeform 7473">
                <a:extLst>
                  <a:ext uri="{FF2B5EF4-FFF2-40B4-BE49-F238E27FC236}">
                    <a16:creationId xmlns:a16="http://schemas.microsoft.com/office/drawing/2014/main" id="{712A5061-C101-4028-2999-42CE28404A7D}"/>
                  </a:ext>
                </a:extLst>
              </p:cNvPr>
              <p:cNvSpPr/>
              <p:nvPr/>
            </p:nvSpPr>
            <p:spPr>
              <a:xfrm>
                <a:off x="838964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7" name="Freeform 7474">
                <a:extLst>
                  <a:ext uri="{FF2B5EF4-FFF2-40B4-BE49-F238E27FC236}">
                    <a16:creationId xmlns:a16="http://schemas.microsoft.com/office/drawing/2014/main" id="{68C63877-F272-8295-EE6A-A17F6288EC55}"/>
                  </a:ext>
                </a:extLst>
              </p:cNvPr>
              <p:cNvSpPr/>
              <p:nvPr/>
            </p:nvSpPr>
            <p:spPr>
              <a:xfrm>
                <a:off x="841262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8" name="Freeform 7475">
                <a:extLst>
                  <a:ext uri="{FF2B5EF4-FFF2-40B4-BE49-F238E27FC236}">
                    <a16:creationId xmlns:a16="http://schemas.microsoft.com/office/drawing/2014/main" id="{2EA6EA17-7B68-598E-6D1E-BB9A5EC70252}"/>
                  </a:ext>
                </a:extLst>
              </p:cNvPr>
              <p:cNvSpPr/>
              <p:nvPr/>
            </p:nvSpPr>
            <p:spPr>
              <a:xfrm>
                <a:off x="838964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9" name="Freeform 7476">
                <a:extLst>
                  <a:ext uri="{FF2B5EF4-FFF2-40B4-BE49-F238E27FC236}">
                    <a16:creationId xmlns:a16="http://schemas.microsoft.com/office/drawing/2014/main" id="{1256B98A-B141-E787-202C-D01677B7EDC6}"/>
                  </a:ext>
                </a:extLst>
              </p:cNvPr>
              <p:cNvSpPr/>
              <p:nvPr/>
            </p:nvSpPr>
            <p:spPr>
              <a:xfrm>
                <a:off x="841262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0" name="Freeform 7477">
                <a:extLst>
                  <a:ext uri="{FF2B5EF4-FFF2-40B4-BE49-F238E27FC236}">
                    <a16:creationId xmlns:a16="http://schemas.microsoft.com/office/drawing/2014/main" id="{4BBB9C89-B7B0-9FE9-BDE7-B6F6F743C972}"/>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1" name="Freeform 7478">
                <a:extLst>
                  <a:ext uri="{FF2B5EF4-FFF2-40B4-BE49-F238E27FC236}">
                    <a16:creationId xmlns:a16="http://schemas.microsoft.com/office/drawing/2014/main" id="{9FD0977A-8BCE-3860-740D-A87B893B9648}"/>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2" name="Freeform 7479">
                <a:extLst>
                  <a:ext uri="{FF2B5EF4-FFF2-40B4-BE49-F238E27FC236}">
                    <a16:creationId xmlns:a16="http://schemas.microsoft.com/office/drawing/2014/main" id="{C78401D3-52B5-367B-F234-01B06E988021}"/>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3" name="Freeform 7480">
                <a:extLst>
                  <a:ext uri="{FF2B5EF4-FFF2-40B4-BE49-F238E27FC236}">
                    <a16:creationId xmlns:a16="http://schemas.microsoft.com/office/drawing/2014/main" id="{92289C63-F78C-F3E1-AF51-C17AD7C0B849}"/>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4" name="Freeform 7481">
                <a:extLst>
                  <a:ext uri="{FF2B5EF4-FFF2-40B4-BE49-F238E27FC236}">
                    <a16:creationId xmlns:a16="http://schemas.microsoft.com/office/drawing/2014/main" id="{C1CCA8C0-51C9-86CE-6A81-E213CA367692}"/>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5" name="Freeform 7482">
                <a:extLst>
                  <a:ext uri="{FF2B5EF4-FFF2-40B4-BE49-F238E27FC236}">
                    <a16:creationId xmlns:a16="http://schemas.microsoft.com/office/drawing/2014/main" id="{38634D69-1E15-086C-7201-2AC92ABBA954}"/>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6" name="Freeform 7483">
                <a:extLst>
                  <a:ext uri="{FF2B5EF4-FFF2-40B4-BE49-F238E27FC236}">
                    <a16:creationId xmlns:a16="http://schemas.microsoft.com/office/drawing/2014/main" id="{45F563ED-1957-6821-2065-0885B26D0FBE}"/>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7" name="Freeform 7484">
                <a:extLst>
                  <a:ext uri="{FF2B5EF4-FFF2-40B4-BE49-F238E27FC236}">
                    <a16:creationId xmlns:a16="http://schemas.microsoft.com/office/drawing/2014/main" id="{FA92A0DC-4F80-FBDC-7F81-D04C979ACBD6}"/>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8" name="Freeform 7485">
                <a:extLst>
                  <a:ext uri="{FF2B5EF4-FFF2-40B4-BE49-F238E27FC236}">
                    <a16:creationId xmlns:a16="http://schemas.microsoft.com/office/drawing/2014/main" id="{48C75669-4DA2-733D-A31E-D6654BCA55D4}"/>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9" name="Freeform 7486">
                <a:extLst>
                  <a:ext uri="{FF2B5EF4-FFF2-40B4-BE49-F238E27FC236}">
                    <a16:creationId xmlns:a16="http://schemas.microsoft.com/office/drawing/2014/main" id="{DAF3DABB-24C4-BC2A-F75A-BC3AD545D666}"/>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0" name="Freeform 7487">
                <a:extLst>
                  <a:ext uri="{FF2B5EF4-FFF2-40B4-BE49-F238E27FC236}">
                    <a16:creationId xmlns:a16="http://schemas.microsoft.com/office/drawing/2014/main" id="{BAA354ED-E745-BC91-0B12-FE62F8DC54D1}"/>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1" name="Freeform 7488">
                <a:extLst>
                  <a:ext uri="{FF2B5EF4-FFF2-40B4-BE49-F238E27FC236}">
                    <a16:creationId xmlns:a16="http://schemas.microsoft.com/office/drawing/2014/main" id="{94CFFF7F-6709-E918-4966-CE25F48C10E4}"/>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2" name="Freeform 7489">
                <a:extLst>
                  <a:ext uri="{FF2B5EF4-FFF2-40B4-BE49-F238E27FC236}">
                    <a16:creationId xmlns:a16="http://schemas.microsoft.com/office/drawing/2014/main" id="{FE76F861-34B3-DB83-F842-26B8ED284590}"/>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3" name="Freeform 7490">
                <a:extLst>
                  <a:ext uri="{FF2B5EF4-FFF2-40B4-BE49-F238E27FC236}">
                    <a16:creationId xmlns:a16="http://schemas.microsoft.com/office/drawing/2014/main" id="{4A1923F7-BBEB-DFDB-BF89-70E88B8F3B05}"/>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4" name="Freeform 7491">
                <a:extLst>
                  <a:ext uri="{FF2B5EF4-FFF2-40B4-BE49-F238E27FC236}">
                    <a16:creationId xmlns:a16="http://schemas.microsoft.com/office/drawing/2014/main" id="{B2D8F581-D83F-D3CC-EBCE-48455DEE9B1B}"/>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5" name="Freeform 7492">
                <a:extLst>
                  <a:ext uri="{FF2B5EF4-FFF2-40B4-BE49-F238E27FC236}">
                    <a16:creationId xmlns:a16="http://schemas.microsoft.com/office/drawing/2014/main" id="{2B507A58-5C26-5B27-2FE1-813F19D1C4CA}"/>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6" name="Freeform 7493">
                <a:extLst>
                  <a:ext uri="{FF2B5EF4-FFF2-40B4-BE49-F238E27FC236}">
                    <a16:creationId xmlns:a16="http://schemas.microsoft.com/office/drawing/2014/main" id="{CCA29FD6-44E6-8698-AC34-05080040E787}"/>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7" name="Freeform 7494">
                <a:extLst>
                  <a:ext uri="{FF2B5EF4-FFF2-40B4-BE49-F238E27FC236}">
                    <a16:creationId xmlns:a16="http://schemas.microsoft.com/office/drawing/2014/main" id="{4F349EA2-FC1E-06D4-7F98-B1AEDB2F88D9}"/>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8" name="Freeform 7495">
                <a:extLst>
                  <a:ext uri="{FF2B5EF4-FFF2-40B4-BE49-F238E27FC236}">
                    <a16:creationId xmlns:a16="http://schemas.microsoft.com/office/drawing/2014/main" id="{2AA5BAC7-89A7-29B4-754E-20FE62EDEAC2}"/>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9" name="Freeform 7496">
                <a:extLst>
                  <a:ext uri="{FF2B5EF4-FFF2-40B4-BE49-F238E27FC236}">
                    <a16:creationId xmlns:a16="http://schemas.microsoft.com/office/drawing/2014/main" id="{FFCF804A-12FC-1122-E1F0-BAA82AE7EA1E}"/>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0" name="Freeform 7497">
                <a:extLst>
                  <a:ext uri="{FF2B5EF4-FFF2-40B4-BE49-F238E27FC236}">
                    <a16:creationId xmlns:a16="http://schemas.microsoft.com/office/drawing/2014/main" id="{BD14A45F-1779-1835-35D5-8AB688084E99}"/>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1" name="Freeform 7498">
                <a:extLst>
                  <a:ext uri="{FF2B5EF4-FFF2-40B4-BE49-F238E27FC236}">
                    <a16:creationId xmlns:a16="http://schemas.microsoft.com/office/drawing/2014/main" id="{31FCDB97-F9BE-9648-1FD9-539E638D577C}"/>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2" name="Freeform 7499">
                <a:extLst>
                  <a:ext uri="{FF2B5EF4-FFF2-40B4-BE49-F238E27FC236}">
                    <a16:creationId xmlns:a16="http://schemas.microsoft.com/office/drawing/2014/main" id="{60FBE173-1015-0C10-1AAB-F157F3AD9983}"/>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3" name="Freeform 7500">
                <a:extLst>
                  <a:ext uri="{FF2B5EF4-FFF2-40B4-BE49-F238E27FC236}">
                    <a16:creationId xmlns:a16="http://schemas.microsoft.com/office/drawing/2014/main" id="{1F20A6CA-8875-6F71-6FB0-49420B5BD34A}"/>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4" name="Freeform 7501">
                <a:extLst>
                  <a:ext uri="{FF2B5EF4-FFF2-40B4-BE49-F238E27FC236}">
                    <a16:creationId xmlns:a16="http://schemas.microsoft.com/office/drawing/2014/main" id="{48FD2C4B-B725-BAB6-B0B2-F9E82C64367B}"/>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5" name="Freeform 7502">
                <a:extLst>
                  <a:ext uri="{FF2B5EF4-FFF2-40B4-BE49-F238E27FC236}">
                    <a16:creationId xmlns:a16="http://schemas.microsoft.com/office/drawing/2014/main" id="{3F04CFE1-E21C-9125-3231-5AA723E99F6B}"/>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6" name="Freeform 7503">
                <a:extLst>
                  <a:ext uri="{FF2B5EF4-FFF2-40B4-BE49-F238E27FC236}">
                    <a16:creationId xmlns:a16="http://schemas.microsoft.com/office/drawing/2014/main" id="{E9E00EC8-EF75-9DDE-F6C1-26EF278C9CBF}"/>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7" name="Freeform 7504">
                <a:extLst>
                  <a:ext uri="{FF2B5EF4-FFF2-40B4-BE49-F238E27FC236}">
                    <a16:creationId xmlns:a16="http://schemas.microsoft.com/office/drawing/2014/main" id="{8D558ECF-9CEB-491F-B27B-8DA3C8EA9F69}"/>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8" name="Freeform 7505">
                <a:extLst>
                  <a:ext uri="{FF2B5EF4-FFF2-40B4-BE49-F238E27FC236}">
                    <a16:creationId xmlns:a16="http://schemas.microsoft.com/office/drawing/2014/main" id="{DADAE5FC-B2A8-C684-7286-6CC28DAB79F1}"/>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9" name="Freeform 7506">
                <a:extLst>
                  <a:ext uri="{FF2B5EF4-FFF2-40B4-BE49-F238E27FC236}">
                    <a16:creationId xmlns:a16="http://schemas.microsoft.com/office/drawing/2014/main" id="{B0D1BFAC-3354-4A5C-9BD4-A0F83A108E9C}"/>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0" name="Freeform 7507">
                <a:extLst>
                  <a:ext uri="{FF2B5EF4-FFF2-40B4-BE49-F238E27FC236}">
                    <a16:creationId xmlns:a16="http://schemas.microsoft.com/office/drawing/2014/main" id="{E8BFF272-F989-44F6-8A8E-325234F2A9B8}"/>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1" name="Freeform 7508">
                <a:extLst>
                  <a:ext uri="{FF2B5EF4-FFF2-40B4-BE49-F238E27FC236}">
                    <a16:creationId xmlns:a16="http://schemas.microsoft.com/office/drawing/2014/main" id="{798B3675-C08B-0672-EB00-E43408DD6EDD}"/>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2" name="Freeform 7509">
                <a:extLst>
                  <a:ext uri="{FF2B5EF4-FFF2-40B4-BE49-F238E27FC236}">
                    <a16:creationId xmlns:a16="http://schemas.microsoft.com/office/drawing/2014/main" id="{99EA5339-1EC4-6C1E-63E2-118D208F6273}"/>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3" name="Freeform 7510">
                <a:extLst>
                  <a:ext uri="{FF2B5EF4-FFF2-40B4-BE49-F238E27FC236}">
                    <a16:creationId xmlns:a16="http://schemas.microsoft.com/office/drawing/2014/main" id="{479680F1-CBC0-81C8-0362-275FDADC63AE}"/>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4" name="Freeform 7511">
                <a:extLst>
                  <a:ext uri="{FF2B5EF4-FFF2-40B4-BE49-F238E27FC236}">
                    <a16:creationId xmlns:a16="http://schemas.microsoft.com/office/drawing/2014/main" id="{B432C513-9769-38CA-7B94-0FD0262BE2E8}"/>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5" name="Freeform 7512">
                <a:extLst>
                  <a:ext uri="{FF2B5EF4-FFF2-40B4-BE49-F238E27FC236}">
                    <a16:creationId xmlns:a16="http://schemas.microsoft.com/office/drawing/2014/main" id="{A286544E-6E46-51EE-8CC9-A29A6D32C306}"/>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6" name="Freeform 7513">
                <a:extLst>
                  <a:ext uri="{FF2B5EF4-FFF2-40B4-BE49-F238E27FC236}">
                    <a16:creationId xmlns:a16="http://schemas.microsoft.com/office/drawing/2014/main" id="{D147C843-4B21-DD92-7D1F-2A1F545F73D7}"/>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7" name="Freeform 7514">
                <a:extLst>
                  <a:ext uri="{FF2B5EF4-FFF2-40B4-BE49-F238E27FC236}">
                    <a16:creationId xmlns:a16="http://schemas.microsoft.com/office/drawing/2014/main" id="{7A5C8A03-EE3D-EB03-8BD7-7C72CFBA7170}"/>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8" name="Freeform 7515">
                <a:extLst>
                  <a:ext uri="{FF2B5EF4-FFF2-40B4-BE49-F238E27FC236}">
                    <a16:creationId xmlns:a16="http://schemas.microsoft.com/office/drawing/2014/main" id="{20775555-7866-04C1-F44A-3F4BC9178E21}"/>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9" name="Freeform 7516">
                <a:extLst>
                  <a:ext uri="{FF2B5EF4-FFF2-40B4-BE49-F238E27FC236}">
                    <a16:creationId xmlns:a16="http://schemas.microsoft.com/office/drawing/2014/main" id="{A2C8170C-F37B-4A52-F245-E9393B08E0EE}"/>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0" name="Freeform 7517">
                <a:extLst>
                  <a:ext uri="{FF2B5EF4-FFF2-40B4-BE49-F238E27FC236}">
                    <a16:creationId xmlns:a16="http://schemas.microsoft.com/office/drawing/2014/main" id="{25A3ACB6-0021-03D0-D1DC-77F0181570B9}"/>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1" name="Freeform 7518">
                <a:extLst>
                  <a:ext uri="{FF2B5EF4-FFF2-40B4-BE49-F238E27FC236}">
                    <a16:creationId xmlns:a16="http://schemas.microsoft.com/office/drawing/2014/main" id="{97ABD476-07A9-6C5C-B1CA-3CFA6B9BDE76}"/>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2" name="Freeform 7519">
                <a:extLst>
                  <a:ext uri="{FF2B5EF4-FFF2-40B4-BE49-F238E27FC236}">
                    <a16:creationId xmlns:a16="http://schemas.microsoft.com/office/drawing/2014/main" id="{DEA6F482-41D4-E069-A464-7FB838DB6517}"/>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3" name="Freeform 7520">
                <a:extLst>
                  <a:ext uri="{FF2B5EF4-FFF2-40B4-BE49-F238E27FC236}">
                    <a16:creationId xmlns:a16="http://schemas.microsoft.com/office/drawing/2014/main" id="{72ED6EBC-E895-2BB9-23F2-F766C6CD2E39}"/>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4" name="Freeform 7521">
                <a:extLst>
                  <a:ext uri="{FF2B5EF4-FFF2-40B4-BE49-F238E27FC236}">
                    <a16:creationId xmlns:a16="http://schemas.microsoft.com/office/drawing/2014/main" id="{07CF4FC2-49A6-E3E4-9ACD-A469CA5881BD}"/>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5" name="Freeform 7522">
                <a:extLst>
                  <a:ext uri="{FF2B5EF4-FFF2-40B4-BE49-F238E27FC236}">
                    <a16:creationId xmlns:a16="http://schemas.microsoft.com/office/drawing/2014/main" id="{725A0133-3434-DFBC-1E32-593D67EC942E}"/>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6" name="Freeform 7523">
                <a:extLst>
                  <a:ext uri="{FF2B5EF4-FFF2-40B4-BE49-F238E27FC236}">
                    <a16:creationId xmlns:a16="http://schemas.microsoft.com/office/drawing/2014/main" id="{C6D8BA22-91B4-8459-9269-8030C4BE53D8}"/>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7" name="Freeform 7524">
                <a:extLst>
                  <a:ext uri="{FF2B5EF4-FFF2-40B4-BE49-F238E27FC236}">
                    <a16:creationId xmlns:a16="http://schemas.microsoft.com/office/drawing/2014/main" id="{104F602C-FCE4-801C-B128-9FFB9877EB90}"/>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8" name="Freeform 7525">
                <a:extLst>
                  <a:ext uri="{FF2B5EF4-FFF2-40B4-BE49-F238E27FC236}">
                    <a16:creationId xmlns:a16="http://schemas.microsoft.com/office/drawing/2014/main" id="{89C58417-D7A3-D2DE-6725-486B792E876F}"/>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9" name="Freeform 7526">
                <a:extLst>
                  <a:ext uri="{FF2B5EF4-FFF2-40B4-BE49-F238E27FC236}">
                    <a16:creationId xmlns:a16="http://schemas.microsoft.com/office/drawing/2014/main" id="{4CA27118-F6A9-F4F2-4B4C-DD9683D3A9CA}"/>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0" name="Freeform 7527">
                <a:extLst>
                  <a:ext uri="{FF2B5EF4-FFF2-40B4-BE49-F238E27FC236}">
                    <a16:creationId xmlns:a16="http://schemas.microsoft.com/office/drawing/2014/main" id="{9908174A-08F8-FE6E-5766-22E142C46110}"/>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1" name="Freeform 7528">
                <a:extLst>
                  <a:ext uri="{FF2B5EF4-FFF2-40B4-BE49-F238E27FC236}">
                    <a16:creationId xmlns:a16="http://schemas.microsoft.com/office/drawing/2014/main" id="{ECF296B9-8D30-3BF0-C66A-13C490D3C494}"/>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2" name="Freeform 7529">
                <a:extLst>
                  <a:ext uri="{FF2B5EF4-FFF2-40B4-BE49-F238E27FC236}">
                    <a16:creationId xmlns:a16="http://schemas.microsoft.com/office/drawing/2014/main" id="{E655FE65-0F11-3B28-B454-1B27EDB83228}"/>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3" name="Freeform 7530">
                <a:extLst>
                  <a:ext uri="{FF2B5EF4-FFF2-40B4-BE49-F238E27FC236}">
                    <a16:creationId xmlns:a16="http://schemas.microsoft.com/office/drawing/2014/main" id="{896AB836-4BD1-3048-B93B-04AE57D99E76}"/>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4" name="Freeform 7531">
                <a:extLst>
                  <a:ext uri="{FF2B5EF4-FFF2-40B4-BE49-F238E27FC236}">
                    <a16:creationId xmlns:a16="http://schemas.microsoft.com/office/drawing/2014/main" id="{5D71567C-1B34-60FA-3ED7-358900679956}"/>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5" name="Freeform 7532">
                <a:extLst>
                  <a:ext uri="{FF2B5EF4-FFF2-40B4-BE49-F238E27FC236}">
                    <a16:creationId xmlns:a16="http://schemas.microsoft.com/office/drawing/2014/main" id="{224A0A13-8357-F588-31D2-A062293E10FF}"/>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6" name="Freeform 7533">
                <a:extLst>
                  <a:ext uri="{FF2B5EF4-FFF2-40B4-BE49-F238E27FC236}">
                    <a16:creationId xmlns:a16="http://schemas.microsoft.com/office/drawing/2014/main" id="{227B1BEC-B302-CA77-A956-BC877B21A806}"/>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7" name="Freeform 7534">
                <a:extLst>
                  <a:ext uri="{FF2B5EF4-FFF2-40B4-BE49-F238E27FC236}">
                    <a16:creationId xmlns:a16="http://schemas.microsoft.com/office/drawing/2014/main" id="{7BA7F113-57F1-1439-072E-DE0F716E1864}"/>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8" name="Freeform 7535">
                <a:extLst>
                  <a:ext uri="{FF2B5EF4-FFF2-40B4-BE49-F238E27FC236}">
                    <a16:creationId xmlns:a16="http://schemas.microsoft.com/office/drawing/2014/main" id="{EFA60FD8-8694-D7BA-8E18-78EF1B6D9295}"/>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9" name="Freeform 7536">
                <a:extLst>
                  <a:ext uri="{FF2B5EF4-FFF2-40B4-BE49-F238E27FC236}">
                    <a16:creationId xmlns:a16="http://schemas.microsoft.com/office/drawing/2014/main" id="{B4F23A01-9A66-2E63-F530-000A1A529AA3}"/>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0" name="Freeform 7537">
                <a:extLst>
                  <a:ext uri="{FF2B5EF4-FFF2-40B4-BE49-F238E27FC236}">
                    <a16:creationId xmlns:a16="http://schemas.microsoft.com/office/drawing/2014/main" id="{2208286B-6BB8-C4AF-AD09-480A79A97081}"/>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1" name="Freeform 7538">
                <a:extLst>
                  <a:ext uri="{FF2B5EF4-FFF2-40B4-BE49-F238E27FC236}">
                    <a16:creationId xmlns:a16="http://schemas.microsoft.com/office/drawing/2014/main" id="{0EBF2E95-8E1A-5A9F-6287-F4AAAB4125F8}"/>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2" name="Freeform 7539">
                <a:extLst>
                  <a:ext uri="{FF2B5EF4-FFF2-40B4-BE49-F238E27FC236}">
                    <a16:creationId xmlns:a16="http://schemas.microsoft.com/office/drawing/2014/main" id="{9E0E84DC-2E2A-B76D-1CF0-2D21A2F8498B}"/>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3" name="Freeform 7540">
                <a:extLst>
                  <a:ext uri="{FF2B5EF4-FFF2-40B4-BE49-F238E27FC236}">
                    <a16:creationId xmlns:a16="http://schemas.microsoft.com/office/drawing/2014/main" id="{28469DF4-9698-0EB6-77F3-8AB1BEF2851C}"/>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4" name="Freeform 7541">
                <a:extLst>
                  <a:ext uri="{FF2B5EF4-FFF2-40B4-BE49-F238E27FC236}">
                    <a16:creationId xmlns:a16="http://schemas.microsoft.com/office/drawing/2014/main" id="{2ECEB0BB-1E59-8BE2-6E1A-D3FE0B27BBC1}"/>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5" name="Freeform 7542">
                <a:extLst>
                  <a:ext uri="{FF2B5EF4-FFF2-40B4-BE49-F238E27FC236}">
                    <a16:creationId xmlns:a16="http://schemas.microsoft.com/office/drawing/2014/main" id="{D0F2E28B-1420-B5C5-294C-EB6A17055E19}"/>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6" name="Freeform 7543">
                <a:extLst>
                  <a:ext uri="{FF2B5EF4-FFF2-40B4-BE49-F238E27FC236}">
                    <a16:creationId xmlns:a16="http://schemas.microsoft.com/office/drawing/2014/main" id="{7F7780F1-4EBF-ABCA-12EB-D2E9F8C47E6F}"/>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7" name="Freeform 7544">
                <a:extLst>
                  <a:ext uri="{FF2B5EF4-FFF2-40B4-BE49-F238E27FC236}">
                    <a16:creationId xmlns:a16="http://schemas.microsoft.com/office/drawing/2014/main" id="{03E0BA2C-DE73-9F20-6202-F530528DBF9F}"/>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8" name="Freeform 7545">
                <a:extLst>
                  <a:ext uri="{FF2B5EF4-FFF2-40B4-BE49-F238E27FC236}">
                    <a16:creationId xmlns:a16="http://schemas.microsoft.com/office/drawing/2014/main" id="{100D3F18-5957-69DC-ABE6-1EA7AF6567CA}"/>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9" name="Freeform 7546">
                <a:extLst>
                  <a:ext uri="{FF2B5EF4-FFF2-40B4-BE49-F238E27FC236}">
                    <a16:creationId xmlns:a16="http://schemas.microsoft.com/office/drawing/2014/main" id="{64D25B9B-9C69-6684-5071-8469C441ACF7}"/>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0" name="Freeform 7547">
                <a:extLst>
                  <a:ext uri="{FF2B5EF4-FFF2-40B4-BE49-F238E27FC236}">
                    <a16:creationId xmlns:a16="http://schemas.microsoft.com/office/drawing/2014/main" id="{BDC82368-528D-32FA-EA54-58D1B31A164F}"/>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1" name="Freeform 7548">
                <a:extLst>
                  <a:ext uri="{FF2B5EF4-FFF2-40B4-BE49-F238E27FC236}">
                    <a16:creationId xmlns:a16="http://schemas.microsoft.com/office/drawing/2014/main" id="{2C44A50C-8455-A3FE-4123-9805DA940582}"/>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2" name="Freeform 7549">
                <a:extLst>
                  <a:ext uri="{FF2B5EF4-FFF2-40B4-BE49-F238E27FC236}">
                    <a16:creationId xmlns:a16="http://schemas.microsoft.com/office/drawing/2014/main" id="{4F654664-70B4-7F5C-9C6A-130D5D717BDB}"/>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3" name="Freeform 7550">
                <a:extLst>
                  <a:ext uri="{FF2B5EF4-FFF2-40B4-BE49-F238E27FC236}">
                    <a16:creationId xmlns:a16="http://schemas.microsoft.com/office/drawing/2014/main" id="{72BC82D9-21F9-F393-9F43-BBF27AE8BA60}"/>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4" name="Freeform 7551">
                <a:extLst>
                  <a:ext uri="{FF2B5EF4-FFF2-40B4-BE49-F238E27FC236}">
                    <a16:creationId xmlns:a16="http://schemas.microsoft.com/office/drawing/2014/main" id="{F389365A-6A9C-D2F1-9658-5A18147CC65C}"/>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5" name="Freeform 7552">
                <a:extLst>
                  <a:ext uri="{FF2B5EF4-FFF2-40B4-BE49-F238E27FC236}">
                    <a16:creationId xmlns:a16="http://schemas.microsoft.com/office/drawing/2014/main" id="{D72B7DAE-DA22-E0AD-885C-C0AAF515E68E}"/>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6" name="Freeform 7553">
                <a:extLst>
                  <a:ext uri="{FF2B5EF4-FFF2-40B4-BE49-F238E27FC236}">
                    <a16:creationId xmlns:a16="http://schemas.microsoft.com/office/drawing/2014/main" id="{217CA3E5-24CB-4646-DAC2-49D2F642226C}"/>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7" name="Freeform 7554">
                <a:extLst>
                  <a:ext uri="{FF2B5EF4-FFF2-40B4-BE49-F238E27FC236}">
                    <a16:creationId xmlns:a16="http://schemas.microsoft.com/office/drawing/2014/main" id="{98A95903-E869-3228-082B-6035894E5805}"/>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8" name="Freeform 7555">
                <a:extLst>
                  <a:ext uri="{FF2B5EF4-FFF2-40B4-BE49-F238E27FC236}">
                    <a16:creationId xmlns:a16="http://schemas.microsoft.com/office/drawing/2014/main" id="{BB22909B-A621-3CB1-2ECB-FD685A8107C6}"/>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9" name="Freeform 7556">
                <a:extLst>
                  <a:ext uri="{FF2B5EF4-FFF2-40B4-BE49-F238E27FC236}">
                    <a16:creationId xmlns:a16="http://schemas.microsoft.com/office/drawing/2014/main" id="{06251F95-4B5F-27E9-36AC-64554F114E84}"/>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0" name="Freeform 7557">
                <a:extLst>
                  <a:ext uri="{FF2B5EF4-FFF2-40B4-BE49-F238E27FC236}">
                    <a16:creationId xmlns:a16="http://schemas.microsoft.com/office/drawing/2014/main" id="{6DC640B6-1186-924F-4864-9948B4792AB2}"/>
                  </a:ext>
                </a:extLst>
              </p:cNvPr>
              <p:cNvSpPr/>
              <p:nvPr/>
            </p:nvSpPr>
            <p:spPr>
              <a:xfrm>
                <a:off x="841072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1" name="Freeform 7558">
                <a:extLst>
                  <a:ext uri="{FF2B5EF4-FFF2-40B4-BE49-F238E27FC236}">
                    <a16:creationId xmlns:a16="http://schemas.microsoft.com/office/drawing/2014/main" id="{FC103570-ED55-E533-112D-D66114F4995F}"/>
                  </a:ext>
                </a:extLst>
              </p:cNvPr>
              <p:cNvSpPr/>
              <p:nvPr/>
            </p:nvSpPr>
            <p:spPr>
              <a:xfrm>
                <a:off x="843382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2" name="Freeform 7559">
                <a:extLst>
                  <a:ext uri="{FF2B5EF4-FFF2-40B4-BE49-F238E27FC236}">
                    <a16:creationId xmlns:a16="http://schemas.microsoft.com/office/drawing/2014/main" id="{1DA9643D-58E3-717A-35EF-802CBE84F373}"/>
                  </a:ext>
                </a:extLst>
              </p:cNvPr>
              <p:cNvSpPr/>
              <p:nvPr/>
            </p:nvSpPr>
            <p:spPr>
              <a:xfrm>
                <a:off x="841072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3" name="Freeform 7560">
                <a:extLst>
                  <a:ext uri="{FF2B5EF4-FFF2-40B4-BE49-F238E27FC236}">
                    <a16:creationId xmlns:a16="http://schemas.microsoft.com/office/drawing/2014/main" id="{779CC622-2DA3-FA84-7ECD-29062AF6A3DA}"/>
                  </a:ext>
                </a:extLst>
              </p:cNvPr>
              <p:cNvSpPr/>
              <p:nvPr/>
            </p:nvSpPr>
            <p:spPr>
              <a:xfrm>
                <a:off x="843382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4" name="Freeform 7561">
                <a:extLst>
                  <a:ext uri="{FF2B5EF4-FFF2-40B4-BE49-F238E27FC236}">
                    <a16:creationId xmlns:a16="http://schemas.microsoft.com/office/drawing/2014/main" id="{7DDB0C62-F10B-14C7-A96C-C5E569E16516}"/>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5" name="Freeform 7562">
                <a:extLst>
                  <a:ext uri="{FF2B5EF4-FFF2-40B4-BE49-F238E27FC236}">
                    <a16:creationId xmlns:a16="http://schemas.microsoft.com/office/drawing/2014/main" id="{2309C4FB-344C-3DF6-A52E-0A6B572B60BC}"/>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6" name="Freeform 7563">
                <a:extLst>
                  <a:ext uri="{FF2B5EF4-FFF2-40B4-BE49-F238E27FC236}">
                    <a16:creationId xmlns:a16="http://schemas.microsoft.com/office/drawing/2014/main" id="{B5C1A427-A819-856F-E667-BDA3EB8186A4}"/>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7" name="Freeform 7564">
                <a:extLst>
                  <a:ext uri="{FF2B5EF4-FFF2-40B4-BE49-F238E27FC236}">
                    <a16:creationId xmlns:a16="http://schemas.microsoft.com/office/drawing/2014/main" id="{1FDA4AF2-B999-6893-7D13-894772CEF16A}"/>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8" name="Freeform 7565">
                <a:extLst>
                  <a:ext uri="{FF2B5EF4-FFF2-40B4-BE49-F238E27FC236}">
                    <a16:creationId xmlns:a16="http://schemas.microsoft.com/office/drawing/2014/main" id="{5073133C-6344-881C-9F2B-0CDD8D7F90E3}"/>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9" name="Freeform 7566">
                <a:extLst>
                  <a:ext uri="{FF2B5EF4-FFF2-40B4-BE49-F238E27FC236}">
                    <a16:creationId xmlns:a16="http://schemas.microsoft.com/office/drawing/2014/main" id="{045DEE68-8533-7111-3BB5-4DD07CAB1A65}"/>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0" name="Freeform 7567">
                <a:extLst>
                  <a:ext uri="{FF2B5EF4-FFF2-40B4-BE49-F238E27FC236}">
                    <a16:creationId xmlns:a16="http://schemas.microsoft.com/office/drawing/2014/main" id="{4C3BCD23-97C2-0DDE-A35B-C2134435F890}"/>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1" name="Freeform 7568">
                <a:extLst>
                  <a:ext uri="{FF2B5EF4-FFF2-40B4-BE49-F238E27FC236}">
                    <a16:creationId xmlns:a16="http://schemas.microsoft.com/office/drawing/2014/main" id="{91E735FD-5335-0B9A-685F-4120DA03C5F2}"/>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2" name="Freeform 7569">
                <a:extLst>
                  <a:ext uri="{FF2B5EF4-FFF2-40B4-BE49-F238E27FC236}">
                    <a16:creationId xmlns:a16="http://schemas.microsoft.com/office/drawing/2014/main" id="{8152E66C-D623-814E-7AA3-E6036FF06854}"/>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3" name="Freeform 7570">
                <a:extLst>
                  <a:ext uri="{FF2B5EF4-FFF2-40B4-BE49-F238E27FC236}">
                    <a16:creationId xmlns:a16="http://schemas.microsoft.com/office/drawing/2014/main" id="{B73E2BE6-3827-C3B2-83A5-0139C149F2EB}"/>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4" name="Freeform 7571">
                <a:extLst>
                  <a:ext uri="{FF2B5EF4-FFF2-40B4-BE49-F238E27FC236}">
                    <a16:creationId xmlns:a16="http://schemas.microsoft.com/office/drawing/2014/main" id="{293FD820-46F1-7110-930E-8DC1386A06BD}"/>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5" name="Freeform 7572">
                <a:extLst>
                  <a:ext uri="{FF2B5EF4-FFF2-40B4-BE49-F238E27FC236}">
                    <a16:creationId xmlns:a16="http://schemas.microsoft.com/office/drawing/2014/main" id="{A57F723D-B2E1-F087-7C6D-EF2156176535}"/>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6" name="Freeform 7573">
                <a:extLst>
                  <a:ext uri="{FF2B5EF4-FFF2-40B4-BE49-F238E27FC236}">
                    <a16:creationId xmlns:a16="http://schemas.microsoft.com/office/drawing/2014/main" id="{C829410E-DB53-9D32-0343-C9754010E752}"/>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7" name="Freeform 7574">
                <a:extLst>
                  <a:ext uri="{FF2B5EF4-FFF2-40B4-BE49-F238E27FC236}">
                    <a16:creationId xmlns:a16="http://schemas.microsoft.com/office/drawing/2014/main" id="{4FAF3A97-3AA3-D4C9-E2C7-1265F2F9A6F9}"/>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8" name="Freeform 7575">
                <a:extLst>
                  <a:ext uri="{FF2B5EF4-FFF2-40B4-BE49-F238E27FC236}">
                    <a16:creationId xmlns:a16="http://schemas.microsoft.com/office/drawing/2014/main" id="{0D885B49-DCD3-809F-AD13-9D7486F3A24D}"/>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9" name="Freeform 7576">
                <a:extLst>
                  <a:ext uri="{FF2B5EF4-FFF2-40B4-BE49-F238E27FC236}">
                    <a16:creationId xmlns:a16="http://schemas.microsoft.com/office/drawing/2014/main" id="{761DC662-3B62-C477-FF91-77E90BE2B86A}"/>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0" name="Freeform 7577">
                <a:extLst>
                  <a:ext uri="{FF2B5EF4-FFF2-40B4-BE49-F238E27FC236}">
                    <a16:creationId xmlns:a16="http://schemas.microsoft.com/office/drawing/2014/main" id="{55702CC0-DD00-2A63-B95E-EB633EEFB8E5}"/>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1" name="Freeform 7578">
                <a:extLst>
                  <a:ext uri="{FF2B5EF4-FFF2-40B4-BE49-F238E27FC236}">
                    <a16:creationId xmlns:a16="http://schemas.microsoft.com/office/drawing/2014/main" id="{6C78F808-5739-3623-075F-6D05B8E730AC}"/>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2" name="Freeform 7579">
                <a:extLst>
                  <a:ext uri="{FF2B5EF4-FFF2-40B4-BE49-F238E27FC236}">
                    <a16:creationId xmlns:a16="http://schemas.microsoft.com/office/drawing/2014/main" id="{1CC75031-2FBF-994E-FD67-A58D32F5961D}"/>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3" name="Freeform 7580">
                <a:extLst>
                  <a:ext uri="{FF2B5EF4-FFF2-40B4-BE49-F238E27FC236}">
                    <a16:creationId xmlns:a16="http://schemas.microsoft.com/office/drawing/2014/main" id="{7B32680B-42A0-0CD5-A54D-324793D848A0}"/>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4" name="Freeform 7581">
                <a:extLst>
                  <a:ext uri="{FF2B5EF4-FFF2-40B4-BE49-F238E27FC236}">
                    <a16:creationId xmlns:a16="http://schemas.microsoft.com/office/drawing/2014/main" id="{9698572D-D45C-6C90-9FCA-4F7733AD0627}"/>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5" name="Freeform 7582">
                <a:extLst>
                  <a:ext uri="{FF2B5EF4-FFF2-40B4-BE49-F238E27FC236}">
                    <a16:creationId xmlns:a16="http://schemas.microsoft.com/office/drawing/2014/main" id="{299CD766-C0BB-E7E1-F5DF-D5109D003965}"/>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6" name="Freeform 7583">
                <a:extLst>
                  <a:ext uri="{FF2B5EF4-FFF2-40B4-BE49-F238E27FC236}">
                    <a16:creationId xmlns:a16="http://schemas.microsoft.com/office/drawing/2014/main" id="{52A767EB-FEF7-BF96-DBE6-DBFB5FCA33A1}"/>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7" name="Freeform 7584">
                <a:extLst>
                  <a:ext uri="{FF2B5EF4-FFF2-40B4-BE49-F238E27FC236}">
                    <a16:creationId xmlns:a16="http://schemas.microsoft.com/office/drawing/2014/main" id="{1CBACB04-8E45-9587-4B60-A2CCC15252DD}"/>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8" name="Freeform 7585">
                <a:extLst>
                  <a:ext uri="{FF2B5EF4-FFF2-40B4-BE49-F238E27FC236}">
                    <a16:creationId xmlns:a16="http://schemas.microsoft.com/office/drawing/2014/main" id="{DF5CE906-D705-CD95-C03D-2B9BF228ABD2}"/>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9" name="Freeform 7586">
                <a:extLst>
                  <a:ext uri="{FF2B5EF4-FFF2-40B4-BE49-F238E27FC236}">
                    <a16:creationId xmlns:a16="http://schemas.microsoft.com/office/drawing/2014/main" id="{F5EA5E3C-2035-0F0E-3365-82DA130B5F41}"/>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0" name="Freeform 7587">
                <a:extLst>
                  <a:ext uri="{FF2B5EF4-FFF2-40B4-BE49-F238E27FC236}">
                    <a16:creationId xmlns:a16="http://schemas.microsoft.com/office/drawing/2014/main" id="{952FDF6B-77CC-114D-E103-FD357DE0EBF9}"/>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1" name="Freeform 7588">
                <a:extLst>
                  <a:ext uri="{FF2B5EF4-FFF2-40B4-BE49-F238E27FC236}">
                    <a16:creationId xmlns:a16="http://schemas.microsoft.com/office/drawing/2014/main" id="{D004832A-59E7-DD16-05D7-011E51C29D22}"/>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2" name="Freeform 7589">
                <a:extLst>
                  <a:ext uri="{FF2B5EF4-FFF2-40B4-BE49-F238E27FC236}">
                    <a16:creationId xmlns:a16="http://schemas.microsoft.com/office/drawing/2014/main" id="{39D843CB-60ED-EAF5-B31D-645CF8B857AA}"/>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3" name="Freeform 7590">
                <a:extLst>
                  <a:ext uri="{FF2B5EF4-FFF2-40B4-BE49-F238E27FC236}">
                    <a16:creationId xmlns:a16="http://schemas.microsoft.com/office/drawing/2014/main" id="{744457A3-C21F-1EFC-CB72-7ED4A62AD8EF}"/>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4" name="Freeform 7591">
                <a:extLst>
                  <a:ext uri="{FF2B5EF4-FFF2-40B4-BE49-F238E27FC236}">
                    <a16:creationId xmlns:a16="http://schemas.microsoft.com/office/drawing/2014/main" id="{0076D587-9880-A50F-772D-207AD82B3EB3}"/>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5" name="Freeform 7592">
                <a:extLst>
                  <a:ext uri="{FF2B5EF4-FFF2-40B4-BE49-F238E27FC236}">
                    <a16:creationId xmlns:a16="http://schemas.microsoft.com/office/drawing/2014/main" id="{D7C74B27-F7FA-2171-F0F0-17F097632A18}"/>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6" name="Freeform 7593">
                <a:extLst>
                  <a:ext uri="{FF2B5EF4-FFF2-40B4-BE49-F238E27FC236}">
                    <a16:creationId xmlns:a16="http://schemas.microsoft.com/office/drawing/2014/main" id="{1B76D67C-4C65-6062-CC10-CCD055890DEA}"/>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7" name="Freeform 7594">
                <a:extLst>
                  <a:ext uri="{FF2B5EF4-FFF2-40B4-BE49-F238E27FC236}">
                    <a16:creationId xmlns:a16="http://schemas.microsoft.com/office/drawing/2014/main" id="{CEF6FD4A-5BCC-D943-3BAC-5A47261F5C9F}"/>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8" name="Freeform 7595">
                <a:extLst>
                  <a:ext uri="{FF2B5EF4-FFF2-40B4-BE49-F238E27FC236}">
                    <a16:creationId xmlns:a16="http://schemas.microsoft.com/office/drawing/2014/main" id="{C8787F96-9AD8-8E48-D76E-0E2F261CB5AB}"/>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9" name="Freeform 7596">
                <a:extLst>
                  <a:ext uri="{FF2B5EF4-FFF2-40B4-BE49-F238E27FC236}">
                    <a16:creationId xmlns:a16="http://schemas.microsoft.com/office/drawing/2014/main" id="{A27F5F8B-D637-F464-47AE-75322CA6F0A9}"/>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0" name="Freeform 7597">
                <a:extLst>
                  <a:ext uri="{FF2B5EF4-FFF2-40B4-BE49-F238E27FC236}">
                    <a16:creationId xmlns:a16="http://schemas.microsoft.com/office/drawing/2014/main" id="{83ECA077-6E7A-07B2-E6BF-85AE84B9CFC0}"/>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1" name="Freeform 7598">
                <a:extLst>
                  <a:ext uri="{FF2B5EF4-FFF2-40B4-BE49-F238E27FC236}">
                    <a16:creationId xmlns:a16="http://schemas.microsoft.com/office/drawing/2014/main" id="{47F1D17B-0D18-4086-949B-573803CAF83C}"/>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2" name="Freeform 7599">
                <a:extLst>
                  <a:ext uri="{FF2B5EF4-FFF2-40B4-BE49-F238E27FC236}">
                    <a16:creationId xmlns:a16="http://schemas.microsoft.com/office/drawing/2014/main" id="{2B7EB102-8320-4F52-420C-F462F7B9B948}"/>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3" name="Freeform 7600">
                <a:extLst>
                  <a:ext uri="{FF2B5EF4-FFF2-40B4-BE49-F238E27FC236}">
                    <a16:creationId xmlns:a16="http://schemas.microsoft.com/office/drawing/2014/main" id="{1FB30F3C-FAB9-7B8D-8979-760A25B4C15C}"/>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4" name="Freeform 7601">
                <a:extLst>
                  <a:ext uri="{FF2B5EF4-FFF2-40B4-BE49-F238E27FC236}">
                    <a16:creationId xmlns:a16="http://schemas.microsoft.com/office/drawing/2014/main" id="{4F0D230B-E566-E3C9-BC92-7B023BC15F06}"/>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5" name="Freeform 7602">
                <a:extLst>
                  <a:ext uri="{FF2B5EF4-FFF2-40B4-BE49-F238E27FC236}">
                    <a16:creationId xmlns:a16="http://schemas.microsoft.com/office/drawing/2014/main" id="{A650569B-45DB-63A1-E8B3-DD8F6F04485C}"/>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6" name="Freeform 7603">
                <a:extLst>
                  <a:ext uri="{FF2B5EF4-FFF2-40B4-BE49-F238E27FC236}">
                    <a16:creationId xmlns:a16="http://schemas.microsoft.com/office/drawing/2014/main" id="{2D1A6B65-1E97-B1BB-2BAD-B5518D0C298D}"/>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7" name="Freeform 7604">
                <a:extLst>
                  <a:ext uri="{FF2B5EF4-FFF2-40B4-BE49-F238E27FC236}">
                    <a16:creationId xmlns:a16="http://schemas.microsoft.com/office/drawing/2014/main" id="{E428EF4F-E805-7A33-C8DA-21192A1AE04D}"/>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8" name="Freeform 7605">
                <a:extLst>
                  <a:ext uri="{FF2B5EF4-FFF2-40B4-BE49-F238E27FC236}">
                    <a16:creationId xmlns:a16="http://schemas.microsoft.com/office/drawing/2014/main" id="{1DB17589-DE73-4D25-CB51-9E7A0D6C51E8}"/>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9" name="Freeform 7606">
                <a:extLst>
                  <a:ext uri="{FF2B5EF4-FFF2-40B4-BE49-F238E27FC236}">
                    <a16:creationId xmlns:a16="http://schemas.microsoft.com/office/drawing/2014/main" id="{1141DE82-A5A2-24C8-801F-FD67DAC40661}"/>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0" name="Freeform 7607">
                <a:extLst>
                  <a:ext uri="{FF2B5EF4-FFF2-40B4-BE49-F238E27FC236}">
                    <a16:creationId xmlns:a16="http://schemas.microsoft.com/office/drawing/2014/main" id="{2D948AA2-9146-9415-7F59-3EFBF2BB1747}"/>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1" name="Freeform 7608">
                <a:extLst>
                  <a:ext uri="{FF2B5EF4-FFF2-40B4-BE49-F238E27FC236}">
                    <a16:creationId xmlns:a16="http://schemas.microsoft.com/office/drawing/2014/main" id="{AB75E943-8D3F-64A9-9519-38C627140AAD}"/>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2" name="Freeform 7609">
                <a:extLst>
                  <a:ext uri="{FF2B5EF4-FFF2-40B4-BE49-F238E27FC236}">
                    <a16:creationId xmlns:a16="http://schemas.microsoft.com/office/drawing/2014/main" id="{0F444FCA-DD58-B61B-FA62-9492CB14AE0B}"/>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3" name="Freeform 7610">
                <a:extLst>
                  <a:ext uri="{FF2B5EF4-FFF2-40B4-BE49-F238E27FC236}">
                    <a16:creationId xmlns:a16="http://schemas.microsoft.com/office/drawing/2014/main" id="{B6D65E02-B8CE-6F7A-EB62-AA985C97CDE9}"/>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4" name="Freeform 7611">
                <a:extLst>
                  <a:ext uri="{FF2B5EF4-FFF2-40B4-BE49-F238E27FC236}">
                    <a16:creationId xmlns:a16="http://schemas.microsoft.com/office/drawing/2014/main" id="{61E162C2-13E3-573A-B740-CA73241DD766}"/>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5" name="Freeform 7612">
                <a:extLst>
                  <a:ext uri="{FF2B5EF4-FFF2-40B4-BE49-F238E27FC236}">
                    <a16:creationId xmlns:a16="http://schemas.microsoft.com/office/drawing/2014/main" id="{6E9E4B2A-B129-2210-7E4B-812D89343018}"/>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6" name="Freeform 7613">
                <a:extLst>
                  <a:ext uri="{FF2B5EF4-FFF2-40B4-BE49-F238E27FC236}">
                    <a16:creationId xmlns:a16="http://schemas.microsoft.com/office/drawing/2014/main" id="{6CA133D2-382F-A8AB-08FB-AFFED87808C4}"/>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7" name="Freeform 7614">
                <a:extLst>
                  <a:ext uri="{FF2B5EF4-FFF2-40B4-BE49-F238E27FC236}">
                    <a16:creationId xmlns:a16="http://schemas.microsoft.com/office/drawing/2014/main" id="{4EF6476F-9D53-980B-E1E9-50F9518DC0B3}"/>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8" name="Freeform 7615">
                <a:extLst>
                  <a:ext uri="{FF2B5EF4-FFF2-40B4-BE49-F238E27FC236}">
                    <a16:creationId xmlns:a16="http://schemas.microsoft.com/office/drawing/2014/main" id="{5189B7FC-A694-25B2-BCF5-330D4861242D}"/>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9" name="Freeform 7616">
                <a:extLst>
                  <a:ext uri="{FF2B5EF4-FFF2-40B4-BE49-F238E27FC236}">
                    <a16:creationId xmlns:a16="http://schemas.microsoft.com/office/drawing/2014/main" id="{77C56601-FADE-7B2D-B2EE-C0670537168C}"/>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0" name="Freeform 7617">
                <a:extLst>
                  <a:ext uri="{FF2B5EF4-FFF2-40B4-BE49-F238E27FC236}">
                    <a16:creationId xmlns:a16="http://schemas.microsoft.com/office/drawing/2014/main" id="{E9455D1D-C3D0-7C9A-F71F-B1C3C6A93DB6}"/>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1" name="Freeform 7618">
                <a:extLst>
                  <a:ext uri="{FF2B5EF4-FFF2-40B4-BE49-F238E27FC236}">
                    <a16:creationId xmlns:a16="http://schemas.microsoft.com/office/drawing/2014/main" id="{4CF5F49E-03AD-B0CE-6EE5-B4F019462C27}"/>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2" name="Freeform 7619">
                <a:extLst>
                  <a:ext uri="{FF2B5EF4-FFF2-40B4-BE49-F238E27FC236}">
                    <a16:creationId xmlns:a16="http://schemas.microsoft.com/office/drawing/2014/main" id="{E0604899-75B2-4A8E-1DEE-1D0A83E0F817}"/>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3" name="Freeform 7620">
                <a:extLst>
                  <a:ext uri="{FF2B5EF4-FFF2-40B4-BE49-F238E27FC236}">
                    <a16:creationId xmlns:a16="http://schemas.microsoft.com/office/drawing/2014/main" id="{65EEC022-9C9E-BD83-814C-D7F109619BDB}"/>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4" name="Freeform 7621">
                <a:extLst>
                  <a:ext uri="{FF2B5EF4-FFF2-40B4-BE49-F238E27FC236}">
                    <a16:creationId xmlns:a16="http://schemas.microsoft.com/office/drawing/2014/main" id="{38D427C6-8BBE-F89F-DA57-A15929C5091D}"/>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5" name="Freeform 7622">
                <a:extLst>
                  <a:ext uri="{FF2B5EF4-FFF2-40B4-BE49-F238E27FC236}">
                    <a16:creationId xmlns:a16="http://schemas.microsoft.com/office/drawing/2014/main" id="{6F29BB01-0462-BE9B-F1C0-A525589E11C0}"/>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6" name="Freeform 7623">
                <a:extLst>
                  <a:ext uri="{FF2B5EF4-FFF2-40B4-BE49-F238E27FC236}">
                    <a16:creationId xmlns:a16="http://schemas.microsoft.com/office/drawing/2014/main" id="{250C1A32-28A5-446C-4C98-2ABBA7B34290}"/>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7" name="Freeform 7624">
                <a:extLst>
                  <a:ext uri="{FF2B5EF4-FFF2-40B4-BE49-F238E27FC236}">
                    <a16:creationId xmlns:a16="http://schemas.microsoft.com/office/drawing/2014/main" id="{BDCBF839-4B3B-C31B-E17A-A7DD3DE7D174}"/>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8" name="Freeform 7625">
                <a:extLst>
                  <a:ext uri="{FF2B5EF4-FFF2-40B4-BE49-F238E27FC236}">
                    <a16:creationId xmlns:a16="http://schemas.microsoft.com/office/drawing/2014/main" id="{C31C8F30-CF37-D449-78A6-D50F956C6FA6}"/>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9" name="Freeform 7626">
                <a:extLst>
                  <a:ext uri="{FF2B5EF4-FFF2-40B4-BE49-F238E27FC236}">
                    <a16:creationId xmlns:a16="http://schemas.microsoft.com/office/drawing/2014/main" id="{A9BBCDB2-7EB6-D552-1C0E-6F22E18D5DE0}"/>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0" name="Freeform 7627">
                <a:extLst>
                  <a:ext uri="{FF2B5EF4-FFF2-40B4-BE49-F238E27FC236}">
                    <a16:creationId xmlns:a16="http://schemas.microsoft.com/office/drawing/2014/main" id="{4525DB1B-BE91-29CA-D165-BC7490FBCB8A}"/>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1" name="Freeform 7628">
                <a:extLst>
                  <a:ext uri="{FF2B5EF4-FFF2-40B4-BE49-F238E27FC236}">
                    <a16:creationId xmlns:a16="http://schemas.microsoft.com/office/drawing/2014/main" id="{7FAD31ED-802A-BE6D-776D-0B69CA665B15}"/>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2" name="Freeform 7629">
                <a:extLst>
                  <a:ext uri="{FF2B5EF4-FFF2-40B4-BE49-F238E27FC236}">
                    <a16:creationId xmlns:a16="http://schemas.microsoft.com/office/drawing/2014/main" id="{681B78FA-C0D9-9A08-6461-A2E0CDB34DDD}"/>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3" name="Freeform 7630">
                <a:extLst>
                  <a:ext uri="{FF2B5EF4-FFF2-40B4-BE49-F238E27FC236}">
                    <a16:creationId xmlns:a16="http://schemas.microsoft.com/office/drawing/2014/main" id="{9A3335C6-6981-0425-7B49-B58243E48A2B}"/>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4" name="Freeform 7631">
                <a:extLst>
                  <a:ext uri="{FF2B5EF4-FFF2-40B4-BE49-F238E27FC236}">
                    <a16:creationId xmlns:a16="http://schemas.microsoft.com/office/drawing/2014/main" id="{1579FF14-B257-6F4F-9174-35DE9E6630DF}"/>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5" name="Freeform 7632">
                <a:extLst>
                  <a:ext uri="{FF2B5EF4-FFF2-40B4-BE49-F238E27FC236}">
                    <a16:creationId xmlns:a16="http://schemas.microsoft.com/office/drawing/2014/main" id="{88312897-141C-FAF0-ABD0-6D188D7DC2E7}"/>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6" name="Freeform 7633">
                <a:extLst>
                  <a:ext uri="{FF2B5EF4-FFF2-40B4-BE49-F238E27FC236}">
                    <a16:creationId xmlns:a16="http://schemas.microsoft.com/office/drawing/2014/main" id="{AB3A22F6-DF8E-93D2-F61A-B2D1A660F874}"/>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7" name="Freeform 7634">
                <a:extLst>
                  <a:ext uri="{FF2B5EF4-FFF2-40B4-BE49-F238E27FC236}">
                    <a16:creationId xmlns:a16="http://schemas.microsoft.com/office/drawing/2014/main" id="{B8669C5D-408C-5D97-FAE1-01FE3AF837F7}"/>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8" name="Freeform 7635">
                <a:extLst>
                  <a:ext uri="{FF2B5EF4-FFF2-40B4-BE49-F238E27FC236}">
                    <a16:creationId xmlns:a16="http://schemas.microsoft.com/office/drawing/2014/main" id="{909991BC-93E9-7F0E-6176-ED91608C153A}"/>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9" name="Freeform 7636">
                <a:extLst>
                  <a:ext uri="{FF2B5EF4-FFF2-40B4-BE49-F238E27FC236}">
                    <a16:creationId xmlns:a16="http://schemas.microsoft.com/office/drawing/2014/main" id="{66ECFF6E-A9A0-8048-E79B-9A6751A98844}"/>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0" name="Freeform 7637">
                <a:extLst>
                  <a:ext uri="{FF2B5EF4-FFF2-40B4-BE49-F238E27FC236}">
                    <a16:creationId xmlns:a16="http://schemas.microsoft.com/office/drawing/2014/main" id="{57D4A3F2-D04E-BEB6-E19D-AB568AF631B9}"/>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1" name="Freeform 7638">
                <a:extLst>
                  <a:ext uri="{FF2B5EF4-FFF2-40B4-BE49-F238E27FC236}">
                    <a16:creationId xmlns:a16="http://schemas.microsoft.com/office/drawing/2014/main" id="{A414188E-FD05-E1ED-9B2D-0DB146A892BB}"/>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2" name="Freeform 7639">
                <a:extLst>
                  <a:ext uri="{FF2B5EF4-FFF2-40B4-BE49-F238E27FC236}">
                    <a16:creationId xmlns:a16="http://schemas.microsoft.com/office/drawing/2014/main" id="{48E19035-FFA0-8B0A-7927-D500B7399427}"/>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3" name="Freeform 7640">
                <a:extLst>
                  <a:ext uri="{FF2B5EF4-FFF2-40B4-BE49-F238E27FC236}">
                    <a16:creationId xmlns:a16="http://schemas.microsoft.com/office/drawing/2014/main" id="{E0E348A4-70CA-1306-AE3B-C27E9B151A7F}"/>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4" name="Freeform 7641">
                <a:extLst>
                  <a:ext uri="{FF2B5EF4-FFF2-40B4-BE49-F238E27FC236}">
                    <a16:creationId xmlns:a16="http://schemas.microsoft.com/office/drawing/2014/main" id="{A2B24925-BE1D-34B0-A659-1CEAD0C15B8C}"/>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5" name="Freeform 7642">
                <a:extLst>
                  <a:ext uri="{FF2B5EF4-FFF2-40B4-BE49-F238E27FC236}">
                    <a16:creationId xmlns:a16="http://schemas.microsoft.com/office/drawing/2014/main" id="{C3CF3EA8-95DF-B199-4FDD-ABE4C1DABC0D}"/>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6" name="Freeform 7643">
                <a:extLst>
                  <a:ext uri="{FF2B5EF4-FFF2-40B4-BE49-F238E27FC236}">
                    <a16:creationId xmlns:a16="http://schemas.microsoft.com/office/drawing/2014/main" id="{8EB017DC-770E-DAE4-2172-764FF5125CEC}"/>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7" name="Freeform 7644">
                <a:extLst>
                  <a:ext uri="{FF2B5EF4-FFF2-40B4-BE49-F238E27FC236}">
                    <a16:creationId xmlns:a16="http://schemas.microsoft.com/office/drawing/2014/main" id="{38A4BDEB-FBDC-B6A0-BF42-7D8CCC57E62C}"/>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8" name="Freeform 7645">
                <a:extLst>
                  <a:ext uri="{FF2B5EF4-FFF2-40B4-BE49-F238E27FC236}">
                    <a16:creationId xmlns:a16="http://schemas.microsoft.com/office/drawing/2014/main" id="{7673B5FC-F2E8-7837-B237-6F43AAD5DF34}"/>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9" name="Freeform 7646">
                <a:extLst>
                  <a:ext uri="{FF2B5EF4-FFF2-40B4-BE49-F238E27FC236}">
                    <a16:creationId xmlns:a16="http://schemas.microsoft.com/office/drawing/2014/main" id="{B9362304-870A-C1BC-5423-C852AD9188C1}"/>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0" name="Freeform 7647">
                <a:extLst>
                  <a:ext uri="{FF2B5EF4-FFF2-40B4-BE49-F238E27FC236}">
                    <a16:creationId xmlns:a16="http://schemas.microsoft.com/office/drawing/2014/main" id="{14A1943B-A9B3-DD75-C7CE-4429A79B1C38}"/>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1" name="Freeform 7648">
                <a:extLst>
                  <a:ext uri="{FF2B5EF4-FFF2-40B4-BE49-F238E27FC236}">
                    <a16:creationId xmlns:a16="http://schemas.microsoft.com/office/drawing/2014/main" id="{8A7E0F5D-A49B-394A-217A-A883A851C603}"/>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2" name="Freeform 7649">
                <a:extLst>
                  <a:ext uri="{FF2B5EF4-FFF2-40B4-BE49-F238E27FC236}">
                    <a16:creationId xmlns:a16="http://schemas.microsoft.com/office/drawing/2014/main" id="{65918F1E-4D9D-3622-12FA-67CB13C21FAF}"/>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3" name="Freeform 7650">
                <a:extLst>
                  <a:ext uri="{FF2B5EF4-FFF2-40B4-BE49-F238E27FC236}">
                    <a16:creationId xmlns:a16="http://schemas.microsoft.com/office/drawing/2014/main" id="{18B6D5AD-59FC-CE14-7C17-2ADFD2D5EAB1}"/>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4" name="Freeform 7651">
                <a:extLst>
                  <a:ext uri="{FF2B5EF4-FFF2-40B4-BE49-F238E27FC236}">
                    <a16:creationId xmlns:a16="http://schemas.microsoft.com/office/drawing/2014/main" id="{B14A7569-BBF6-EAE0-D364-5E33F3BB3916}"/>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5" name="Freeform 7652">
                <a:extLst>
                  <a:ext uri="{FF2B5EF4-FFF2-40B4-BE49-F238E27FC236}">
                    <a16:creationId xmlns:a16="http://schemas.microsoft.com/office/drawing/2014/main" id="{D78AB048-2EAC-4ACF-8F6B-AFA82A7F7518}"/>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6" name="Freeform 7653">
                <a:extLst>
                  <a:ext uri="{FF2B5EF4-FFF2-40B4-BE49-F238E27FC236}">
                    <a16:creationId xmlns:a16="http://schemas.microsoft.com/office/drawing/2014/main" id="{DBF5A3E4-E045-FDC1-11A1-03BEC17A6A0E}"/>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7" name="Freeform 7654">
                <a:extLst>
                  <a:ext uri="{FF2B5EF4-FFF2-40B4-BE49-F238E27FC236}">
                    <a16:creationId xmlns:a16="http://schemas.microsoft.com/office/drawing/2014/main" id="{E6AE6FCA-336C-7857-97A3-86525E711B1C}"/>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8" name="Freeform 7655">
                <a:extLst>
                  <a:ext uri="{FF2B5EF4-FFF2-40B4-BE49-F238E27FC236}">
                    <a16:creationId xmlns:a16="http://schemas.microsoft.com/office/drawing/2014/main" id="{88A09D9B-7C77-6B06-FC94-0F7E29204E99}"/>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9" name="Freeform 7656">
                <a:extLst>
                  <a:ext uri="{FF2B5EF4-FFF2-40B4-BE49-F238E27FC236}">
                    <a16:creationId xmlns:a16="http://schemas.microsoft.com/office/drawing/2014/main" id="{6CE53C58-41E6-581D-EA5B-07748242965C}"/>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0" name="Freeform 7657">
                <a:extLst>
                  <a:ext uri="{FF2B5EF4-FFF2-40B4-BE49-F238E27FC236}">
                    <a16:creationId xmlns:a16="http://schemas.microsoft.com/office/drawing/2014/main" id="{ACBF6C23-EA7A-6FBF-ECC3-7A6F0395B3D9}"/>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1" name="Freeform 7658">
                <a:extLst>
                  <a:ext uri="{FF2B5EF4-FFF2-40B4-BE49-F238E27FC236}">
                    <a16:creationId xmlns:a16="http://schemas.microsoft.com/office/drawing/2014/main" id="{FADD559D-5291-5EC5-C5B6-6193410E425D}"/>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2" name="Freeform 7659">
                <a:extLst>
                  <a:ext uri="{FF2B5EF4-FFF2-40B4-BE49-F238E27FC236}">
                    <a16:creationId xmlns:a16="http://schemas.microsoft.com/office/drawing/2014/main" id="{D185D444-B7A4-D694-B704-3ECCA500F675}"/>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3" name="Freeform 7660">
                <a:extLst>
                  <a:ext uri="{FF2B5EF4-FFF2-40B4-BE49-F238E27FC236}">
                    <a16:creationId xmlns:a16="http://schemas.microsoft.com/office/drawing/2014/main" id="{71D7F30D-0B76-3A44-608D-9753B30DB687}"/>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4" name="Freeform 7661">
                <a:extLst>
                  <a:ext uri="{FF2B5EF4-FFF2-40B4-BE49-F238E27FC236}">
                    <a16:creationId xmlns:a16="http://schemas.microsoft.com/office/drawing/2014/main" id="{B7E48A64-1D7C-E185-D853-6F96681C3489}"/>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5" name="Freeform 7662">
                <a:extLst>
                  <a:ext uri="{FF2B5EF4-FFF2-40B4-BE49-F238E27FC236}">
                    <a16:creationId xmlns:a16="http://schemas.microsoft.com/office/drawing/2014/main" id="{FDB04A83-7FC8-708D-E9FF-8C8FA986C72F}"/>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6" name="Freeform 7663">
                <a:extLst>
                  <a:ext uri="{FF2B5EF4-FFF2-40B4-BE49-F238E27FC236}">
                    <a16:creationId xmlns:a16="http://schemas.microsoft.com/office/drawing/2014/main" id="{8F497497-CA53-A70B-A4A9-2C4141BE54FD}"/>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7" name="Freeform 7664">
                <a:extLst>
                  <a:ext uri="{FF2B5EF4-FFF2-40B4-BE49-F238E27FC236}">
                    <a16:creationId xmlns:a16="http://schemas.microsoft.com/office/drawing/2014/main" id="{48B70E7E-BE54-BD44-EC7F-0F3A1CE53786}"/>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8" name="Freeform 7665">
                <a:extLst>
                  <a:ext uri="{FF2B5EF4-FFF2-40B4-BE49-F238E27FC236}">
                    <a16:creationId xmlns:a16="http://schemas.microsoft.com/office/drawing/2014/main" id="{72F66AF5-F8DE-53D1-8786-D9B988C7C72E}"/>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9" name="Freeform 7666">
                <a:extLst>
                  <a:ext uri="{FF2B5EF4-FFF2-40B4-BE49-F238E27FC236}">
                    <a16:creationId xmlns:a16="http://schemas.microsoft.com/office/drawing/2014/main" id="{F566B35D-3CD7-EA35-F0BB-5E95A813A28F}"/>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0" name="Freeform 7667">
                <a:extLst>
                  <a:ext uri="{FF2B5EF4-FFF2-40B4-BE49-F238E27FC236}">
                    <a16:creationId xmlns:a16="http://schemas.microsoft.com/office/drawing/2014/main" id="{421F6810-CE9F-BB2C-DFB4-59B8BA61B724}"/>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1" name="Freeform 7668">
                <a:extLst>
                  <a:ext uri="{FF2B5EF4-FFF2-40B4-BE49-F238E27FC236}">
                    <a16:creationId xmlns:a16="http://schemas.microsoft.com/office/drawing/2014/main" id="{B3175839-A841-35A5-0F7F-F6CEAED3B52A}"/>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2" name="Freeform 7669">
                <a:extLst>
                  <a:ext uri="{FF2B5EF4-FFF2-40B4-BE49-F238E27FC236}">
                    <a16:creationId xmlns:a16="http://schemas.microsoft.com/office/drawing/2014/main" id="{0E741D5F-0773-72C4-A7D4-121EBF1DBE11}"/>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3" name="Freeform 7670">
                <a:extLst>
                  <a:ext uri="{FF2B5EF4-FFF2-40B4-BE49-F238E27FC236}">
                    <a16:creationId xmlns:a16="http://schemas.microsoft.com/office/drawing/2014/main" id="{7081C35E-5412-EFAA-283C-B310352559E0}"/>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4" name="Freeform 7671">
                <a:extLst>
                  <a:ext uri="{FF2B5EF4-FFF2-40B4-BE49-F238E27FC236}">
                    <a16:creationId xmlns:a16="http://schemas.microsoft.com/office/drawing/2014/main" id="{12288000-4477-7A14-67DC-3C1070E3E4A3}"/>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5" name="Freeform 7672">
                <a:extLst>
                  <a:ext uri="{FF2B5EF4-FFF2-40B4-BE49-F238E27FC236}">
                    <a16:creationId xmlns:a16="http://schemas.microsoft.com/office/drawing/2014/main" id="{C75CFAF3-B697-E5EA-A94F-0AC7C73F0942}"/>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6" name="Freeform 7673">
                <a:extLst>
                  <a:ext uri="{FF2B5EF4-FFF2-40B4-BE49-F238E27FC236}">
                    <a16:creationId xmlns:a16="http://schemas.microsoft.com/office/drawing/2014/main" id="{22FF761C-80D8-5616-68D0-EFDEBE6230A2}"/>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7" name="Freeform 7674">
                <a:extLst>
                  <a:ext uri="{FF2B5EF4-FFF2-40B4-BE49-F238E27FC236}">
                    <a16:creationId xmlns:a16="http://schemas.microsoft.com/office/drawing/2014/main" id="{BC271AA8-2059-155C-D4DA-00A8B395A692}"/>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8" name="Freeform 7675">
                <a:extLst>
                  <a:ext uri="{FF2B5EF4-FFF2-40B4-BE49-F238E27FC236}">
                    <a16:creationId xmlns:a16="http://schemas.microsoft.com/office/drawing/2014/main" id="{36E78852-406A-E7CE-2CFC-E3AD96401EF7}"/>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9" name="Freeform 7676">
                <a:extLst>
                  <a:ext uri="{FF2B5EF4-FFF2-40B4-BE49-F238E27FC236}">
                    <a16:creationId xmlns:a16="http://schemas.microsoft.com/office/drawing/2014/main" id="{E0AE55D3-7084-7C92-6894-60370CC35C15}"/>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0" name="Freeform 7677">
                <a:extLst>
                  <a:ext uri="{FF2B5EF4-FFF2-40B4-BE49-F238E27FC236}">
                    <a16:creationId xmlns:a16="http://schemas.microsoft.com/office/drawing/2014/main" id="{A257C9AD-DD22-FA3E-22D5-D6385344B543}"/>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1" name="Freeform 7678">
                <a:extLst>
                  <a:ext uri="{FF2B5EF4-FFF2-40B4-BE49-F238E27FC236}">
                    <a16:creationId xmlns:a16="http://schemas.microsoft.com/office/drawing/2014/main" id="{C13FB94E-7BB2-9CA9-B52F-6AF8ABF2A767}"/>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2" name="Freeform 7679">
                <a:extLst>
                  <a:ext uri="{FF2B5EF4-FFF2-40B4-BE49-F238E27FC236}">
                    <a16:creationId xmlns:a16="http://schemas.microsoft.com/office/drawing/2014/main" id="{FEF834E2-20A7-59D9-6AB7-8428669E3970}"/>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3" name="Freeform 7680">
                <a:extLst>
                  <a:ext uri="{FF2B5EF4-FFF2-40B4-BE49-F238E27FC236}">
                    <a16:creationId xmlns:a16="http://schemas.microsoft.com/office/drawing/2014/main" id="{B83706B4-5B54-563C-2B36-6AA9A4070E52}"/>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4" name="Freeform 7681">
                <a:extLst>
                  <a:ext uri="{FF2B5EF4-FFF2-40B4-BE49-F238E27FC236}">
                    <a16:creationId xmlns:a16="http://schemas.microsoft.com/office/drawing/2014/main" id="{0C8E6173-5C77-9298-F17A-975FE961156F}"/>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5" name="Freeform 7682">
                <a:extLst>
                  <a:ext uri="{FF2B5EF4-FFF2-40B4-BE49-F238E27FC236}">
                    <a16:creationId xmlns:a16="http://schemas.microsoft.com/office/drawing/2014/main" id="{C9FBCFEF-5FA8-7369-98DA-DE83345A1998}"/>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6" name="Freeform 7683">
                <a:extLst>
                  <a:ext uri="{FF2B5EF4-FFF2-40B4-BE49-F238E27FC236}">
                    <a16:creationId xmlns:a16="http://schemas.microsoft.com/office/drawing/2014/main" id="{3793F8C0-45E9-69B6-C33A-8181B40CE1DB}"/>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7" name="Freeform 7684">
                <a:extLst>
                  <a:ext uri="{FF2B5EF4-FFF2-40B4-BE49-F238E27FC236}">
                    <a16:creationId xmlns:a16="http://schemas.microsoft.com/office/drawing/2014/main" id="{6A37E909-0148-5558-31C2-0911187AADA5}"/>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8" name="Freeform 7685">
                <a:extLst>
                  <a:ext uri="{FF2B5EF4-FFF2-40B4-BE49-F238E27FC236}">
                    <a16:creationId xmlns:a16="http://schemas.microsoft.com/office/drawing/2014/main" id="{474B01DF-729D-B2BD-305D-0F56D3599CF7}"/>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9" name="Freeform 7686">
                <a:extLst>
                  <a:ext uri="{FF2B5EF4-FFF2-40B4-BE49-F238E27FC236}">
                    <a16:creationId xmlns:a16="http://schemas.microsoft.com/office/drawing/2014/main" id="{357D551C-43BC-6A7F-3197-BA42774E28D8}"/>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0" name="Freeform 7687">
                <a:extLst>
                  <a:ext uri="{FF2B5EF4-FFF2-40B4-BE49-F238E27FC236}">
                    <a16:creationId xmlns:a16="http://schemas.microsoft.com/office/drawing/2014/main" id="{67C7E261-2A11-4EFA-F22E-93CB33739A29}"/>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1" name="Freeform 7688">
                <a:extLst>
                  <a:ext uri="{FF2B5EF4-FFF2-40B4-BE49-F238E27FC236}">
                    <a16:creationId xmlns:a16="http://schemas.microsoft.com/office/drawing/2014/main" id="{1E8C9916-B7F9-6AF8-5EA9-FA324B5360CA}"/>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2" name="Freeform 7689">
                <a:extLst>
                  <a:ext uri="{FF2B5EF4-FFF2-40B4-BE49-F238E27FC236}">
                    <a16:creationId xmlns:a16="http://schemas.microsoft.com/office/drawing/2014/main" id="{DA1A126C-D55C-4536-F72E-D86A39B70D55}"/>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3" name="Freeform 7690">
                <a:extLst>
                  <a:ext uri="{FF2B5EF4-FFF2-40B4-BE49-F238E27FC236}">
                    <a16:creationId xmlns:a16="http://schemas.microsoft.com/office/drawing/2014/main" id="{EC49A563-CE5D-3A75-B744-DF1F090AB2EE}"/>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4" name="Freeform 7691">
                <a:extLst>
                  <a:ext uri="{FF2B5EF4-FFF2-40B4-BE49-F238E27FC236}">
                    <a16:creationId xmlns:a16="http://schemas.microsoft.com/office/drawing/2014/main" id="{F07C0E8E-037C-64F3-8716-548ED62C0655}"/>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5" name="Freeform 7692">
                <a:extLst>
                  <a:ext uri="{FF2B5EF4-FFF2-40B4-BE49-F238E27FC236}">
                    <a16:creationId xmlns:a16="http://schemas.microsoft.com/office/drawing/2014/main" id="{2C84F59A-1063-1D4C-DCAD-55547C6B7591}"/>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6" name="Freeform 7693">
                <a:extLst>
                  <a:ext uri="{FF2B5EF4-FFF2-40B4-BE49-F238E27FC236}">
                    <a16:creationId xmlns:a16="http://schemas.microsoft.com/office/drawing/2014/main" id="{ADE2F4B8-407D-E985-232C-66BC35E225A2}"/>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7" name="Freeform 7694">
                <a:extLst>
                  <a:ext uri="{FF2B5EF4-FFF2-40B4-BE49-F238E27FC236}">
                    <a16:creationId xmlns:a16="http://schemas.microsoft.com/office/drawing/2014/main" id="{30F32FF5-0592-ACA5-4A9E-839174A44D77}"/>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8" name="Freeform 7695">
                <a:extLst>
                  <a:ext uri="{FF2B5EF4-FFF2-40B4-BE49-F238E27FC236}">
                    <a16:creationId xmlns:a16="http://schemas.microsoft.com/office/drawing/2014/main" id="{4E55213E-C6EE-93D4-0542-25C6E7DB4260}"/>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9" name="Freeform 7696">
                <a:extLst>
                  <a:ext uri="{FF2B5EF4-FFF2-40B4-BE49-F238E27FC236}">
                    <a16:creationId xmlns:a16="http://schemas.microsoft.com/office/drawing/2014/main" id="{4F0348FB-3AD0-08BC-F17F-8FBF4074059F}"/>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0" name="Freeform 7697">
                <a:extLst>
                  <a:ext uri="{FF2B5EF4-FFF2-40B4-BE49-F238E27FC236}">
                    <a16:creationId xmlns:a16="http://schemas.microsoft.com/office/drawing/2014/main" id="{074B6A68-2B94-A6AB-C357-5B22681C5C89}"/>
                  </a:ext>
                </a:extLst>
              </p:cNvPr>
              <p:cNvSpPr/>
              <p:nvPr/>
            </p:nvSpPr>
            <p:spPr>
              <a:xfrm>
                <a:off x="8448683" y="318802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1" name="Freeform 7698">
                <a:extLst>
                  <a:ext uri="{FF2B5EF4-FFF2-40B4-BE49-F238E27FC236}">
                    <a16:creationId xmlns:a16="http://schemas.microsoft.com/office/drawing/2014/main" id="{BDC52DBB-44C0-2496-F38E-E4C256ECF1B3}"/>
                  </a:ext>
                </a:extLst>
              </p:cNvPr>
              <p:cNvSpPr/>
              <p:nvPr/>
            </p:nvSpPr>
            <p:spPr>
              <a:xfrm>
                <a:off x="8471790"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2" name="Freeform 7699">
                <a:extLst>
                  <a:ext uri="{FF2B5EF4-FFF2-40B4-BE49-F238E27FC236}">
                    <a16:creationId xmlns:a16="http://schemas.microsoft.com/office/drawing/2014/main" id="{E9DBE4ED-D20A-BC9C-0B5A-7893258BB775}"/>
                  </a:ext>
                </a:extLst>
              </p:cNvPr>
              <p:cNvSpPr/>
              <p:nvPr/>
            </p:nvSpPr>
            <p:spPr>
              <a:xfrm>
                <a:off x="8448683" y="318802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3" name="Freeform 7700">
                <a:extLst>
                  <a:ext uri="{FF2B5EF4-FFF2-40B4-BE49-F238E27FC236}">
                    <a16:creationId xmlns:a16="http://schemas.microsoft.com/office/drawing/2014/main" id="{640DA916-7D68-B79C-7978-F0749867085F}"/>
                  </a:ext>
                </a:extLst>
              </p:cNvPr>
              <p:cNvSpPr/>
              <p:nvPr/>
            </p:nvSpPr>
            <p:spPr>
              <a:xfrm>
                <a:off x="8471790"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4" name="Freeform 7701">
                <a:extLst>
                  <a:ext uri="{FF2B5EF4-FFF2-40B4-BE49-F238E27FC236}">
                    <a16:creationId xmlns:a16="http://schemas.microsoft.com/office/drawing/2014/main" id="{1171EFCC-6DFE-08C9-E745-D58406178358}"/>
                  </a:ext>
                </a:extLst>
              </p:cNvPr>
              <p:cNvSpPr/>
              <p:nvPr/>
            </p:nvSpPr>
            <p:spPr>
              <a:xfrm>
                <a:off x="84529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5" name="Freeform 7702">
                <a:extLst>
                  <a:ext uri="{FF2B5EF4-FFF2-40B4-BE49-F238E27FC236}">
                    <a16:creationId xmlns:a16="http://schemas.microsoft.com/office/drawing/2014/main" id="{08835C18-6F20-9731-3830-1CDF4D95D446}"/>
                  </a:ext>
                </a:extLst>
              </p:cNvPr>
              <p:cNvSpPr/>
              <p:nvPr/>
            </p:nvSpPr>
            <p:spPr>
              <a:xfrm>
                <a:off x="847610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6" name="Freeform 7703">
                <a:extLst>
                  <a:ext uri="{FF2B5EF4-FFF2-40B4-BE49-F238E27FC236}">
                    <a16:creationId xmlns:a16="http://schemas.microsoft.com/office/drawing/2014/main" id="{8034A380-EFC2-3A3B-E3AE-1D56BA10E33F}"/>
                  </a:ext>
                </a:extLst>
              </p:cNvPr>
              <p:cNvSpPr/>
              <p:nvPr/>
            </p:nvSpPr>
            <p:spPr>
              <a:xfrm>
                <a:off x="84529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7" name="Freeform 7704">
                <a:extLst>
                  <a:ext uri="{FF2B5EF4-FFF2-40B4-BE49-F238E27FC236}">
                    <a16:creationId xmlns:a16="http://schemas.microsoft.com/office/drawing/2014/main" id="{12C55383-63F9-5B40-7085-70AB6140AEA1}"/>
                  </a:ext>
                </a:extLst>
              </p:cNvPr>
              <p:cNvSpPr/>
              <p:nvPr/>
            </p:nvSpPr>
            <p:spPr>
              <a:xfrm>
                <a:off x="847610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8" name="Freeform 7705">
                <a:extLst>
                  <a:ext uri="{FF2B5EF4-FFF2-40B4-BE49-F238E27FC236}">
                    <a16:creationId xmlns:a16="http://schemas.microsoft.com/office/drawing/2014/main" id="{F7EA941F-C919-B75E-25B1-0908F3B83F88}"/>
                  </a:ext>
                </a:extLst>
              </p:cNvPr>
              <p:cNvSpPr/>
              <p:nvPr/>
            </p:nvSpPr>
            <p:spPr>
              <a:xfrm>
                <a:off x="8455031" y="3196372"/>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9" name="Freeform 7706">
                <a:extLst>
                  <a:ext uri="{FF2B5EF4-FFF2-40B4-BE49-F238E27FC236}">
                    <a16:creationId xmlns:a16="http://schemas.microsoft.com/office/drawing/2014/main" id="{329C5C60-052E-4293-AA95-C241FF72C058}"/>
                  </a:ext>
                </a:extLst>
              </p:cNvPr>
              <p:cNvSpPr/>
              <p:nvPr/>
            </p:nvSpPr>
            <p:spPr>
              <a:xfrm>
                <a:off x="847813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0" name="Freeform 7707">
                <a:extLst>
                  <a:ext uri="{FF2B5EF4-FFF2-40B4-BE49-F238E27FC236}">
                    <a16:creationId xmlns:a16="http://schemas.microsoft.com/office/drawing/2014/main" id="{80799A4D-29BD-48AF-E0D9-D4C953699186}"/>
                  </a:ext>
                </a:extLst>
              </p:cNvPr>
              <p:cNvSpPr/>
              <p:nvPr/>
            </p:nvSpPr>
            <p:spPr>
              <a:xfrm>
                <a:off x="8455031" y="3196372"/>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1" name="Freeform 7708">
                <a:extLst>
                  <a:ext uri="{FF2B5EF4-FFF2-40B4-BE49-F238E27FC236}">
                    <a16:creationId xmlns:a16="http://schemas.microsoft.com/office/drawing/2014/main" id="{79FEA337-F69B-90E7-055D-E9A7750B0EA4}"/>
                  </a:ext>
                </a:extLst>
              </p:cNvPr>
              <p:cNvSpPr/>
              <p:nvPr/>
            </p:nvSpPr>
            <p:spPr>
              <a:xfrm>
                <a:off x="847813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2" name="Freeform 7709">
                <a:extLst>
                  <a:ext uri="{FF2B5EF4-FFF2-40B4-BE49-F238E27FC236}">
                    <a16:creationId xmlns:a16="http://schemas.microsoft.com/office/drawing/2014/main" id="{0B7589AA-5161-7FE6-7C47-FBD9CED99044}"/>
                  </a:ext>
                </a:extLst>
              </p:cNvPr>
              <p:cNvSpPr/>
              <p:nvPr/>
            </p:nvSpPr>
            <p:spPr>
              <a:xfrm>
                <a:off x="845731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3" name="Freeform 7710">
                <a:extLst>
                  <a:ext uri="{FF2B5EF4-FFF2-40B4-BE49-F238E27FC236}">
                    <a16:creationId xmlns:a16="http://schemas.microsoft.com/office/drawing/2014/main" id="{248BC81D-8B67-29DC-AAB5-4DCA709E598E}"/>
                  </a:ext>
                </a:extLst>
              </p:cNvPr>
              <p:cNvSpPr/>
              <p:nvPr/>
            </p:nvSpPr>
            <p:spPr>
              <a:xfrm>
                <a:off x="848029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4" name="Freeform 7711">
                <a:extLst>
                  <a:ext uri="{FF2B5EF4-FFF2-40B4-BE49-F238E27FC236}">
                    <a16:creationId xmlns:a16="http://schemas.microsoft.com/office/drawing/2014/main" id="{B5CE1F7D-E88D-478E-C9EF-9F82268BBC6B}"/>
                  </a:ext>
                </a:extLst>
              </p:cNvPr>
              <p:cNvSpPr/>
              <p:nvPr/>
            </p:nvSpPr>
            <p:spPr>
              <a:xfrm>
                <a:off x="845731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5" name="Freeform 7712">
                <a:extLst>
                  <a:ext uri="{FF2B5EF4-FFF2-40B4-BE49-F238E27FC236}">
                    <a16:creationId xmlns:a16="http://schemas.microsoft.com/office/drawing/2014/main" id="{95CD1398-6946-8CA8-4659-325C8C79C8E4}"/>
                  </a:ext>
                </a:extLst>
              </p:cNvPr>
              <p:cNvSpPr/>
              <p:nvPr/>
            </p:nvSpPr>
            <p:spPr>
              <a:xfrm>
                <a:off x="848029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6" name="Freeform 7713">
                <a:extLst>
                  <a:ext uri="{FF2B5EF4-FFF2-40B4-BE49-F238E27FC236}">
                    <a16:creationId xmlns:a16="http://schemas.microsoft.com/office/drawing/2014/main" id="{7B07E389-7DE9-BDA7-DB72-970526413CD6}"/>
                  </a:ext>
                </a:extLst>
              </p:cNvPr>
              <p:cNvSpPr/>
              <p:nvPr/>
            </p:nvSpPr>
            <p:spPr>
              <a:xfrm>
                <a:off x="846150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7" name="Freeform 7714">
                <a:extLst>
                  <a:ext uri="{FF2B5EF4-FFF2-40B4-BE49-F238E27FC236}">
                    <a16:creationId xmlns:a16="http://schemas.microsoft.com/office/drawing/2014/main" id="{DA428F82-B0F4-9FB0-8F6B-F3C69804D2DF}"/>
                  </a:ext>
                </a:extLst>
              </p:cNvPr>
              <p:cNvSpPr/>
              <p:nvPr/>
            </p:nvSpPr>
            <p:spPr>
              <a:xfrm>
                <a:off x="848448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8" name="Freeform 7715">
                <a:extLst>
                  <a:ext uri="{FF2B5EF4-FFF2-40B4-BE49-F238E27FC236}">
                    <a16:creationId xmlns:a16="http://schemas.microsoft.com/office/drawing/2014/main" id="{7FB29DED-AD42-DE4F-06C2-FE33CBDF0746}"/>
                  </a:ext>
                </a:extLst>
              </p:cNvPr>
              <p:cNvSpPr/>
              <p:nvPr/>
            </p:nvSpPr>
            <p:spPr>
              <a:xfrm>
                <a:off x="846150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9" name="Freeform 7716">
                <a:extLst>
                  <a:ext uri="{FF2B5EF4-FFF2-40B4-BE49-F238E27FC236}">
                    <a16:creationId xmlns:a16="http://schemas.microsoft.com/office/drawing/2014/main" id="{94336C68-E894-964B-0D1E-BC0CE6D61CC0}"/>
                  </a:ext>
                </a:extLst>
              </p:cNvPr>
              <p:cNvSpPr/>
              <p:nvPr/>
            </p:nvSpPr>
            <p:spPr>
              <a:xfrm>
                <a:off x="848448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0" name="Freeform 7717">
                <a:extLst>
                  <a:ext uri="{FF2B5EF4-FFF2-40B4-BE49-F238E27FC236}">
                    <a16:creationId xmlns:a16="http://schemas.microsoft.com/office/drawing/2014/main" id="{1EA40D2E-C8FF-C3FB-D0A2-36266E30B62C}"/>
                  </a:ext>
                </a:extLst>
              </p:cNvPr>
              <p:cNvSpPr/>
              <p:nvPr/>
            </p:nvSpPr>
            <p:spPr>
              <a:xfrm>
                <a:off x="846569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1" name="Freeform 7718">
                <a:extLst>
                  <a:ext uri="{FF2B5EF4-FFF2-40B4-BE49-F238E27FC236}">
                    <a16:creationId xmlns:a16="http://schemas.microsoft.com/office/drawing/2014/main" id="{A34E57BA-E3AA-620A-473E-A7E9F97ECBCC}"/>
                  </a:ext>
                </a:extLst>
              </p:cNvPr>
              <p:cNvSpPr/>
              <p:nvPr/>
            </p:nvSpPr>
            <p:spPr>
              <a:xfrm>
                <a:off x="848880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2" name="Freeform 7719">
                <a:extLst>
                  <a:ext uri="{FF2B5EF4-FFF2-40B4-BE49-F238E27FC236}">
                    <a16:creationId xmlns:a16="http://schemas.microsoft.com/office/drawing/2014/main" id="{6A9D364E-05E4-74E3-EC10-F31230DF9806}"/>
                  </a:ext>
                </a:extLst>
              </p:cNvPr>
              <p:cNvSpPr/>
              <p:nvPr/>
            </p:nvSpPr>
            <p:spPr>
              <a:xfrm>
                <a:off x="846569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3" name="Freeform 7720">
                <a:extLst>
                  <a:ext uri="{FF2B5EF4-FFF2-40B4-BE49-F238E27FC236}">
                    <a16:creationId xmlns:a16="http://schemas.microsoft.com/office/drawing/2014/main" id="{42244DE7-3AF5-CC66-F36D-4CB96D77F4E0}"/>
                  </a:ext>
                </a:extLst>
              </p:cNvPr>
              <p:cNvSpPr/>
              <p:nvPr/>
            </p:nvSpPr>
            <p:spPr>
              <a:xfrm>
                <a:off x="848880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4" name="Freeform 7721">
                <a:extLst>
                  <a:ext uri="{FF2B5EF4-FFF2-40B4-BE49-F238E27FC236}">
                    <a16:creationId xmlns:a16="http://schemas.microsoft.com/office/drawing/2014/main" id="{35D0E49A-F3BB-741C-AA5D-3DA335DDD0A4}"/>
                  </a:ext>
                </a:extLst>
              </p:cNvPr>
              <p:cNvSpPr/>
              <p:nvPr/>
            </p:nvSpPr>
            <p:spPr>
              <a:xfrm>
                <a:off x="847001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5" name="Freeform 7722">
                <a:extLst>
                  <a:ext uri="{FF2B5EF4-FFF2-40B4-BE49-F238E27FC236}">
                    <a16:creationId xmlns:a16="http://schemas.microsoft.com/office/drawing/2014/main" id="{35505CED-3C21-5989-458F-1B91679746ED}"/>
                  </a:ext>
                </a:extLst>
              </p:cNvPr>
              <p:cNvSpPr/>
              <p:nvPr/>
            </p:nvSpPr>
            <p:spPr>
              <a:xfrm>
                <a:off x="849299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6" name="Freeform 7723">
                <a:extLst>
                  <a:ext uri="{FF2B5EF4-FFF2-40B4-BE49-F238E27FC236}">
                    <a16:creationId xmlns:a16="http://schemas.microsoft.com/office/drawing/2014/main" id="{F84AABB9-002B-2C1B-6EC0-723E7457E745}"/>
                  </a:ext>
                </a:extLst>
              </p:cNvPr>
              <p:cNvSpPr/>
              <p:nvPr/>
            </p:nvSpPr>
            <p:spPr>
              <a:xfrm>
                <a:off x="847001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7" name="Freeform 7724">
                <a:extLst>
                  <a:ext uri="{FF2B5EF4-FFF2-40B4-BE49-F238E27FC236}">
                    <a16:creationId xmlns:a16="http://schemas.microsoft.com/office/drawing/2014/main" id="{CDD88232-E46C-2879-2DCA-11425FBB3474}"/>
                  </a:ext>
                </a:extLst>
              </p:cNvPr>
              <p:cNvSpPr/>
              <p:nvPr/>
            </p:nvSpPr>
            <p:spPr>
              <a:xfrm>
                <a:off x="849299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8" name="Freeform 7725">
                <a:extLst>
                  <a:ext uri="{FF2B5EF4-FFF2-40B4-BE49-F238E27FC236}">
                    <a16:creationId xmlns:a16="http://schemas.microsoft.com/office/drawing/2014/main" id="{2FB3DBF9-6A83-E48B-43EE-258E9EC5F806}"/>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9" name="Freeform 7726">
                <a:extLst>
                  <a:ext uri="{FF2B5EF4-FFF2-40B4-BE49-F238E27FC236}">
                    <a16:creationId xmlns:a16="http://schemas.microsoft.com/office/drawing/2014/main" id="{127548EA-AEB2-561E-EB25-C6F637B22FA2}"/>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0" name="Freeform 7727">
                <a:extLst>
                  <a:ext uri="{FF2B5EF4-FFF2-40B4-BE49-F238E27FC236}">
                    <a16:creationId xmlns:a16="http://schemas.microsoft.com/office/drawing/2014/main" id="{0A745174-D057-C855-746C-A6F319CF34F6}"/>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1" name="Freeform 7728">
                <a:extLst>
                  <a:ext uri="{FF2B5EF4-FFF2-40B4-BE49-F238E27FC236}">
                    <a16:creationId xmlns:a16="http://schemas.microsoft.com/office/drawing/2014/main" id="{2878A72C-CFF9-2FD3-ACA0-E76BA1FB2331}"/>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2" name="Freeform 7729">
                <a:extLst>
                  <a:ext uri="{FF2B5EF4-FFF2-40B4-BE49-F238E27FC236}">
                    <a16:creationId xmlns:a16="http://schemas.microsoft.com/office/drawing/2014/main" id="{3698065E-B78A-FA80-ED2C-E2CF9FAC5051}"/>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3" name="Freeform 7730">
                <a:extLst>
                  <a:ext uri="{FF2B5EF4-FFF2-40B4-BE49-F238E27FC236}">
                    <a16:creationId xmlns:a16="http://schemas.microsoft.com/office/drawing/2014/main" id="{A2114B65-8DD7-C6B1-661A-3D05B5575B57}"/>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4" name="Freeform 7731">
                <a:extLst>
                  <a:ext uri="{FF2B5EF4-FFF2-40B4-BE49-F238E27FC236}">
                    <a16:creationId xmlns:a16="http://schemas.microsoft.com/office/drawing/2014/main" id="{26805B70-2052-CA56-DC55-26CC1832722B}"/>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5" name="Freeform 7732">
                <a:extLst>
                  <a:ext uri="{FF2B5EF4-FFF2-40B4-BE49-F238E27FC236}">
                    <a16:creationId xmlns:a16="http://schemas.microsoft.com/office/drawing/2014/main" id="{04D7DAD7-91AA-73E1-E0B4-01A4A5D67A61}"/>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6" name="Freeform 7733">
                <a:extLst>
                  <a:ext uri="{FF2B5EF4-FFF2-40B4-BE49-F238E27FC236}">
                    <a16:creationId xmlns:a16="http://schemas.microsoft.com/office/drawing/2014/main" id="{B5F51A16-4886-D037-C0F5-BA7070F34EC4}"/>
                  </a:ext>
                </a:extLst>
              </p:cNvPr>
              <p:cNvSpPr/>
              <p:nvPr/>
            </p:nvSpPr>
            <p:spPr>
              <a:xfrm>
                <a:off x="8482582"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7" name="Freeform 7734">
                <a:extLst>
                  <a:ext uri="{FF2B5EF4-FFF2-40B4-BE49-F238E27FC236}">
                    <a16:creationId xmlns:a16="http://schemas.microsoft.com/office/drawing/2014/main" id="{FA4F67F5-353E-B770-6F78-970F5CB89508}"/>
                  </a:ext>
                </a:extLst>
              </p:cNvPr>
              <p:cNvSpPr/>
              <p:nvPr/>
            </p:nvSpPr>
            <p:spPr>
              <a:xfrm>
                <a:off x="8505690"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8" name="Freeform 7735">
                <a:extLst>
                  <a:ext uri="{FF2B5EF4-FFF2-40B4-BE49-F238E27FC236}">
                    <a16:creationId xmlns:a16="http://schemas.microsoft.com/office/drawing/2014/main" id="{A527C13E-F9CB-DC07-EF97-1D5636419984}"/>
                  </a:ext>
                </a:extLst>
              </p:cNvPr>
              <p:cNvSpPr/>
              <p:nvPr/>
            </p:nvSpPr>
            <p:spPr>
              <a:xfrm>
                <a:off x="8482582"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9" name="Freeform 7736">
                <a:extLst>
                  <a:ext uri="{FF2B5EF4-FFF2-40B4-BE49-F238E27FC236}">
                    <a16:creationId xmlns:a16="http://schemas.microsoft.com/office/drawing/2014/main" id="{8D1FCD3D-3A72-BBE8-72E0-1F617A89FF85}"/>
                  </a:ext>
                </a:extLst>
              </p:cNvPr>
              <p:cNvSpPr/>
              <p:nvPr/>
            </p:nvSpPr>
            <p:spPr>
              <a:xfrm>
                <a:off x="8505690"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0" name="Freeform 7737">
                <a:extLst>
                  <a:ext uri="{FF2B5EF4-FFF2-40B4-BE49-F238E27FC236}">
                    <a16:creationId xmlns:a16="http://schemas.microsoft.com/office/drawing/2014/main" id="{A24327AD-3184-2A5B-A712-C431C4F0583E}"/>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1" name="Freeform 7738">
                <a:extLst>
                  <a:ext uri="{FF2B5EF4-FFF2-40B4-BE49-F238E27FC236}">
                    <a16:creationId xmlns:a16="http://schemas.microsoft.com/office/drawing/2014/main" id="{2BE3B126-4DB5-915E-89FD-8F2932E6E86A}"/>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2" name="Freeform 7739">
                <a:extLst>
                  <a:ext uri="{FF2B5EF4-FFF2-40B4-BE49-F238E27FC236}">
                    <a16:creationId xmlns:a16="http://schemas.microsoft.com/office/drawing/2014/main" id="{D0C55DB2-F0C1-74D8-B1B3-402470003B94}"/>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3" name="Freeform 7740">
                <a:extLst>
                  <a:ext uri="{FF2B5EF4-FFF2-40B4-BE49-F238E27FC236}">
                    <a16:creationId xmlns:a16="http://schemas.microsoft.com/office/drawing/2014/main" id="{3CC6F356-7EC7-C9C2-9862-56D5155A273D}"/>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4" name="Freeform 7741">
                <a:extLst>
                  <a:ext uri="{FF2B5EF4-FFF2-40B4-BE49-F238E27FC236}">
                    <a16:creationId xmlns:a16="http://schemas.microsoft.com/office/drawing/2014/main" id="{AE22B707-1839-B282-9920-A754819B8A06}"/>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5" name="Freeform 7742">
                <a:extLst>
                  <a:ext uri="{FF2B5EF4-FFF2-40B4-BE49-F238E27FC236}">
                    <a16:creationId xmlns:a16="http://schemas.microsoft.com/office/drawing/2014/main" id="{C34931E0-2154-0DF0-890B-9451D63B7571}"/>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6" name="Freeform 7743">
                <a:extLst>
                  <a:ext uri="{FF2B5EF4-FFF2-40B4-BE49-F238E27FC236}">
                    <a16:creationId xmlns:a16="http://schemas.microsoft.com/office/drawing/2014/main" id="{607B4C50-E20F-5F4F-B1EC-EE904823E396}"/>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7" name="Freeform 7744">
                <a:extLst>
                  <a:ext uri="{FF2B5EF4-FFF2-40B4-BE49-F238E27FC236}">
                    <a16:creationId xmlns:a16="http://schemas.microsoft.com/office/drawing/2014/main" id="{F11F4679-34F6-93BC-C157-E21182EDA739}"/>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8" name="Freeform 7745">
                <a:extLst>
                  <a:ext uri="{FF2B5EF4-FFF2-40B4-BE49-F238E27FC236}">
                    <a16:creationId xmlns:a16="http://schemas.microsoft.com/office/drawing/2014/main" id="{A9480D60-CE66-8510-F724-5A046BA6E072}"/>
                  </a:ext>
                </a:extLst>
              </p:cNvPr>
              <p:cNvSpPr/>
              <p:nvPr/>
            </p:nvSpPr>
            <p:spPr>
              <a:xfrm>
                <a:off x="84868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9" name="Freeform 7746">
                <a:extLst>
                  <a:ext uri="{FF2B5EF4-FFF2-40B4-BE49-F238E27FC236}">
                    <a16:creationId xmlns:a16="http://schemas.microsoft.com/office/drawing/2014/main" id="{D2B445A8-8B3F-35A7-37FA-1DC58E5A2282}"/>
                  </a:ext>
                </a:extLst>
              </p:cNvPr>
              <p:cNvSpPr/>
              <p:nvPr/>
            </p:nvSpPr>
            <p:spPr>
              <a:xfrm>
                <a:off x="8509879"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0" name="Freeform 7747">
                <a:extLst>
                  <a:ext uri="{FF2B5EF4-FFF2-40B4-BE49-F238E27FC236}">
                    <a16:creationId xmlns:a16="http://schemas.microsoft.com/office/drawing/2014/main" id="{F00158E9-0FA9-21C7-230D-52944DA0F496}"/>
                  </a:ext>
                </a:extLst>
              </p:cNvPr>
              <p:cNvSpPr/>
              <p:nvPr/>
            </p:nvSpPr>
            <p:spPr>
              <a:xfrm>
                <a:off x="84868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1" name="Freeform 7748">
                <a:extLst>
                  <a:ext uri="{FF2B5EF4-FFF2-40B4-BE49-F238E27FC236}">
                    <a16:creationId xmlns:a16="http://schemas.microsoft.com/office/drawing/2014/main" id="{E0241AD7-635A-EB2B-A7FE-4FE60262CD56}"/>
                  </a:ext>
                </a:extLst>
              </p:cNvPr>
              <p:cNvSpPr/>
              <p:nvPr/>
            </p:nvSpPr>
            <p:spPr>
              <a:xfrm>
                <a:off x="8509879"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2" name="Freeform 7749">
                <a:extLst>
                  <a:ext uri="{FF2B5EF4-FFF2-40B4-BE49-F238E27FC236}">
                    <a16:creationId xmlns:a16="http://schemas.microsoft.com/office/drawing/2014/main" id="{D2D88A84-EB11-755E-C711-A89C9D676E6E}"/>
                  </a:ext>
                </a:extLst>
              </p:cNvPr>
              <p:cNvSpPr/>
              <p:nvPr/>
            </p:nvSpPr>
            <p:spPr>
              <a:xfrm>
                <a:off x="8497437"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3" name="Freeform 7750">
                <a:extLst>
                  <a:ext uri="{FF2B5EF4-FFF2-40B4-BE49-F238E27FC236}">
                    <a16:creationId xmlns:a16="http://schemas.microsoft.com/office/drawing/2014/main" id="{C1AB284F-DEB7-272E-A795-95ACB9773C2D}"/>
                  </a:ext>
                </a:extLst>
              </p:cNvPr>
              <p:cNvSpPr/>
              <p:nvPr/>
            </p:nvSpPr>
            <p:spPr>
              <a:xfrm>
                <a:off x="852054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4" name="Freeform 7751">
                <a:extLst>
                  <a:ext uri="{FF2B5EF4-FFF2-40B4-BE49-F238E27FC236}">
                    <a16:creationId xmlns:a16="http://schemas.microsoft.com/office/drawing/2014/main" id="{C324D161-9448-782A-B258-8DED0BEDB4E2}"/>
                  </a:ext>
                </a:extLst>
              </p:cNvPr>
              <p:cNvSpPr/>
              <p:nvPr/>
            </p:nvSpPr>
            <p:spPr>
              <a:xfrm>
                <a:off x="8497437"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5" name="Freeform 7752">
                <a:extLst>
                  <a:ext uri="{FF2B5EF4-FFF2-40B4-BE49-F238E27FC236}">
                    <a16:creationId xmlns:a16="http://schemas.microsoft.com/office/drawing/2014/main" id="{2624E62D-8488-E215-8CF4-94E69F00F67A}"/>
                  </a:ext>
                </a:extLst>
              </p:cNvPr>
              <p:cNvSpPr/>
              <p:nvPr/>
            </p:nvSpPr>
            <p:spPr>
              <a:xfrm>
                <a:off x="852054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6" name="Freeform 7753">
                <a:extLst>
                  <a:ext uri="{FF2B5EF4-FFF2-40B4-BE49-F238E27FC236}">
                    <a16:creationId xmlns:a16="http://schemas.microsoft.com/office/drawing/2014/main" id="{A2DD5587-A2FF-EBF8-7AF3-42951DB0A5A5}"/>
                  </a:ext>
                </a:extLst>
              </p:cNvPr>
              <p:cNvSpPr/>
              <p:nvPr/>
            </p:nvSpPr>
            <p:spPr>
              <a:xfrm>
                <a:off x="8499595"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7" name="Freeform 7754">
                <a:extLst>
                  <a:ext uri="{FF2B5EF4-FFF2-40B4-BE49-F238E27FC236}">
                    <a16:creationId xmlns:a16="http://schemas.microsoft.com/office/drawing/2014/main" id="{E1B018A4-56D6-86AD-F47C-87DB8A99A941}"/>
                  </a:ext>
                </a:extLst>
              </p:cNvPr>
              <p:cNvSpPr/>
              <p:nvPr/>
            </p:nvSpPr>
            <p:spPr>
              <a:xfrm>
                <a:off x="852257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8" name="Freeform 7755">
                <a:extLst>
                  <a:ext uri="{FF2B5EF4-FFF2-40B4-BE49-F238E27FC236}">
                    <a16:creationId xmlns:a16="http://schemas.microsoft.com/office/drawing/2014/main" id="{C1BA7E52-BAF7-0D1D-89DC-9B971B30E65B}"/>
                  </a:ext>
                </a:extLst>
              </p:cNvPr>
              <p:cNvSpPr/>
              <p:nvPr/>
            </p:nvSpPr>
            <p:spPr>
              <a:xfrm>
                <a:off x="8499595"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9" name="Freeform 7756">
                <a:extLst>
                  <a:ext uri="{FF2B5EF4-FFF2-40B4-BE49-F238E27FC236}">
                    <a16:creationId xmlns:a16="http://schemas.microsoft.com/office/drawing/2014/main" id="{17E6C1A9-F21F-7554-8CFD-CF499AC8BAD3}"/>
                  </a:ext>
                </a:extLst>
              </p:cNvPr>
              <p:cNvSpPr/>
              <p:nvPr/>
            </p:nvSpPr>
            <p:spPr>
              <a:xfrm>
                <a:off x="852257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0" name="Freeform 7757">
                <a:extLst>
                  <a:ext uri="{FF2B5EF4-FFF2-40B4-BE49-F238E27FC236}">
                    <a16:creationId xmlns:a16="http://schemas.microsoft.com/office/drawing/2014/main" id="{B917D62F-4C32-0784-40E4-FC9CFE92BDEA}"/>
                  </a:ext>
                </a:extLst>
              </p:cNvPr>
              <p:cNvSpPr/>
              <p:nvPr/>
            </p:nvSpPr>
            <p:spPr>
              <a:xfrm>
                <a:off x="850594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1" name="Freeform 7758">
                <a:extLst>
                  <a:ext uri="{FF2B5EF4-FFF2-40B4-BE49-F238E27FC236}">
                    <a16:creationId xmlns:a16="http://schemas.microsoft.com/office/drawing/2014/main" id="{09DF5EEF-556F-9EB7-28EB-75906CEEC332}"/>
                  </a:ext>
                </a:extLst>
              </p:cNvPr>
              <p:cNvSpPr/>
              <p:nvPr/>
            </p:nvSpPr>
            <p:spPr>
              <a:xfrm>
                <a:off x="852892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2" name="Freeform 7759">
                <a:extLst>
                  <a:ext uri="{FF2B5EF4-FFF2-40B4-BE49-F238E27FC236}">
                    <a16:creationId xmlns:a16="http://schemas.microsoft.com/office/drawing/2014/main" id="{F0CADB1F-6501-8794-BCF6-016513400FF3}"/>
                  </a:ext>
                </a:extLst>
              </p:cNvPr>
              <p:cNvSpPr/>
              <p:nvPr/>
            </p:nvSpPr>
            <p:spPr>
              <a:xfrm>
                <a:off x="850594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3" name="Freeform 7760">
                <a:extLst>
                  <a:ext uri="{FF2B5EF4-FFF2-40B4-BE49-F238E27FC236}">
                    <a16:creationId xmlns:a16="http://schemas.microsoft.com/office/drawing/2014/main" id="{3556F630-7F34-F115-2937-A772B554EC7C}"/>
                  </a:ext>
                </a:extLst>
              </p:cNvPr>
              <p:cNvSpPr/>
              <p:nvPr/>
            </p:nvSpPr>
            <p:spPr>
              <a:xfrm>
                <a:off x="852892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4" name="Freeform 7761">
                <a:extLst>
                  <a:ext uri="{FF2B5EF4-FFF2-40B4-BE49-F238E27FC236}">
                    <a16:creationId xmlns:a16="http://schemas.microsoft.com/office/drawing/2014/main" id="{8EE8B447-5ED4-2C2F-1A26-FD586C304E29}"/>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5" name="Freeform 7762">
                <a:extLst>
                  <a:ext uri="{FF2B5EF4-FFF2-40B4-BE49-F238E27FC236}">
                    <a16:creationId xmlns:a16="http://schemas.microsoft.com/office/drawing/2014/main" id="{6C525618-3A4A-623D-C931-385B18EFC156}"/>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6" name="Freeform 7763">
                <a:extLst>
                  <a:ext uri="{FF2B5EF4-FFF2-40B4-BE49-F238E27FC236}">
                    <a16:creationId xmlns:a16="http://schemas.microsoft.com/office/drawing/2014/main" id="{D1FCC5F4-05F5-0033-60AD-F69D46AAD8C9}"/>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7" name="Freeform 7764">
                <a:extLst>
                  <a:ext uri="{FF2B5EF4-FFF2-40B4-BE49-F238E27FC236}">
                    <a16:creationId xmlns:a16="http://schemas.microsoft.com/office/drawing/2014/main" id="{EB27E275-F3E2-417A-5764-7D24B8B54775}"/>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8" name="Freeform 7765">
                <a:extLst>
                  <a:ext uri="{FF2B5EF4-FFF2-40B4-BE49-F238E27FC236}">
                    <a16:creationId xmlns:a16="http://schemas.microsoft.com/office/drawing/2014/main" id="{7D7385AA-DA00-3C74-0889-86897F006BD2}"/>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9" name="Freeform 7766">
                <a:extLst>
                  <a:ext uri="{FF2B5EF4-FFF2-40B4-BE49-F238E27FC236}">
                    <a16:creationId xmlns:a16="http://schemas.microsoft.com/office/drawing/2014/main" id="{AB170540-62EF-9291-6FEF-3BAD043ECA1C}"/>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0" name="Freeform 7767">
                <a:extLst>
                  <a:ext uri="{FF2B5EF4-FFF2-40B4-BE49-F238E27FC236}">
                    <a16:creationId xmlns:a16="http://schemas.microsoft.com/office/drawing/2014/main" id="{457AF551-B2D1-D821-72FF-CA92D81432BA}"/>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1" name="Freeform 7768">
                <a:extLst>
                  <a:ext uri="{FF2B5EF4-FFF2-40B4-BE49-F238E27FC236}">
                    <a16:creationId xmlns:a16="http://schemas.microsoft.com/office/drawing/2014/main" id="{22CEC3C8-8AFC-9A4E-C98D-6AFBFD7454A9}"/>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2" name="Freeform 7769">
                <a:extLst>
                  <a:ext uri="{FF2B5EF4-FFF2-40B4-BE49-F238E27FC236}">
                    <a16:creationId xmlns:a16="http://schemas.microsoft.com/office/drawing/2014/main" id="{9B00BC60-CA43-D9A3-C083-1A937E44F045}"/>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3" name="Freeform 7770">
                <a:extLst>
                  <a:ext uri="{FF2B5EF4-FFF2-40B4-BE49-F238E27FC236}">
                    <a16:creationId xmlns:a16="http://schemas.microsoft.com/office/drawing/2014/main" id="{F6ABCC12-430A-1EFB-D0C1-EF2EB8E231F7}"/>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4" name="Freeform 7771">
                <a:extLst>
                  <a:ext uri="{FF2B5EF4-FFF2-40B4-BE49-F238E27FC236}">
                    <a16:creationId xmlns:a16="http://schemas.microsoft.com/office/drawing/2014/main" id="{36BAEEB6-1854-A8B9-061E-9285AE7E688D}"/>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5" name="Freeform 7772">
                <a:extLst>
                  <a:ext uri="{FF2B5EF4-FFF2-40B4-BE49-F238E27FC236}">
                    <a16:creationId xmlns:a16="http://schemas.microsoft.com/office/drawing/2014/main" id="{20FE052C-D462-59F4-6A4F-F054E8EEA2E0}"/>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6" name="Freeform 7773">
                <a:extLst>
                  <a:ext uri="{FF2B5EF4-FFF2-40B4-BE49-F238E27FC236}">
                    <a16:creationId xmlns:a16="http://schemas.microsoft.com/office/drawing/2014/main" id="{F0C8FD33-A51E-1180-BBCC-B00A302743B8}"/>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7" name="Freeform 7774">
                <a:extLst>
                  <a:ext uri="{FF2B5EF4-FFF2-40B4-BE49-F238E27FC236}">
                    <a16:creationId xmlns:a16="http://schemas.microsoft.com/office/drawing/2014/main" id="{48195E0C-AEE5-0C25-33DE-2EE82BAB4570}"/>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8" name="Freeform 7775">
                <a:extLst>
                  <a:ext uri="{FF2B5EF4-FFF2-40B4-BE49-F238E27FC236}">
                    <a16:creationId xmlns:a16="http://schemas.microsoft.com/office/drawing/2014/main" id="{7B9E1225-673A-91C7-4497-F6055159DF3B}"/>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9" name="Freeform 7776">
                <a:extLst>
                  <a:ext uri="{FF2B5EF4-FFF2-40B4-BE49-F238E27FC236}">
                    <a16:creationId xmlns:a16="http://schemas.microsoft.com/office/drawing/2014/main" id="{D40C5FBD-90C6-3DFC-8654-AF221305BDD2}"/>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0" name="Freeform 7777">
                <a:extLst>
                  <a:ext uri="{FF2B5EF4-FFF2-40B4-BE49-F238E27FC236}">
                    <a16:creationId xmlns:a16="http://schemas.microsoft.com/office/drawing/2014/main" id="{D3EBC1C7-E5C1-2AF8-9CB6-9E4CE251A90E}"/>
                  </a:ext>
                </a:extLst>
              </p:cNvPr>
              <p:cNvSpPr/>
              <p:nvPr/>
            </p:nvSpPr>
            <p:spPr>
              <a:xfrm>
                <a:off x="853133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1" name="Freeform 7778">
                <a:extLst>
                  <a:ext uri="{FF2B5EF4-FFF2-40B4-BE49-F238E27FC236}">
                    <a16:creationId xmlns:a16="http://schemas.microsoft.com/office/drawing/2014/main" id="{166AF094-6930-8D63-1FC5-E6BEEB046B28}"/>
                  </a:ext>
                </a:extLst>
              </p:cNvPr>
              <p:cNvSpPr/>
              <p:nvPr/>
            </p:nvSpPr>
            <p:spPr>
              <a:xfrm>
                <a:off x="855431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2" name="Freeform 7779">
                <a:extLst>
                  <a:ext uri="{FF2B5EF4-FFF2-40B4-BE49-F238E27FC236}">
                    <a16:creationId xmlns:a16="http://schemas.microsoft.com/office/drawing/2014/main" id="{6D67031B-F5A8-1729-F283-914DCFAF0E0A}"/>
                  </a:ext>
                </a:extLst>
              </p:cNvPr>
              <p:cNvSpPr/>
              <p:nvPr/>
            </p:nvSpPr>
            <p:spPr>
              <a:xfrm>
                <a:off x="853133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3" name="Freeform 7780">
                <a:extLst>
                  <a:ext uri="{FF2B5EF4-FFF2-40B4-BE49-F238E27FC236}">
                    <a16:creationId xmlns:a16="http://schemas.microsoft.com/office/drawing/2014/main" id="{02734169-3D0F-35F3-D0AE-880F8A85DB8D}"/>
                  </a:ext>
                </a:extLst>
              </p:cNvPr>
              <p:cNvSpPr/>
              <p:nvPr/>
            </p:nvSpPr>
            <p:spPr>
              <a:xfrm>
                <a:off x="855431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4" name="Freeform 7781">
                <a:extLst>
                  <a:ext uri="{FF2B5EF4-FFF2-40B4-BE49-F238E27FC236}">
                    <a16:creationId xmlns:a16="http://schemas.microsoft.com/office/drawing/2014/main" id="{029BD27F-C293-0725-21CA-CF91E5A69531}"/>
                  </a:ext>
                </a:extLst>
              </p:cNvPr>
              <p:cNvSpPr/>
              <p:nvPr/>
            </p:nvSpPr>
            <p:spPr>
              <a:xfrm>
                <a:off x="853552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5" name="Freeform 7782">
                <a:extLst>
                  <a:ext uri="{FF2B5EF4-FFF2-40B4-BE49-F238E27FC236}">
                    <a16:creationId xmlns:a16="http://schemas.microsoft.com/office/drawing/2014/main" id="{E0891E83-5EA4-585F-80E5-6EB9CB9D0C5C}"/>
                  </a:ext>
                </a:extLst>
              </p:cNvPr>
              <p:cNvSpPr/>
              <p:nvPr/>
            </p:nvSpPr>
            <p:spPr>
              <a:xfrm>
                <a:off x="855850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6" name="Freeform 7783">
                <a:extLst>
                  <a:ext uri="{FF2B5EF4-FFF2-40B4-BE49-F238E27FC236}">
                    <a16:creationId xmlns:a16="http://schemas.microsoft.com/office/drawing/2014/main" id="{E0A0BB9F-F1D2-A238-F9AE-353DDDA6EDE2}"/>
                  </a:ext>
                </a:extLst>
              </p:cNvPr>
              <p:cNvSpPr/>
              <p:nvPr/>
            </p:nvSpPr>
            <p:spPr>
              <a:xfrm>
                <a:off x="853552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7" name="Freeform 7784">
                <a:extLst>
                  <a:ext uri="{FF2B5EF4-FFF2-40B4-BE49-F238E27FC236}">
                    <a16:creationId xmlns:a16="http://schemas.microsoft.com/office/drawing/2014/main" id="{3E44667A-9873-7F3C-4434-F11DDF08615A}"/>
                  </a:ext>
                </a:extLst>
              </p:cNvPr>
              <p:cNvSpPr/>
              <p:nvPr/>
            </p:nvSpPr>
            <p:spPr>
              <a:xfrm>
                <a:off x="855850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8" name="Freeform 7785">
                <a:extLst>
                  <a:ext uri="{FF2B5EF4-FFF2-40B4-BE49-F238E27FC236}">
                    <a16:creationId xmlns:a16="http://schemas.microsoft.com/office/drawing/2014/main" id="{DC671967-DB82-44CC-B5FE-457C298165B8}"/>
                  </a:ext>
                </a:extLst>
              </p:cNvPr>
              <p:cNvSpPr/>
              <p:nvPr/>
            </p:nvSpPr>
            <p:spPr>
              <a:xfrm>
                <a:off x="8552412"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9" name="Freeform 7786">
                <a:extLst>
                  <a:ext uri="{FF2B5EF4-FFF2-40B4-BE49-F238E27FC236}">
                    <a16:creationId xmlns:a16="http://schemas.microsoft.com/office/drawing/2014/main" id="{68F9E815-3342-1F99-2B49-E39568C9276C}"/>
                  </a:ext>
                </a:extLst>
              </p:cNvPr>
              <p:cNvSpPr/>
              <p:nvPr/>
            </p:nvSpPr>
            <p:spPr>
              <a:xfrm>
                <a:off x="857552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0" name="Freeform 7787">
                <a:extLst>
                  <a:ext uri="{FF2B5EF4-FFF2-40B4-BE49-F238E27FC236}">
                    <a16:creationId xmlns:a16="http://schemas.microsoft.com/office/drawing/2014/main" id="{B98B9240-DC66-390E-66BD-69D741CC862F}"/>
                  </a:ext>
                </a:extLst>
              </p:cNvPr>
              <p:cNvSpPr/>
              <p:nvPr/>
            </p:nvSpPr>
            <p:spPr>
              <a:xfrm>
                <a:off x="8552412"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1" name="Freeform 7788">
                <a:extLst>
                  <a:ext uri="{FF2B5EF4-FFF2-40B4-BE49-F238E27FC236}">
                    <a16:creationId xmlns:a16="http://schemas.microsoft.com/office/drawing/2014/main" id="{E240081C-4E2D-3DA5-3E70-EB3D5CA8F226}"/>
                  </a:ext>
                </a:extLst>
              </p:cNvPr>
              <p:cNvSpPr/>
              <p:nvPr/>
            </p:nvSpPr>
            <p:spPr>
              <a:xfrm>
                <a:off x="857552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2" name="Freeform 7789">
                <a:extLst>
                  <a:ext uri="{FF2B5EF4-FFF2-40B4-BE49-F238E27FC236}">
                    <a16:creationId xmlns:a16="http://schemas.microsoft.com/office/drawing/2014/main" id="{3B7DF1F9-06D9-EAC3-E62A-32304DA82398}"/>
                  </a:ext>
                </a:extLst>
              </p:cNvPr>
              <p:cNvSpPr/>
              <p:nvPr/>
            </p:nvSpPr>
            <p:spPr>
              <a:xfrm>
                <a:off x="856091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3" name="Freeform 7790">
                <a:extLst>
                  <a:ext uri="{FF2B5EF4-FFF2-40B4-BE49-F238E27FC236}">
                    <a16:creationId xmlns:a16="http://schemas.microsoft.com/office/drawing/2014/main" id="{86431F56-696A-B59E-2A62-CFC8F8EF8E96}"/>
                  </a:ext>
                </a:extLst>
              </p:cNvPr>
              <p:cNvSpPr/>
              <p:nvPr/>
            </p:nvSpPr>
            <p:spPr>
              <a:xfrm>
                <a:off x="858390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4" name="Freeform 7791">
                <a:extLst>
                  <a:ext uri="{FF2B5EF4-FFF2-40B4-BE49-F238E27FC236}">
                    <a16:creationId xmlns:a16="http://schemas.microsoft.com/office/drawing/2014/main" id="{23149289-3441-95F2-01F7-9F08A90DCEC1}"/>
                  </a:ext>
                </a:extLst>
              </p:cNvPr>
              <p:cNvSpPr/>
              <p:nvPr/>
            </p:nvSpPr>
            <p:spPr>
              <a:xfrm>
                <a:off x="856091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5" name="Freeform 7792">
                <a:extLst>
                  <a:ext uri="{FF2B5EF4-FFF2-40B4-BE49-F238E27FC236}">
                    <a16:creationId xmlns:a16="http://schemas.microsoft.com/office/drawing/2014/main" id="{7C4F4DE6-64F3-C68B-BA63-4E8EA7F3F799}"/>
                  </a:ext>
                </a:extLst>
              </p:cNvPr>
              <p:cNvSpPr/>
              <p:nvPr/>
            </p:nvSpPr>
            <p:spPr>
              <a:xfrm>
                <a:off x="858390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6" name="Freeform 7793">
                <a:extLst>
                  <a:ext uri="{FF2B5EF4-FFF2-40B4-BE49-F238E27FC236}">
                    <a16:creationId xmlns:a16="http://schemas.microsoft.com/office/drawing/2014/main" id="{3617BF48-4CF5-CFDB-74A4-5A94B6C8C0A1}"/>
                  </a:ext>
                </a:extLst>
              </p:cNvPr>
              <p:cNvSpPr/>
              <p:nvPr/>
            </p:nvSpPr>
            <p:spPr>
              <a:xfrm>
                <a:off x="8562950"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7" name="Freeform 7794">
                <a:extLst>
                  <a:ext uri="{FF2B5EF4-FFF2-40B4-BE49-F238E27FC236}">
                    <a16:creationId xmlns:a16="http://schemas.microsoft.com/office/drawing/2014/main" id="{2EC45475-CCE3-1688-1AC7-A395376882E7}"/>
                  </a:ext>
                </a:extLst>
              </p:cNvPr>
              <p:cNvSpPr/>
              <p:nvPr/>
            </p:nvSpPr>
            <p:spPr>
              <a:xfrm>
                <a:off x="85860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8" name="Freeform 7795">
                <a:extLst>
                  <a:ext uri="{FF2B5EF4-FFF2-40B4-BE49-F238E27FC236}">
                    <a16:creationId xmlns:a16="http://schemas.microsoft.com/office/drawing/2014/main" id="{240DD81F-13C0-7C8B-5D57-FDB09FA1E0BE}"/>
                  </a:ext>
                </a:extLst>
              </p:cNvPr>
              <p:cNvSpPr/>
              <p:nvPr/>
            </p:nvSpPr>
            <p:spPr>
              <a:xfrm>
                <a:off x="8562950"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9" name="Freeform 7796">
                <a:extLst>
                  <a:ext uri="{FF2B5EF4-FFF2-40B4-BE49-F238E27FC236}">
                    <a16:creationId xmlns:a16="http://schemas.microsoft.com/office/drawing/2014/main" id="{8D9DD523-A1F0-B889-6A45-CA2F9EB64B99}"/>
                  </a:ext>
                </a:extLst>
              </p:cNvPr>
              <p:cNvSpPr/>
              <p:nvPr/>
            </p:nvSpPr>
            <p:spPr>
              <a:xfrm>
                <a:off x="85860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0" name="Freeform 7797">
                <a:extLst>
                  <a:ext uri="{FF2B5EF4-FFF2-40B4-BE49-F238E27FC236}">
                    <a16:creationId xmlns:a16="http://schemas.microsoft.com/office/drawing/2014/main" id="{55C77D4E-C31E-C45D-9B0C-CC492AF6C1E4}"/>
                  </a:ext>
                </a:extLst>
              </p:cNvPr>
              <p:cNvSpPr/>
              <p:nvPr/>
            </p:nvSpPr>
            <p:spPr>
              <a:xfrm>
                <a:off x="856510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1" name="Freeform 7798">
                <a:extLst>
                  <a:ext uri="{FF2B5EF4-FFF2-40B4-BE49-F238E27FC236}">
                    <a16:creationId xmlns:a16="http://schemas.microsoft.com/office/drawing/2014/main" id="{27DB9757-1520-2609-49C5-52AE8B97AE5A}"/>
                  </a:ext>
                </a:extLst>
              </p:cNvPr>
              <p:cNvSpPr/>
              <p:nvPr/>
            </p:nvSpPr>
            <p:spPr>
              <a:xfrm>
                <a:off x="8588216"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2" name="Freeform 7799">
                <a:extLst>
                  <a:ext uri="{FF2B5EF4-FFF2-40B4-BE49-F238E27FC236}">
                    <a16:creationId xmlns:a16="http://schemas.microsoft.com/office/drawing/2014/main" id="{36CE45F7-00CC-3C49-B136-24E92AA1192F}"/>
                  </a:ext>
                </a:extLst>
              </p:cNvPr>
              <p:cNvSpPr/>
              <p:nvPr/>
            </p:nvSpPr>
            <p:spPr>
              <a:xfrm>
                <a:off x="856510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3" name="Freeform 7800">
                <a:extLst>
                  <a:ext uri="{FF2B5EF4-FFF2-40B4-BE49-F238E27FC236}">
                    <a16:creationId xmlns:a16="http://schemas.microsoft.com/office/drawing/2014/main" id="{A2F451FB-0DCF-7DBC-E5A0-48CE6B5F4E6A}"/>
                  </a:ext>
                </a:extLst>
              </p:cNvPr>
              <p:cNvSpPr/>
              <p:nvPr/>
            </p:nvSpPr>
            <p:spPr>
              <a:xfrm>
                <a:off x="8588216"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4" name="Freeform 7801">
                <a:extLst>
                  <a:ext uri="{FF2B5EF4-FFF2-40B4-BE49-F238E27FC236}">
                    <a16:creationId xmlns:a16="http://schemas.microsoft.com/office/drawing/2014/main" id="{4FFE4F45-ECE0-24D0-9F79-49253DF85CBA}"/>
                  </a:ext>
                </a:extLst>
              </p:cNvPr>
              <p:cNvSpPr/>
              <p:nvPr/>
            </p:nvSpPr>
            <p:spPr>
              <a:xfrm>
                <a:off x="8569299"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5" name="Freeform 7802">
                <a:extLst>
                  <a:ext uri="{FF2B5EF4-FFF2-40B4-BE49-F238E27FC236}">
                    <a16:creationId xmlns:a16="http://schemas.microsoft.com/office/drawing/2014/main" id="{6A5F79AB-A66C-BA7A-0D91-E1841FD1C238}"/>
                  </a:ext>
                </a:extLst>
              </p:cNvPr>
              <p:cNvSpPr/>
              <p:nvPr/>
            </p:nvSpPr>
            <p:spPr>
              <a:xfrm>
                <a:off x="8592406"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6" name="Freeform 7803">
                <a:extLst>
                  <a:ext uri="{FF2B5EF4-FFF2-40B4-BE49-F238E27FC236}">
                    <a16:creationId xmlns:a16="http://schemas.microsoft.com/office/drawing/2014/main" id="{320A28BB-76BA-BF95-7875-1A75BD70E58E}"/>
                  </a:ext>
                </a:extLst>
              </p:cNvPr>
              <p:cNvSpPr/>
              <p:nvPr/>
            </p:nvSpPr>
            <p:spPr>
              <a:xfrm>
                <a:off x="8569299"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7" name="Freeform 7804">
                <a:extLst>
                  <a:ext uri="{FF2B5EF4-FFF2-40B4-BE49-F238E27FC236}">
                    <a16:creationId xmlns:a16="http://schemas.microsoft.com/office/drawing/2014/main" id="{1EE55895-4EF4-E9BF-E99A-731E66A8F604}"/>
                  </a:ext>
                </a:extLst>
              </p:cNvPr>
              <p:cNvSpPr/>
              <p:nvPr/>
            </p:nvSpPr>
            <p:spPr>
              <a:xfrm>
                <a:off x="8592406"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8" name="Freeform 7805">
                <a:extLst>
                  <a:ext uri="{FF2B5EF4-FFF2-40B4-BE49-F238E27FC236}">
                    <a16:creationId xmlns:a16="http://schemas.microsoft.com/office/drawing/2014/main" id="{188B42FF-D03D-06A4-D544-F5CA29748F83}"/>
                  </a:ext>
                </a:extLst>
              </p:cNvPr>
              <p:cNvSpPr/>
              <p:nvPr/>
            </p:nvSpPr>
            <p:spPr>
              <a:xfrm>
                <a:off x="8607388"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9" name="Freeform 7806">
                <a:extLst>
                  <a:ext uri="{FF2B5EF4-FFF2-40B4-BE49-F238E27FC236}">
                    <a16:creationId xmlns:a16="http://schemas.microsoft.com/office/drawing/2014/main" id="{05988E65-ADBE-085C-D50B-5A09CDFC2904}"/>
                  </a:ext>
                </a:extLst>
              </p:cNvPr>
              <p:cNvSpPr/>
              <p:nvPr/>
            </p:nvSpPr>
            <p:spPr>
              <a:xfrm>
                <a:off x="863049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0" name="Freeform 7807">
                <a:extLst>
                  <a:ext uri="{FF2B5EF4-FFF2-40B4-BE49-F238E27FC236}">
                    <a16:creationId xmlns:a16="http://schemas.microsoft.com/office/drawing/2014/main" id="{E7FE3CAB-C833-823A-32F5-6BA3922308AA}"/>
                  </a:ext>
                </a:extLst>
              </p:cNvPr>
              <p:cNvSpPr/>
              <p:nvPr/>
            </p:nvSpPr>
            <p:spPr>
              <a:xfrm>
                <a:off x="8607388"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1" name="Freeform 7808">
                <a:extLst>
                  <a:ext uri="{FF2B5EF4-FFF2-40B4-BE49-F238E27FC236}">
                    <a16:creationId xmlns:a16="http://schemas.microsoft.com/office/drawing/2014/main" id="{4764C9BE-4B4E-1B6E-2F97-3825127337FA}"/>
                  </a:ext>
                </a:extLst>
              </p:cNvPr>
              <p:cNvSpPr/>
              <p:nvPr/>
            </p:nvSpPr>
            <p:spPr>
              <a:xfrm>
                <a:off x="863049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2" name="Freeform 7809">
                <a:extLst>
                  <a:ext uri="{FF2B5EF4-FFF2-40B4-BE49-F238E27FC236}">
                    <a16:creationId xmlns:a16="http://schemas.microsoft.com/office/drawing/2014/main" id="{2E049389-5EBE-040D-DB3D-C4A1FCC53FD7}"/>
                  </a:ext>
                </a:extLst>
              </p:cNvPr>
              <p:cNvSpPr/>
              <p:nvPr/>
            </p:nvSpPr>
            <p:spPr>
              <a:xfrm>
                <a:off x="8613736"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3" name="Freeform 7810">
                <a:extLst>
                  <a:ext uri="{FF2B5EF4-FFF2-40B4-BE49-F238E27FC236}">
                    <a16:creationId xmlns:a16="http://schemas.microsoft.com/office/drawing/2014/main" id="{383F7554-EC81-BF62-E6FA-E6B312472EAA}"/>
                  </a:ext>
                </a:extLst>
              </p:cNvPr>
              <p:cNvSpPr/>
              <p:nvPr/>
            </p:nvSpPr>
            <p:spPr>
              <a:xfrm>
                <a:off x="8636844"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4" name="Freeform 7811">
                <a:extLst>
                  <a:ext uri="{FF2B5EF4-FFF2-40B4-BE49-F238E27FC236}">
                    <a16:creationId xmlns:a16="http://schemas.microsoft.com/office/drawing/2014/main" id="{E65935E4-F32E-4B82-ADAC-B26CC866AB68}"/>
                  </a:ext>
                </a:extLst>
              </p:cNvPr>
              <p:cNvSpPr/>
              <p:nvPr/>
            </p:nvSpPr>
            <p:spPr>
              <a:xfrm>
                <a:off x="8613736"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5" name="Freeform 7812">
                <a:extLst>
                  <a:ext uri="{FF2B5EF4-FFF2-40B4-BE49-F238E27FC236}">
                    <a16:creationId xmlns:a16="http://schemas.microsoft.com/office/drawing/2014/main" id="{C032CA64-5773-25DF-8A29-B01C0A6AF71B}"/>
                  </a:ext>
                </a:extLst>
              </p:cNvPr>
              <p:cNvSpPr/>
              <p:nvPr/>
            </p:nvSpPr>
            <p:spPr>
              <a:xfrm>
                <a:off x="8636844"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6" name="Freeform 7813">
                <a:extLst>
                  <a:ext uri="{FF2B5EF4-FFF2-40B4-BE49-F238E27FC236}">
                    <a16:creationId xmlns:a16="http://schemas.microsoft.com/office/drawing/2014/main" id="{BE43B0A1-4535-8E1C-513E-047C37357A2B}"/>
                  </a:ext>
                </a:extLst>
              </p:cNvPr>
              <p:cNvSpPr/>
              <p:nvPr/>
            </p:nvSpPr>
            <p:spPr>
              <a:xfrm>
                <a:off x="8645477"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7" name="Freeform 7814">
                <a:extLst>
                  <a:ext uri="{FF2B5EF4-FFF2-40B4-BE49-F238E27FC236}">
                    <a16:creationId xmlns:a16="http://schemas.microsoft.com/office/drawing/2014/main" id="{BED45CFE-AD8C-233D-B198-B49A5C875E98}"/>
                  </a:ext>
                </a:extLst>
              </p:cNvPr>
              <p:cNvSpPr/>
              <p:nvPr/>
            </p:nvSpPr>
            <p:spPr>
              <a:xfrm>
                <a:off x="866858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8" name="Freeform 7815">
                <a:extLst>
                  <a:ext uri="{FF2B5EF4-FFF2-40B4-BE49-F238E27FC236}">
                    <a16:creationId xmlns:a16="http://schemas.microsoft.com/office/drawing/2014/main" id="{E8A1331F-E20B-0354-D8F7-212B380D723B}"/>
                  </a:ext>
                </a:extLst>
              </p:cNvPr>
              <p:cNvSpPr/>
              <p:nvPr/>
            </p:nvSpPr>
            <p:spPr>
              <a:xfrm>
                <a:off x="8645477"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9" name="Freeform 7816">
                <a:extLst>
                  <a:ext uri="{FF2B5EF4-FFF2-40B4-BE49-F238E27FC236}">
                    <a16:creationId xmlns:a16="http://schemas.microsoft.com/office/drawing/2014/main" id="{0988423A-A0A6-B188-0389-971E0B13C63B}"/>
                  </a:ext>
                </a:extLst>
              </p:cNvPr>
              <p:cNvSpPr/>
              <p:nvPr/>
            </p:nvSpPr>
            <p:spPr>
              <a:xfrm>
                <a:off x="866858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0" name="Freeform 7817">
                <a:extLst>
                  <a:ext uri="{FF2B5EF4-FFF2-40B4-BE49-F238E27FC236}">
                    <a16:creationId xmlns:a16="http://schemas.microsoft.com/office/drawing/2014/main" id="{37092ED1-F21B-5C8A-A614-FFBFFDE74438}"/>
                  </a:ext>
                </a:extLst>
              </p:cNvPr>
              <p:cNvSpPr/>
              <p:nvPr/>
            </p:nvSpPr>
            <p:spPr>
              <a:xfrm>
                <a:off x="8687756"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1" name="Freeform 7818">
                <a:extLst>
                  <a:ext uri="{FF2B5EF4-FFF2-40B4-BE49-F238E27FC236}">
                    <a16:creationId xmlns:a16="http://schemas.microsoft.com/office/drawing/2014/main" id="{3F7BC1DA-DED9-D45D-683B-41063F140F1A}"/>
                  </a:ext>
                </a:extLst>
              </p:cNvPr>
              <p:cNvSpPr/>
              <p:nvPr/>
            </p:nvSpPr>
            <p:spPr>
              <a:xfrm>
                <a:off x="8710864"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2" name="Freeform 7819">
                <a:extLst>
                  <a:ext uri="{FF2B5EF4-FFF2-40B4-BE49-F238E27FC236}">
                    <a16:creationId xmlns:a16="http://schemas.microsoft.com/office/drawing/2014/main" id="{E6224057-0A56-B953-599E-DC4FB6332CED}"/>
                  </a:ext>
                </a:extLst>
              </p:cNvPr>
              <p:cNvSpPr/>
              <p:nvPr/>
            </p:nvSpPr>
            <p:spPr>
              <a:xfrm>
                <a:off x="8687756"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3" name="Freeform 7820">
                <a:extLst>
                  <a:ext uri="{FF2B5EF4-FFF2-40B4-BE49-F238E27FC236}">
                    <a16:creationId xmlns:a16="http://schemas.microsoft.com/office/drawing/2014/main" id="{D5901F0E-8CD8-06BE-E04A-55008E1C80CB}"/>
                  </a:ext>
                </a:extLst>
              </p:cNvPr>
              <p:cNvSpPr/>
              <p:nvPr/>
            </p:nvSpPr>
            <p:spPr>
              <a:xfrm>
                <a:off x="8710864"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4" name="Freeform 7821">
                <a:extLst>
                  <a:ext uri="{FF2B5EF4-FFF2-40B4-BE49-F238E27FC236}">
                    <a16:creationId xmlns:a16="http://schemas.microsoft.com/office/drawing/2014/main" id="{8E7FD835-A51B-DDAF-667D-4F576E6B911D}"/>
                  </a:ext>
                </a:extLst>
              </p:cNvPr>
              <p:cNvSpPr/>
              <p:nvPr/>
            </p:nvSpPr>
            <p:spPr>
              <a:xfrm>
                <a:off x="8700453"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5" name="Freeform 7822">
                <a:extLst>
                  <a:ext uri="{FF2B5EF4-FFF2-40B4-BE49-F238E27FC236}">
                    <a16:creationId xmlns:a16="http://schemas.microsoft.com/office/drawing/2014/main" id="{534BA5E6-9DC9-659B-06BD-D1739A54D8A5}"/>
                  </a:ext>
                </a:extLst>
              </p:cNvPr>
              <p:cNvSpPr/>
              <p:nvPr/>
            </p:nvSpPr>
            <p:spPr>
              <a:xfrm>
                <a:off x="8723560"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6" name="Freeform 7823">
                <a:extLst>
                  <a:ext uri="{FF2B5EF4-FFF2-40B4-BE49-F238E27FC236}">
                    <a16:creationId xmlns:a16="http://schemas.microsoft.com/office/drawing/2014/main" id="{159A255A-0405-2366-7431-EA2404CE0792}"/>
                  </a:ext>
                </a:extLst>
              </p:cNvPr>
              <p:cNvSpPr/>
              <p:nvPr/>
            </p:nvSpPr>
            <p:spPr>
              <a:xfrm>
                <a:off x="8700453"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7" name="Freeform 7824">
                <a:extLst>
                  <a:ext uri="{FF2B5EF4-FFF2-40B4-BE49-F238E27FC236}">
                    <a16:creationId xmlns:a16="http://schemas.microsoft.com/office/drawing/2014/main" id="{EC14E9E7-1926-3D90-62FA-8134CE9AC3B2}"/>
                  </a:ext>
                </a:extLst>
              </p:cNvPr>
              <p:cNvSpPr/>
              <p:nvPr/>
            </p:nvSpPr>
            <p:spPr>
              <a:xfrm>
                <a:off x="8723560"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8" name="Freeform 7825">
                <a:extLst>
                  <a:ext uri="{FF2B5EF4-FFF2-40B4-BE49-F238E27FC236}">
                    <a16:creationId xmlns:a16="http://schemas.microsoft.com/office/drawing/2014/main" id="{CFFB760B-DC14-D3DC-F5D7-43790DBD77E4}"/>
                  </a:ext>
                </a:extLst>
              </p:cNvPr>
              <p:cNvSpPr/>
              <p:nvPr/>
            </p:nvSpPr>
            <p:spPr>
              <a:xfrm>
                <a:off x="873854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9" name="Freeform 7826">
                <a:extLst>
                  <a:ext uri="{FF2B5EF4-FFF2-40B4-BE49-F238E27FC236}">
                    <a16:creationId xmlns:a16="http://schemas.microsoft.com/office/drawing/2014/main" id="{5E70D81A-FE35-5386-9AF9-71C10F004549}"/>
                  </a:ext>
                </a:extLst>
              </p:cNvPr>
              <p:cNvSpPr/>
              <p:nvPr/>
            </p:nvSpPr>
            <p:spPr>
              <a:xfrm>
                <a:off x="8761523"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0" name="Freeform 7827">
                <a:extLst>
                  <a:ext uri="{FF2B5EF4-FFF2-40B4-BE49-F238E27FC236}">
                    <a16:creationId xmlns:a16="http://schemas.microsoft.com/office/drawing/2014/main" id="{E3EB8C58-A934-BC54-D8C1-DDA3FD0ABFBF}"/>
                  </a:ext>
                </a:extLst>
              </p:cNvPr>
              <p:cNvSpPr/>
              <p:nvPr/>
            </p:nvSpPr>
            <p:spPr>
              <a:xfrm>
                <a:off x="873854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1" name="Freeform 7828">
                <a:extLst>
                  <a:ext uri="{FF2B5EF4-FFF2-40B4-BE49-F238E27FC236}">
                    <a16:creationId xmlns:a16="http://schemas.microsoft.com/office/drawing/2014/main" id="{6190D301-AEA7-23AB-EF33-E8E517F94A0C}"/>
                  </a:ext>
                </a:extLst>
              </p:cNvPr>
              <p:cNvSpPr/>
              <p:nvPr/>
            </p:nvSpPr>
            <p:spPr>
              <a:xfrm>
                <a:off x="8761523"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2" name="Freeform 7829">
                <a:extLst>
                  <a:ext uri="{FF2B5EF4-FFF2-40B4-BE49-F238E27FC236}">
                    <a16:creationId xmlns:a16="http://schemas.microsoft.com/office/drawing/2014/main" id="{02A9173D-272B-8881-6737-C051F3BED946}"/>
                  </a:ext>
                </a:extLst>
              </p:cNvPr>
              <p:cNvSpPr/>
              <p:nvPr/>
            </p:nvSpPr>
            <p:spPr>
              <a:xfrm>
                <a:off x="874273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3" name="Freeform 7830">
                <a:extLst>
                  <a:ext uri="{FF2B5EF4-FFF2-40B4-BE49-F238E27FC236}">
                    <a16:creationId xmlns:a16="http://schemas.microsoft.com/office/drawing/2014/main" id="{9140D310-B63B-3F65-6E0F-92DF453529B5}"/>
                  </a:ext>
                </a:extLst>
              </p:cNvPr>
              <p:cNvSpPr/>
              <p:nvPr/>
            </p:nvSpPr>
            <p:spPr>
              <a:xfrm>
                <a:off x="8765839"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4" name="Freeform 7831">
                <a:extLst>
                  <a:ext uri="{FF2B5EF4-FFF2-40B4-BE49-F238E27FC236}">
                    <a16:creationId xmlns:a16="http://schemas.microsoft.com/office/drawing/2014/main" id="{10FD5AFA-E7D8-7D42-6043-C59ABB09C282}"/>
                  </a:ext>
                </a:extLst>
              </p:cNvPr>
              <p:cNvSpPr/>
              <p:nvPr/>
            </p:nvSpPr>
            <p:spPr>
              <a:xfrm>
                <a:off x="874273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5" name="Freeform 7832">
                <a:extLst>
                  <a:ext uri="{FF2B5EF4-FFF2-40B4-BE49-F238E27FC236}">
                    <a16:creationId xmlns:a16="http://schemas.microsoft.com/office/drawing/2014/main" id="{D49EB034-307E-1B6A-98CD-00ECE8FB62AE}"/>
                  </a:ext>
                </a:extLst>
              </p:cNvPr>
              <p:cNvSpPr/>
              <p:nvPr/>
            </p:nvSpPr>
            <p:spPr>
              <a:xfrm>
                <a:off x="8765839"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6" name="Freeform 7833">
                <a:extLst>
                  <a:ext uri="{FF2B5EF4-FFF2-40B4-BE49-F238E27FC236}">
                    <a16:creationId xmlns:a16="http://schemas.microsoft.com/office/drawing/2014/main" id="{924BB643-EA29-267E-5D9A-4DEA032FFCC5}"/>
                  </a:ext>
                </a:extLst>
              </p:cNvPr>
              <p:cNvSpPr/>
              <p:nvPr/>
            </p:nvSpPr>
            <p:spPr>
              <a:xfrm>
                <a:off x="8797707" y="323762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7" name="Freeform 7834">
                <a:extLst>
                  <a:ext uri="{FF2B5EF4-FFF2-40B4-BE49-F238E27FC236}">
                    <a16:creationId xmlns:a16="http://schemas.microsoft.com/office/drawing/2014/main" id="{76DD65B7-2DF8-EB89-5EE6-2E8DFF827E5F}"/>
                  </a:ext>
                </a:extLst>
              </p:cNvPr>
              <p:cNvSpPr/>
              <p:nvPr/>
            </p:nvSpPr>
            <p:spPr>
              <a:xfrm>
                <a:off x="8820815" y="321598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8" name="Freeform 7835">
                <a:extLst>
                  <a:ext uri="{FF2B5EF4-FFF2-40B4-BE49-F238E27FC236}">
                    <a16:creationId xmlns:a16="http://schemas.microsoft.com/office/drawing/2014/main" id="{58014F4A-BBAE-3779-E1EB-51932623807B}"/>
                  </a:ext>
                </a:extLst>
              </p:cNvPr>
              <p:cNvSpPr/>
              <p:nvPr/>
            </p:nvSpPr>
            <p:spPr>
              <a:xfrm>
                <a:off x="8797707" y="323762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9" name="Freeform 7836">
                <a:extLst>
                  <a:ext uri="{FF2B5EF4-FFF2-40B4-BE49-F238E27FC236}">
                    <a16:creationId xmlns:a16="http://schemas.microsoft.com/office/drawing/2014/main" id="{E5377B98-587E-E1F1-0096-F9A95F2D00AB}"/>
                  </a:ext>
                </a:extLst>
              </p:cNvPr>
              <p:cNvSpPr/>
              <p:nvPr/>
            </p:nvSpPr>
            <p:spPr>
              <a:xfrm>
                <a:off x="8820815" y="321598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0" name="Freeform 7837">
                <a:extLst>
                  <a:ext uri="{FF2B5EF4-FFF2-40B4-BE49-F238E27FC236}">
                    <a16:creationId xmlns:a16="http://schemas.microsoft.com/office/drawing/2014/main" id="{8F2A547E-985D-3623-610A-4862A414093E}"/>
                  </a:ext>
                </a:extLst>
              </p:cNvPr>
              <p:cNvSpPr/>
              <p:nvPr/>
            </p:nvSpPr>
            <p:spPr>
              <a:xfrm>
                <a:off x="881675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1" name="Freeform 7838">
                <a:extLst>
                  <a:ext uri="{FF2B5EF4-FFF2-40B4-BE49-F238E27FC236}">
                    <a16:creationId xmlns:a16="http://schemas.microsoft.com/office/drawing/2014/main" id="{4E8FC01D-910E-C5A9-0E3E-54D9132602CF}"/>
                  </a:ext>
                </a:extLst>
              </p:cNvPr>
              <p:cNvSpPr/>
              <p:nvPr/>
            </p:nvSpPr>
            <p:spPr>
              <a:xfrm>
                <a:off x="883986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2" name="Freeform 7839">
                <a:extLst>
                  <a:ext uri="{FF2B5EF4-FFF2-40B4-BE49-F238E27FC236}">
                    <a16:creationId xmlns:a16="http://schemas.microsoft.com/office/drawing/2014/main" id="{92995B2A-0C61-3522-D559-8D6367704C8B}"/>
                  </a:ext>
                </a:extLst>
              </p:cNvPr>
              <p:cNvSpPr/>
              <p:nvPr/>
            </p:nvSpPr>
            <p:spPr>
              <a:xfrm>
                <a:off x="881675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3" name="Freeform 7840">
                <a:extLst>
                  <a:ext uri="{FF2B5EF4-FFF2-40B4-BE49-F238E27FC236}">
                    <a16:creationId xmlns:a16="http://schemas.microsoft.com/office/drawing/2014/main" id="{E50AD5FD-FEF3-EEEE-255E-24B5A6405E6A}"/>
                  </a:ext>
                </a:extLst>
              </p:cNvPr>
              <p:cNvSpPr/>
              <p:nvPr/>
            </p:nvSpPr>
            <p:spPr>
              <a:xfrm>
                <a:off x="883986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4" name="Freeform 7841">
                <a:extLst>
                  <a:ext uri="{FF2B5EF4-FFF2-40B4-BE49-F238E27FC236}">
                    <a16:creationId xmlns:a16="http://schemas.microsoft.com/office/drawing/2014/main" id="{0B73E11E-2322-89EA-6B6D-29FB58EA853C}"/>
                  </a:ext>
                </a:extLst>
              </p:cNvPr>
              <p:cNvSpPr/>
              <p:nvPr/>
            </p:nvSpPr>
            <p:spPr>
              <a:xfrm>
                <a:off x="8903469"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5" name="Freeform 7842">
                <a:extLst>
                  <a:ext uri="{FF2B5EF4-FFF2-40B4-BE49-F238E27FC236}">
                    <a16:creationId xmlns:a16="http://schemas.microsoft.com/office/drawing/2014/main" id="{E26DC317-B6ED-6FB9-91A5-15292449C54A}"/>
                  </a:ext>
                </a:extLst>
              </p:cNvPr>
              <p:cNvSpPr/>
              <p:nvPr/>
            </p:nvSpPr>
            <p:spPr>
              <a:xfrm>
                <a:off x="892657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6" name="Freeform 7843">
                <a:extLst>
                  <a:ext uri="{FF2B5EF4-FFF2-40B4-BE49-F238E27FC236}">
                    <a16:creationId xmlns:a16="http://schemas.microsoft.com/office/drawing/2014/main" id="{A6AB5353-BE57-404F-9B72-F9FEF65EDF0A}"/>
                  </a:ext>
                </a:extLst>
              </p:cNvPr>
              <p:cNvSpPr/>
              <p:nvPr/>
            </p:nvSpPr>
            <p:spPr>
              <a:xfrm>
                <a:off x="8903469"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7" name="Freeform 7844">
                <a:extLst>
                  <a:ext uri="{FF2B5EF4-FFF2-40B4-BE49-F238E27FC236}">
                    <a16:creationId xmlns:a16="http://schemas.microsoft.com/office/drawing/2014/main" id="{CCC35340-0472-C4A0-5365-60A1F894C222}"/>
                  </a:ext>
                </a:extLst>
              </p:cNvPr>
              <p:cNvSpPr/>
              <p:nvPr/>
            </p:nvSpPr>
            <p:spPr>
              <a:xfrm>
                <a:off x="892657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8" name="Freeform 7845">
                <a:extLst>
                  <a:ext uri="{FF2B5EF4-FFF2-40B4-BE49-F238E27FC236}">
                    <a16:creationId xmlns:a16="http://schemas.microsoft.com/office/drawing/2014/main" id="{4F559B7B-6CF4-7BDA-6AB8-AD20BBC1E77B}"/>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9" name="Freeform 7846">
                <a:extLst>
                  <a:ext uri="{FF2B5EF4-FFF2-40B4-BE49-F238E27FC236}">
                    <a16:creationId xmlns:a16="http://schemas.microsoft.com/office/drawing/2014/main" id="{4641907C-403E-24E9-4404-EF393B65A6FC}"/>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0" name="Freeform 7847">
                <a:extLst>
                  <a:ext uri="{FF2B5EF4-FFF2-40B4-BE49-F238E27FC236}">
                    <a16:creationId xmlns:a16="http://schemas.microsoft.com/office/drawing/2014/main" id="{A052714A-8A1E-6494-12C9-F1B23B6F5B1F}"/>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1" name="Freeform 7848">
                <a:extLst>
                  <a:ext uri="{FF2B5EF4-FFF2-40B4-BE49-F238E27FC236}">
                    <a16:creationId xmlns:a16="http://schemas.microsoft.com/office/drawing/2014/main" id="{597D3DA2-BA44-815B-0DF3-80DA343DCC59}"/>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2" name="Freeform 7849">
                <a:extLst>
                  <a:ext uri="{FF2B5EF4-FFF2-40B4-BE49-F238E27FC236}">
                    <a16:creationId xmlns:a16="http://schemas.microsoft.com/office/drawing/2014/main" id="{5C5228A5-D92F-E678-49A0-275066BA169A}"/>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3" name="Freeform 7850">
                <a:extLst>
                  <a:ext uri="{FF2B5EF4-FFF2-40B4-BE49-F238E27FC236}">
                    <a16:creationId xmlns:a16="http://schemas.microsoft.com/office/drawing/2014/main" id="{5A17D756-E745-8CE8-4CC4-0518040E1886}"/>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4" name="Freeform 7851">
                <a:extLst>
                  <a:ext uri="{FF2B5EF4-FFF2-40B4-BE49-F238E27FC236}">
                    <a16:creationId xmlns:a16="http://schemas.microsoft.com/office/drawing/2014/main" id="{D482F2A5-E28F-2A66-CF90-271BA422776F}"/>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5" name="Freeform 7852">
                <a:extLst>
                  <a:ext uri="{FF2B5EF4-FFF2-40B4-BE49-F238E27FC236}">
                    <a16:creationId xmlns:a16="http://schemas.microsoft.com/office/drawing/2014/main" id="{7406EC39-305F-C9F6-51C3-FBD2178CDE71}"/>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6" name="Freeform 7853">
                <a:extLst>
                  <a:ext uri="{FF2B5EF4-FFF2-40B4-BE49-F238E27FC236}">
                    <a16:creationId xmlns:a16="http://schemas.microsoft.com/office/drawing/2014/main" id="{A3B19944-1223-F12F-6ECE-AEEA7EEC5DAF}"/>
                  </a:ext>
                </a:extLst>
              </p:cNvPr>
              <p:cNvSpPr/>
              <p:nvPr/>
            </p:nvSpPr>
            <p:spPr>
              <a:xfrm>
                <a:off x="892048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7" name="Freeform 7854">
                <a:extLst>
                  <a:ext uri="{FF2B5EF4-FFF2-40B4-BE49-F238E27FC236}">
                    <a16:creationId xmlns:a16="http://schemas.microsoft.com/office/drawing/2014/main" id="{5F6901D9-B0A4-B066-2D7C-6C8E00A44183}"/>
                  </a:ext>
                </a:extLst>
              </p:cNvPr>
              <p:cNvSpPr/>
              <p:nvPr/>
            </p:nvSpPr>
            <p:spPr>
              <a:xfrm>
                <a:off x="8943462"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8" name="Freeform 7855">
                <a:extLst>
                  <a:ext uri="{FF2B5EF4-FFF2-40B4-BE49-F238E27FC236}">
                    <a16:creationId xmlns:a16="http://schemas.microsoft.com/office/drawing/2014/main" id="{E434FD1D-FC33-D885-26E2-E55C26EA967D}"/>
                  </a:ext>
                </a:extLst>
              </p:cNvPr>
              <p:cNvSpPr/>
              <p:nvPr/>
            </p:nvSpPr>
            <p:spPr>
              <a:xfrm>
                <a:off x="892048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9" name="Freeform 7856">
                <a:extLst>
                  <a:ext uri="{FF2B5EF4-FFF2-40B4-BE49-F238E27FC236}">
                    <a16:creationId xmlns:a16="http://schemas.microsoft.com/office/drawing/2014/main" id="{52E5843E-C805-9D90-30BB-C24CB4E61603}"/>
                  </a:ext>
                </a:extLst>
              </p:cNvPr>
              <p:cNvSpPr/>
              <p:nvPr/>
            </p:nvSpPr>
            <p:spPr>
              <a:xfrm>
                <a:off x="8943462"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0" name="Freeform 7857">
                <a:extLst>
                  <a:ext uri="{FF2B5EF4-FFF2-40B4-BE49-F238E27FC236}">
                    <a16:creationId xmlns:a16="http://schemas.microsoft.com/office/drawing/2014/main" id="{43415A84-82BF-EADE-7453-0A8CEA6D0D09}"/>
                  </a:ext>
                </a:extLst>
              </p:cNvPr>
              <p:cNvSpPr/>
              <p:nvPr/>
            </p:nvSpPr>
            <p:spPr>
              <a:xfrm>
                <a:off x="892670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1" name="Freeform 7858">
                <a:extLst>
                  <a:ext uri="{FF2B5EF4-FFF2-40B4-BE49-F238E27FC236}">
                    <a16:creationId xmlns:a16="http://schemas.microsoft.com/office/drawing/2014/main" id="{56FB2C8D-3A02-095A-6C41-FB557E5F92BF}"/>
                  </a:ext>
                </a:extLst>
              </p:cNvPr>
              <p:cNvSpPr/>
              <p:nvPr/>
            </p:nvSpPr>
            <p:spPr>
              <a:xfrm>
                <a:off x="894981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2" name="Freeform 7859">
                <a:extLst>
                  <a:ext uri="{FF2B5EF4-FFF2-40B4-BE49-F238E27FC236}">
                    <a16:creationId xmlns:a16="http://schemas.microsoft.com/office/drawing/2014/main" id="{D4E9EAB7-86B8-5F9A-A33D-8DE96BADC47E}"/>
                  </a:ext>
                </a:extLst>
              </p:cNvPr>
              <p:cNvSpPr/>
              <p:nvPr/>
            </p:nvSpPr>
            <p:spPr>
              <a:xfrm>
                <a:off x="892670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3" name="Freeform 7860">
                <a:extLst>
                  <a:ext uri="{FF2B5EF4-FFF2-40B4-BE49-F238E27FC236}">
                    <a16:creationId xmlns:a16="http://schemas.microsoft.com/office/drawing/2014/main" id="{18BCBED8-F79B-C99B-7E1E-BCF335082E73}"/>
                  </a:ext>
                </a:extLst>
              </p:cNvPr>
              <p:cNvSpPr/>
              <p:nvPr/>
            </p:nvSpPr>
            <p:spPr>
              <a:xfrm>
                <a:off x="894981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4" name="Freeform 7861">
                <a:extLst>
                  <a:ext uri="{FF2B5EF4-FFF2-40B4-BE49-F238E27FC236}">
                    <a16:creationId xmlns:a16="http://schemas.microsoft.com/office/drawing/2014/main" id="{6E2A7B53-12E9-286E-A8C2-2445ACD86398}"/>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5" name="Freeform 7862">
                <a:extLst>
                  <a:ext uri="{FF2B5EF4-FFF2-40B4-BE49-F238E27FC236}">
                    <a16:creationId xmlns:a16="http://schemas.microsoft.com/office/drawing/2014/main" id="{ED3BC423-A15C-B9B6-9B23-DB6D086F0C51}"/>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6" name="Freeform 7863">
                <a:extLst>
                  <a:ext uri="{FF2B5EF4-FFF2-40B4-BE49-F238E27FC236}">
                    <a16:creationId xmlns:a16="http://schemas.microsoft.com/office/drawing/2014/main" id="{E163BCBF-F1C1-4AD8-706A-8A2472D644E0}"/>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7" name="Freeform 7864">
                <a:extLst>
                  <a:ext uri="{FF2B5EF4-FFF2-40B4-BE49-F238E27FC236}">
                    <a16:creationId xmlns:a16="http://schemas.microsoft.com/office/drawing/2014/main" id="{1BC6047B-547C-3334-4359-B0CC7D4912C3}"/>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8" name="Freeform 7865">
                <a:extLst>
                  <a:ext uri="{FF2B5EF4-FFF2-40B4-BE49-F238E27FC236}">
                    <a16:creationId xmlns:a16="http://schemas.microsoft.com/office/drawing/2014/main" id="{8D034AF4-7950-DD47-7EC4-FD7B7C339228}"/>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9" name="Freeform 7866">
                <a:extLst>
                  <a:ext uri="{FF2B5EF4-FFF2-40B4-BE49-F238E27FC236}">
                    <a16:creationId xmlns:a16="http://schemas.microsoft.com/office/drawing/2014/main" id="{931BF9AC-1711-BD3A-8B07-7B5B27228FFC}"/>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0" name="Freeform 7867">
                <a:extLst>
                  <a:ext uri="{FF2B5EF4-FFF2-40B4-BE49-F238E27FC236}">
                    <a16:creationId xmlns:a16="http://schemas.microsoft.com/office/drawing/2014/main" id="{FE02B84F-4F5F-B89A-F89A-D164A3552A1B}"/>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1" name="Freeform 7868">
                <a:extLst>
                  <a:ext uri="{FF2B5EF4-FFF2-40B4-BE49-F238E27FC236}">
                    <a16:creationId xmlns:a16="http://schemas.microsoft.com/office/drawing/2014/main" id="{7B8027B1-4408-ECF5-1890-677E0E048892}"/>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2" name="Freeform 7869">
                <a:extLst>
                  <a:ext uri="{FF2B5EF4-FFF2-40B4-BE49-F238E27FC236}">
                    <a16:creationId xmlns:a16="http://schemas.microsoft.com/office/drawing/2014/main" id="{5760F874-07F3-9240-A74D-34C72F40476C}"/>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3" name="Freeform 7870">
                <a:extLst>
                  <a:ext uri="{FF2B5EF4-FFF2-40B4-BE49-F238E27FC236}">
                    <a16:creationId xmlns:a16="http://schemas.microsoft.com/office/drawing/2014/main" id="{D6A78368-1F82-7400-D51B-E5A1D3FBA364}"/>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4" name="Freeform 7871">
                <a:extLst>
                  <a:ext uri="{FF2B5EF4-FFF2-40B4-BE49-F238E27FC236}">
                    <a16:creationId xmlns:a16="http://schemas.microsoft.com/office/drawing/2014/main" id="{FDC1767E-DA05-9668-38AF-F9F9F497FCA2}"/>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5" name="Freeform 7872">
                <a:extLst>
                  <a:ext uri="{FF2B5EF4-FFF2-40B4-BE49-F238E27FC236}">
                    <a16:creationId xmlns:a16="http://schemas.microsoft.com/office/drawing/2014/main" id="{C0484826-A5C8-9D04-8042-5642D01DF68F}"/>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6" name="Freeform 7873">
                <a:extLst>
                  <a:ext uri="{FF2B5EF4-FFF2-40B4-BE49-F238E27FC236}">
                    <a16:creationId xmlns:a16="http://schemas.microsoft.com/office/drawing/2014/main" id="{4BD2D889-2B3A-C941-43AC-B25551206BD7}"/>
                  </a:ext>
                </a:extLst>
              </p:cNvPr>
              <p:cNvSpPr/>
              <p:nvPr/>
            </p:nvSpPr>
            <p:spPr>
              <a:xfrm>
                <a:off x="896479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7" name="Freeform 7874">
                <a:extLst>
                  <a:ext uri="{FF2B5EF4-FFF2-40B4-BE49-F238E27FC236}">
                    <a16:creationId xmlns:a16="http://schemas.microsoft.com/office/drawing/2014/main" id="{8D5F8464-FE17-DD59-A035-6DCBA4D8E372}"/>
                  </a:ext>
                </a:extLst>
              </p:cNvPr>
              <p:cNvSpPr/>
              <p:nvPr/>
            </p:nvSpPr>
            <p:spPr>
              <a:xfrm>
                <a:off x="89879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8" name="Freeform 7875">
                <a:extLst>
                  <a:ext uri="{FF2B5EF4-FFF2-40B4-BE49-F238E27FC236}">
                    <a16:creationId xmlns:a16="http://schemas.microsoft.com/office/drawing/2014/main" id="{0053CC53-CD0E-FBE5-E7B5-9CF194E552EE}"/>
                  </a:ext>
                </a:extLst>
              </p:cNvPr>
              <p:cNvSpPr/>
              <p:nvPr/>
            </p:nvSpPr>
            <p:spPr>
              <a:xfrm>
                <a:off x="896479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9" name="Freeform 7876">
                <a:extLst>
                  <a:ext uri="{FF2B5EF4-FFF2-40B4-BE49-F238E27FC236}">
                    <a16:creationId xmlns:a16="http://schemas.microsoft.com/office/drawing/2014/main" id="{4973A35F-A693-1C37-C400-8487A16ABD04}"/>
                  </a:ext>
                </a:extLst>
              </p:cNvPr>
              <p:cNvSpPr/>
              <p:nvPr/>
            </p:nvSpPr>
            <p:spPr>
              <a:xfrm>
                <a:off x="89879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0" name="Freeform 7877">
                <a:extLst>
                  <a:ext uri="{FF2B5EF4-FFF2-40B4-BE49-F238E27FC236}">
                    <a16:creationId xmlns:a16="http://schemas.microsoft.com/office/drawing/2014/main" id="{F35AA10D-D1DA-1E06-1E12-6AFF509B2B62}"/>
                  </a:ext>
                </a:extLst>
              </p:cNvPr>
              <p:cNvSpPr/>
              <p:nvPr/>
            </p:nvSpPr>
            <p:spPr>
              <a:xfrm>
                <a:off x="8988154"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1" name="Freeform 7878">
                <a:extLst>
                  <a:ext uri="{FF2B5EF4-FFF2-40B4-BE49-F238E27FC236}">
                    <a16:creationId xmlns:a16="http://schemas.microsoft.com/office/drawing/2014/main" id="{24E9671D-1EAF-8E21-4060-E74316656A4E}"/>
                  </a:ext>
                </a:extLst>
              </p:cNvPr>
              <p:cNvSpPr/>
              <p:nvPr/>
            </p:nvSpPr>
            <p:spPr>
              <a:xfrm>
                <a:off x="9011134"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2" name="Freeform 7879">
                <a:extLst>
                  <a:ext uri="{FF2B5EF4-FFF2-40B4-BE49-F238E27FC236}">
                    <a16:creationId xmlns:a16="http://schemas.microsoft.com/office/drawing/2014/main" id="{D2612E09-ADD8-C155-B4D2-FD187EBC6F05}"/>
                  </a:ext>
                </a:extLst>
              </p:cNvPr>
              <p:cNvSpPr/>
              <p:nvPr/>
            </p:nvSpPr>
            <p:spPr>
              <a:xfrm>
                <a:off x="8988154"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3" name="Freeform 7880">
                <a:extLst>
                  <a:ext uri="{FF2B5EF4-FFF2-40B4-BE49-F238E27FC236}">
                    <a16:creationId xmlns:a16="http://schemas.microsoft.com/office/drawing/2014/main" id="{EEBB0585-C8C3-571C-D3B5-4A808FDEF527}"/>
                  </a:ext>
                </a:extLst>
              </p:cNvPr>
              <p:cNvSpPr/>
              <p:nvPr/>
            </p:nvSpPr>
            <p:spPr>
              <a:xfrm>
                <a:off x="9011134"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4" name="Freeform 7881">
                <a:extLst>
                  <a:ext uri="{FF2B5EF4-FFF2-40B4-BE49-F238E27FC236}">
                    <a16:creationId xmlns:a16="http://schemas.microsoft.com/office/drawing/2014/main" id="{8854F687-1FCD-3F4E-E232-B9CCAAD129C6}"/>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5" name="Freeform 7882">
                <a:extLst>
                  <a:ext uri="{FF2B5EF4-FFF2-40B4-BE49-F238E27FC236}">
                    <a16:creationId xmlns:a16="http://schemas.microsoft.com/office/drawing/2014/main" id="{6FAB1E42-B2F4-2452-D837-3BE057155F13}"/>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6" name="Freeform 7883">
                <a:extLst>
                  <a:ext uri="{FF2B5EF4-FFF2-40B4-BE49-F238E27FC236}">
                    <a16:creationId xmlns:a16="http://schemas.microsoft.com/office/drawing/2014/main" id="{AA628577-92FA-826A-C4F7-0E7153C76659}"/>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7" name="Freeform 7884">
                <a:extLst>
                  <a:ext uri="{FF2B5EF4-FFF2-40B4-BE49-F238E27FC236}">
                    <a16:creationId xmlns:a16="http://schemas.microsoft.com/office/drawing/2014/main" id="{1CF5488F-8B45-F8BB-5BF4-14731B7C31DE}"/>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8" name="Freeform 7885">
                <a:extLst>
                  <a:ext uri="{FF2B5EF4-FFF2-40B4-BE49-F238E27FC236}">
                    <a16:creationId xmlns:a16="http://schemas.microsoft.com/office/drawing/2014/main" id="{4CAE1F22-F2EE-9B64-6A94-F729871EE3DA}"/>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9" name="Freeform 7886">
                <a:extLst>
                  <a:ext uri="{FF2B5EF4-FFF2-40B4-BE49-F238E27FC236}">
                    <a16:creationId xmlns:a16="http://schemas.microsoft.com/office/drawing/2014/main" id="{3D38108A-33CB-C12B-A6C0-DF82E1730CE8}"/>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0" name="Freeform 7887">
                <a:extLst>
                  <a:ext uri="{FF2B5EF4-FFF2-40B4-BE49-F238E27FC236}">
                    <a16:creationId xmlns:a16="http://schemas.microsoft.com/office/drawing/2014/main" id="{FA6E209C-9523-5F40-0FE8-0200733EBE51}"/>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1" name="Freeform 7888">
                <a:extLst>
                  <a:ext uri="{FF2B5EF4-FFF2-40B4-BE49-F238E27FC236}">
                    <a16:creationId xmlns:a16="http://schemas.microsoft.com/office/drawing/2014/main" id="{9EE6866A-7127-B893-3B63-8D07F8F98330}"/>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2" name="Freeform 7889">
                <a:extLst>
                  <a:ext uri="{FF2B5EF4-FFF2-40B4-BE49-F238E27FC236}">
                    <a16:creationId xmlns:a16="http://schemas.microsoft.com/office/drawing/2014/main" id="{2D6D1366-3B27-8428-2209-B39137E20374}"/>
                  </a:ext>
                </a:extLst>
              </p:cNvPr>
              <p:cNvSpPr/>
              <p:nvPr/>
            </p:nvSpPr>
            <p:spPr>
              <a:xfrm>
                <a:off x="9030433"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3" name="Freeform 7890">
                <a:extLst>
                  <a:ext uri="{FF2B5EF4-FFF2-40B4-BE49-F238E27FC236}">
                    <a16:creationId xmlns:a16="http://schemas.microsoft.com/office/drawing/2014/main" id="{6071A608-F2A0-0C00-ADBD-CF211B3AFF3F}"/>
                  </a:ext>
                </a:extLst>
              </p:cNvPr>
              <p:cNvSpPr/>
              <p:nvPr/>
            </p:nvSpPr>
            <p:spPr>
              <a:xfrm>
                <a:off x="9053413"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4" name="Freeform 7891">
                <a:extLst>
                  <a:ext uri="{FF2B5EF4-FFF2-40B4-BE49-F238E27FC236}">
                    <a16:creationId xmlns:a16="http://schemas.microsoft.com/office/drawing/2014/main" id="{FF69CEEB-544A-71A5-2603-C199EFED2E55}"/>
                  </a:ext>
                </a:extLst>
              </p:cNvPr>
              <p:cNvSpPr/>
              <p:nvPr/>
            </p:nvSpPr>
            <p:spPr>
              <a:xfrm>
                <a:off x="9030433"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5" name="Freeform 7892">
                <a:extLst>
                  <a:ext uri="{FF2B5EF4-FFF2-40B4-BE49-F238E27FC236}">
                    <a16:creationId xmlns:a16="http://schemas.microsoft.com/office/drawing/2014/main" id="{1767E541-BA92-A27F-353A-D513EADF172C}"/>
                  </a:ext>
                </a:extLst>
              </p:cNvPr>
              <p:cNvSpPr/>
              <p:nvPr/>
            </p:nvSpPr>
            <p:spPr>
              <a:xfrm>
                <a:off x="9053413"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6" name="Freeform 7893">
                <a:extLst>
                  <a:ext uri="{FF2B5EF4-FFF2-40B4-BE49-F238E27FC236}">
                    <a16:creationId xmlns:a16="http://schemas.microsoft.com/office/drawing/2014/main" id="{F700CCE6-9746-FF7B-FC22-8C256CEB64E8}"/>
                  </a:ext>
                </a:extLst>
              </p:cNvPr>
              <p:cNvSpPr/>
              <p:nvPr/>
            </p:nvSpPr>
            <p:spPr>
              <a:xfrm>
                <a:off x="9043129"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7" name="Freeform 7894">
                <a:extLst>
                  <a:ext uri="{FF2B5EF4-FFF2-40B4-BE49-F238E27FC236}">
                    <a16:creationId xmlns:a16="http://schemas.microsoft.com/office/drawing/2014/main" id="{F458D450-0426-416E-4E9E-BE1613C20C49}"/>
                  </a:ext>
                </a:extLst>
              </p:cNvPr>
              <p:cNvSpPr/>
              <p:nvPr/>
            </p:nvSpPr>
            <p:spPr>
              <a:xfrm>
                <a:off x="9066110"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8" name="Freeform 7895">
                <a:extLst>
                  <a:ext uri="{FF2B5EF4-FFF2-40B4-BE49-F238E27FC236}">
                    <a16:creationId xmlns:a16="http://schemas.microsoft.com/office/drawing/2014/main" id="{ECEEE438-45FA-F5AC-60B6-6DC27A3AC375}"/>
                  </a:ext>
                </a:extLst>
              </p:cNvPr>
              <p:cNvSpPr/>
              <p:nvPr/>
            </p:nvSpPr>
            <p:spPr>
              <a:xfrm>
                <a:off x="9043129"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9" name="Freeform 7896">
                <a:extLst>
                  <a:ext uri="{FF2B5EF4-FFF2-40B4-BE49-F238E27FC236}">
                    <a16:creationId xmlns:a16="http://schemas.microsoft.com/office/drawing/2014/main" id="{C672BC49-A1A1-38D7-8081-B95B1450C212}"/>
                  </a:ext>
                </a:extLst>
              </p:cNvPr>
              <p:cNvSpPr/>
              <p:nvPr/>
            </p:nvSpPr>
            <p:spPr>
              <a:xfrm>
                <a:off x="9066110"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0" name="Freeform 7897">
                <a:extLst>
                  <a:ext uri="{FF2B5EF4-FFF2-40B4-BE49-F238E27FC236}">
                    <a16:creationId xmlns:a16="http://schemas.microsoft.com/office/drawing/2014/main" id="{E8169CA5-0151-02CC-EE5A-FE47596DAB96}"/>
                  </a:ext>
                </a:extLst>
              </p:cNvPr>
              <p:cNvSpPr/>
              <p:nvPr/>
            </p:nvSpPr>
            <p:spPr>
              <a:xfrm>
                <a:off x="9045161"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1" name="Freeform 7898">
                <a:extLst>
                  <a:ext uri="{FF2B5EF4-FFF2-40B4-BE49-F238E27FC236}">
                    <a16:creationId xmlns:a16="http://schemas.microsoft.com/office/drawing/2014/main" id="{1DAABD1A-DC53-093C-47BD-5DC24343767E}"/>
                  </a:ext>
                </a:extLst>
              </p:cNvPr>
              <p:cNvSpPr/>
              <p:nvPr/>
            </p:nvSpPr>
            <p:spPr>
              <a:xfrm>
                <a:off x="9068268"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2" name="Freeform 7899">
                <a:extLst>
                  <a:ext uri="{FF2B5EF4-FFF2-40B4-BE49-F238E27FC236}">
                    <a16:creationId xmlns:a16="http://schemas.microsoft.com/office/drawing/2014/main" id="{5D814D63-88FD-28B3-9A10-3C4C8DB15CD8}"/>
                  </a:ext>
                </a:extLst>
              </p:cNvPr>
              <p:cNvSpPr/>
              <p:nvPr/>
            </p:nvSpPr>
            <p:spPr>
              <a:xfrm>
                <a:off x="9045161"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3" name="Freeform 7900">
                <a:extLst>
                  <a:ext uri="{FF2B5EF4-FFF2-40B4-BE49-F238E27FC236}">
                    <a16:creationId xmlns:a16="http://schemas.microsoft.com/office/drawing/2014/main" id="{0A9F09C0-4666-1D72-9DE7-BA621C54A010}"/>
                  </a:ext>
                </a:extLst>
              </p:cNvPr>
              <p:cNvSpPr/>
              <p:nvPr/>
            </p:nvSpPr>
            <p:spPr>
              <a:xfrm>
                <a:off x="9068268"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4" name="Freeform 7901">
                <a:extLst>
                  <a:ext uri="{FF2B5EF4-FFF2-40B4-BE49-F238E27FC236}">
                    <a16:creationId xmlns:a16="http://schemas.microsoft.com/office/drawing/2014/main" id="{B9DEC1DA-D2AA-CFED-E7D3-BFD7D9CAD73A}"/>
                  </a:ext>
                </a:extLst>
              </p:cNvPr>
              <p:cNvSpPr/>
              <p:nvPr/>
            </p:nvSpPr>
            <p:spPr>
              <a:xfrm>
                <a:off x="9051509"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5" name="Freeform 7902">
                <a:extLst>
                  <a:ext uri="{FF2B5EF4-FFF2-40B4-BE49-F238E27FC236}">
                    <a16:creationId xmlns:a16="http://schemas.microsoft.com/office/drawing/2014/main" id="{39D0AAD9-C27E-01A7-BF25-4ED09B910FBD}"/>
                  </a:ext>
                </a:extLst>
              </p:cNvPr>
              <p:cNvSpPr/>
              <p:nvPr/>
            </p:nvSpPr>
            <p:spPr>
              <a:xfrm>
                <a:off x="9074616"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6" name="Freeform 7903">
                <a:extLst>
                  <a:ext uri="{FF2B5EF4-FFF2-40B4-BE49-F238E27FC236}">
                    <a16:creationId xmlns:a16="http://schemas.microsoft.com/office/drawing/2014/main" id="{B515854C-B4AA-7441-F371-0387B3478F9A}"/>
                  </a:ext>
                </a:extLst>
              </p:cNvPr>
              <p:cNvSpPr/>
              <p:nvPr/>
            </p:nvSpPr>
            <p:spPr>
              <a:xfrm>
                <a:off x="9051509"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7" name="Freeform 7904">
                <a:extLst>
                  <a:ext uri="{FF2B5EF4-FFF2-40B4-BE49-F238E27FC236}">
                    <a16:creationId xmlns:a16="http://schemas.microsoft.com/office/drawing/2014/main" id="{C74A65F5-63ED-94E1-D8ED-8B36855D8DD3}"/>
                  </a:ext>
                </a:extLst>
              </p:cNvPr>
              <p:cNvSpPr/>
              <p:nvPr/>
            </p:nvSpPr>
            <p:spPr>
              <a:xfrm>
                <a:off x="9074616"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8" name="Freeform 7905">
                <a:extLst>
                  <a:ext uri="{FF2B5EF4-FFF2-40B4-BE49-F238E27FC236}">
                    <a16:creationId xmlns:a16="http://schemas.microsoft.com/office/drawing/2014/main" id="{53AF0A5D-561C-A678-8F08-F8506C1E0E78}"/>
                  </a:ext>
                </a:extLst>
              </p:cNvPr>
              <p:cNvSpPr/>
              <p:nvPr/>
            </p:nvSpPr>
            <p:spPr>
              <a:xfrm>
                <a:off x="9057857"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9" name="Freeform 7906">
                <a:extLst>
                  <a:ext uri="{FF2B5EF4-FFF2-40B4-BE49-F238E27FC236}">
                    <a16:creationId xmlns:a16="http://schemas.microsoft.com/office/drawing/2014/main" id="{3A59BF8B-806C-481F-9DEB-A6842D9337CC}"/>
                  </a:ext>
                </a:extLst>
              </p:cNvPr>
              <p:cNvSpPr/>
              <p:nvPr/>
            </p:nvSpPr>
            <p:spPr>
              <a:xfrm>
                <a:off x="9080965"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0" name="Freeform 7907">
                <a:extLst>
                  <a:ext uri="{FF2B5EF4-FFF2-40B4-BE49-F238E27FC236}">
                    <a16:creationId xmlns:a16="http://schemas.microsoft.com/office/drawing/2014/main" id="{B31BB8F1-DE3B-F0B5-BA10-B44956D0211D}"/>
                  </a:ext>
                </a:extLst>
              </p:cNvPr>
              <p:cNvSpPr/>
              <p:nvPr/>
            </p:nvSpPr>
            <p:spPr>
              <a:xfrm>
                <a:off x="9057857"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1" name="Freeform 7908">
                <a:extLst>
                  <a:ext uri="{FF2B5EF4-FFF2-40B4-BE49-F238E27FC236}">
                    <a16:creationId xmlns:a16="http://schemas.microsoft.com/office/drawing/2014/main" id="{DF0F325A-8854-7CFC-B72D-156B33E76A23}"/>
                  </a:ext>
                </a:extLst>
              </p:cNvPr>
              <p:cNvSpPr/>
              <p:nvPr/>
            </p:nvSpPr>
            <p:spPr>
              <a:xfrm>
                <a:off x="9080965"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2" name="Freeform 7909">
                <a:extLst>
                  <a:ext uri="{FF2B5EF4-FFF2-40B4-BE49-F238E27FC236}">
                    <a16:creationId xmlns:a16="http://schemas.microsoft.com/office/drawing/2014/main" id="{65097051-2F24-0C3F-604D-7EC32D463D1D}"/>
                  </a:ext>
                </a:extLst>
              </p:cNvPr>
              <p:cNvSpPr/>
              <p:nvPr/>
            </p:nvSpPr>
            <p:spPr>
              <a:xfrm>
                <a:off x="9064205"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3" name="Freeform 7910">
                <a:extLst>
                  <a:ext uri="{FF2B5EF4-FFF2-40B4-BE49-F238E27FC236}">
                    <a16:creationId xmlns:a16="http://schemas.microsoft.com/office/drawing/2014/main" id="{35555D04-ED7F-E415-6AD2-2ED4B18F5B66}"/>
                  </a:ext>
                </a:extLst>
              </p:cNvPr>
              <p:cNvSpPr/>
              <p:nvPr/>
            </p:nvSpPr>
            <p:spPr>
              <a:xfrm>
                <a:off x="9087313"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4" name="Freeform 7911">
                <a:extLst>
                  <a:ext uri="{FF2B5EF4-FFF2-40B4-BE49-F238E27FC236}">
                    <a16:creationId xmlns:a16="http://schemas.microsoft.com/office/drawing/2014/main" id="{874D5918-8FF5-DF50-0E7F-0C729631EFF5}"/>
                  </a:ext>
                </a:extLst>
              </p:cNvPr>
              <p:cNvSpPr/>
              <p:nvPr/>
            </p:nvSpPr>
            <p:spPr>
              <a:xfrm>
                <a:off x="9064205"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5" name="Freeform 7912">
                <a:extLst>
                  <a:ext uri="{FF2B5EF4-FFF2-40B4-BE49-F238E27FC236}">
                    <a16:creationId xmlns:a16="http://schemas.microsoft.com/office/drawing/2014/main" id="{1B7CDA4C-FB9E-3767-C6B1-BD061F223983}"/>
                  </a:ext>
                </a:extLst>
              </p:cNvPr>
              <p:cNvSpPr/>
              <p:nvPr/>
            </p:nvSpPr>
            <p:spPr>
              <a:xfrm>
                <a:off x="9087313"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6" name="Freeform 7913">
                <a:extLst>
                  <a:ext uri="{FF2B5EF4-FFF2-40B4-BE49-F238E27FC236}">
                    <a16:creationId xmlns:a16="http://schemas.microsoft.com/office/drawing/2014/main" id="{A9294EB4-9F9A-30A4-7FAB-04CE1764C25B}"/>
                  </a:ext>
                </a:extLst>
              </p:cNvPr>
              <p:cNvSpPr/>
              <p:nvPr/>
            </p:nvSpPr>
            <p:spPr>
              <a:xfrm>
                <a:off x="9076902"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7" name="Freeform 7914">
                <a:extLst>
                  <a:ext uri="{FF2B5EF4-FFF2-40B4-BE49-F238E27FC236}">
                    <a16:creationId xmlns:a16="http://schemas.microsoft.com/office/drawing/2014/main" id="{BC92AA27-F3B2-9D6E-5E72-AD5A595612D0}"/>
                  </a:ext>
                </a:extLst>
              </p:cNvPr>
              <p:cNvSpPr/>
              <p:nvPr/>
            </p:nvSpPr>
            <p:spPr>
              <a:xfrm>
                <a:off x="9100009"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8" name="Freeform 7915">
                <a:extLst>
                  <a:ext uri="{FF2B5EF4-FFF2-40B4-BE49-F238E27FC236}">
                    <a16:creationId xmlns:a16="http://schemas.microsoft.com/office/drawing/2014/main" id="{1E049EB3-5D10-AF8A-4946-F11A93D65687}"/>
                  </a:ext>
                </a:extLst>
              </p:cNvPr>
              <p:cNvSpPr/>
              <p:nvPr/>
            </p:nvSpPr>
            <p:spPr>
              <a:xfrm>
                <a:off x="9076902"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9" name="Freeform 7916">
                <a:extLst>
                  <a:ext uri="{FF2B5EF4-FFF2-40B4-BE49-F238E27FC236}">
                    <a16:creationId xmlns:a16="http://schemas.microsoft.com/office/drawing/2014/main" id="{2DA5DE10-1D71-5B48-E997-2E9239BCEBDF}"/>
                  </a:ext>
                </a:extLst>
              </p:cNvPr>
              <p:cNvSpPr/>
              <p:nvPr/>
            </p:nvSpPr>
            <p:spPr>
              <a:xfrm>
                <a:off x="9100009"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0" name="Freeform 7917">
                <a:extLst>
                  <a:ext uri="{FF2B5EF4-FFF2-40B4-BE49-F238E27FC236}">
                    <a16:creationId xmlns:a16="http://schemas.microsoft.com/office/drawing/2014/main" id="{F7E31AFF-F467-C0C0-8AA9-D7754ABF9F80}"/>
                  </a:ext>
                </a:extLst>
              </p:cNvPr>
              <p:cNvSpPr/>
              <p:nvPr/>
            </p:nvSpPr>
            <p:spPr>
              <a:xfrm>
                <a:off x="9087440"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1" name="Freeform 7918">
                <a:extLst>
                  <a:ext uri="{FF2B5EF4-FFF2-40B4-BE49-F238E27FC236}">
                    <a16:creationId xmlns:a16="http://schemas.microsoft.com/office/drawing/2014/main" id="{5AFF0545-DE6A-1999-FB60-60D526EEF742}"/>
                  </a:ext>
                </a:extLst>
              </p:cNvPr>
              <p:cNvSpPr/>
              <p:nvPr/>
            </p:nvSpPr>
            <p:spPr>
              <a:xfrm>
                <a:off x="9110547"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2" name="Freeform 7919">
                <a:extLst>
                  <a:ext uri="{FF2B5EF4-FFF2-40B4-BE49-F238E27FC236}">
                    <a16:creationId xmlns:a16="http://schemas.microsoft.com/office/drawing/2014/main" id="{97A7DB99-7E0A-E19C-4657-70178F2E559F}"/>
                  </a:ext>
                </a:extLst>
              </p:cNvPr>
              <p:cNvSpPr/>
              <p:nvPr/>
            </p:nvSpPr>
            <p:spPr>
              <a:xfrm>
                <a:off x="9087440"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3" name="Freeform 7920">
                <a:extLst>
                  <a:ext uri="{FF2B5EF4-FFF2-40B4-BE49-F238E27FC236}">
                    <a16:creationId xmlns:a16="http://schemas.microsoft.com/office/drawing/2014/main" id="{BEC3A3C3-E4F5-A92B-C1C5-D912C038DEF1}"/>
                  </a:ext>
                </a:extLst>
              </p:cNvPr>
              <p:cNvSpPr/>
              <p:nvPr/>
            </p:nvSpPr>
            <p:spPr>
              <a:xfrm>
                <a:off x="9110547"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4" name="Freeform 7921">
                <a:extLst>
                  <a:ext uri="{FF2B5EF4-FFF2-40B4-BE49-F238E27FC236}">
                    <a16:creationId xmlns:a16="http://schemas.microsoft.com/office/drawing/2014/main" id="{A9B4886A-F215-094D-8036-86D9A1A1717B}"/>
                  </a:ext>
                </a:extLst>
              </p:cNvPr>
              <p:cNvSpPr/>
              <p:nvPr/>
            </p:nvSpPr>
            <p:spPr>
              <a:xfrm>
                <a:off x="90981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5" name="Freeform 7922">
                <a:extLst>
                  <a:ext uri="{FF2B5EF4-FFF2-40B4-BE49-F238E27FC236}">
                    <a16:creationId xmlns:a16="http://schemas.microsoft.com/office/drawing/2014/main" id="{51EEA1E3-8007-88F0-F52C-470D93202EE5}"/>
                  </a:ext>
                </a:extLst>
              </p:cNvPr>
              <p:cNvSpPr/>
              <p:nvPr/>
            </p:nvSpPr>
            <p:spPr>
              <a:xfrm>
                <a:off x="912108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6" name="Freeform 7923">
                <a:extLst>
                  <a:ext uri="{FF2B5EF4-FFF2-40B4-BE49-F238E27FC236}">
                    <a16:creationId xmlns:a16="http://schemas.microsoft.com/office/drawing/2014/main" id="{B6854758-B67D-4848-97FC-2E7A789A59D7}"/>
                  </a:ext>
                </a:extLst>
              </p:cNvPr>
              <p:cNvSpPr/>
              <p:nvPr/>
            </p:nvSpPr>
            <p:spPr>
              <a:xfrm>
                <a:off x="90981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7" name="Freeform 7924">
                <a:extLst>
                  <a:ext uri="{FF2B5EF4-FFF2-40B4-BE49-F238E27FC236}">
                    <a16:creationId xmlns:a16="http://schemas.microsoft.com/office/drawing/2014/main" id="{654E673F-CF4E-3AC3-76CA-75266746BA55}"/>
                  </a:ext>
                </a:extLst>
              </p:cNvPr>
              <p:cNvSpPr/>
              <p:nvPr/>
            </p:nvSpPr>
            <p:spPr>
              <a:xfrm>
                <a:off x="912108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8" name="Freeform 7925">
                <a:extLst>
                  <a:ext uri="{FF2B5EF4-FFF2-40B4-BE49-F238E27FC236}">
                    <a16:creationId xmlns:a16="http://schemas.microsoft.com/office/drawing/2014/main" id="{6CFDE155-AFA6-F1DF-F0BF-2FE79A01E75A}"/>
                  </a:ext>
                </a:extLst>
              </p:cNvPr>
              <p:cNvSpPr/>
              <p:nvPr/>
            </p:nvSpPr>
            <p:spPr>
              <a:xfrm>
                <a:off x="91001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9" name="Freeform 7926">
                <a:extLst>
                  <a:ext uri="{FF2B5EF4-FFF2-40B4-BE49-F238E27FC236}">
                    <a16:creationId xmlns:a16="http://schemas.microsoft.com/office/drawing/2014/main" id="{4F2B5D81-A7D0-B231-D819-3FB62A77DFFB}"/>
                  </a:ext>
                </a:extLst>
              </p:cNvPr>
              <p:cNvSpPr/>
              <p:nvPr/>
            </p:nvSpPr>
            <p:spPr>
              <a:xfrm>
                <a:off x="91232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0" name="Freeform 7927">
                <a:extLst>
                  <a:ext uri="{FF2B5EF4-FFF2-40B4-BE49-F238E27FC236}">
                    <a16:creationId xmlns:a16="http://schemas.microsoft.com/office/drawing/2014/main" id="{53879565-3F5C-34A5-E97B-11B410CCFD4A}"/>
                  </a:ext>
                </a:extLst>
              </p:cNvPr>
              <p:cNvSpPr/>
              <p:nvPr/>
            </p:nvSpPr>
            <p:spPr>
              <a:xfrm>
                <a:off x="91001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1" name="Freeform 7928">
                <a:extLst>
                  <a:ext uri="{FF2B5EF4-FFF2-40B4-BE49-F238E27FC236}">
                    <a16:creationId xmlns:a16="http://schemas.microsoft.com/office/drawing/2014/main" id="{9457EAA7-F6C7-6E29-89AE-7F76DB182561}"/>
                  </a:ext>
                </a:extLst>
              </p:cNvPr>
              <p:cNvSpPr/>
              <p:nvPr/>
            </p:nvSpPr>
            <p:spPr>
              <a:xfrm>
                <a:off x="91232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2" name="Freeform 7929">
                <a:extLst>
                  <a:ext uri="{FF2B5EF4-FFF2-40B4-BE49-F238E27FC236}">
                    <a16:creationId xmlns:a16="http://schemas.microsoft.com/office/drawing/2014/main" id="{70D69BEC-1A26-D74E-F4AB-DCA2081D4B9C}"/>
                  </a:ext>
                </a:extLst>
              </p:cNvPr>
              <p:cNvSpPr/>
              <p:nvPr/>
            </p:nvSpPr>
            <p:spPr>
              <a:xfrm>
                <a:off x="910229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3" name="Freeform 7930">
                <a:extLst>
                  <a:ext uri="{FF2B5EF4-FFF2-40B4-BE49-F238E27FC236}">
                    <a16:creationId xmlns:a16="http://schemas.microsoft.com/office/drawing/2014/main" id="{B797EAC8-959E-B13F-2673-3B9DC9C0B676}"/>
                  </a:ext>
                </a:extLst>
              </p:cNvPr>
              <p:cNvSpPr/>
              <p:nvPr/>
            </p:nvSpPr>
            <p:spPr>
              <a:xfrm>
                <a:off x="91254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4" name="Freeform 7931">
                <a:extLst>
                  <a:ext uri="{FF2B5EF4-FFF2-40B4-BE49-F238E27FC236}">
                    <a16:creationId xmlns:a16="http://schemas.microsoft.com/office/drawing/2014/main" id="{C2612668-2C17-8163-3E8D-34EF2D9699F5}"/>
                  </a:ext>
                </a:extLst>
              </p:cNvPr>
              <p:cNvSpPr/>
              <p:nvPr/>
            </p:nvSpPr>
            <p:spPr>
              <a:xfrm>
                <a:off x="910229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5" name="Freeform 7932">
                <a:extLst>
                  <a:ext uri="{FF2B5EF4-FFF2-40B4-BE49-F238E27FC236}">
                    <a16:creationId xmlns:a16="http://schemas.microsoft.com/office/drawing/2014/main" id="{50CF4A6B-8ACF-E02E-6FC5-3FFE2861454D}"/>
                  </a:ext>
                </a:extLst>
              </p:cNvPr>
              <p:cNvSpPr/>
              <p:nvPr/>
            </p:nvSpPr>
            <p:spPr>
              <a:xfrm>
                <a:off x="91254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6" name="Freeform 7933">
                <a:extLst>
                  <a:ext uri="{FF2B5EF4-FFF2-40B4-BE49-F238E27FC236}">
                    <a16:creationId xmlns:a16="http://schemas.microsoft.com/office/drawing/2014/main" id="{ACB3528C-EC88-3C7F-F512-B4C944805071}"/>
                  </a:ext>
                </a:extLst>
              </p:cNvPr>
              <p:cNvSpPr/>
              <p:nvPr/>
            </p:nvSpPr>
            <p:spPr>
              <a:xfrm>
                <a:off x="91044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7" name="Freeform 7934">
                <a:extLst>
                  <a:ext uri="{FF2B5EF4-FFF2-40B4-BE49-F238E27FC236}">
                    <a16:creationId xmlns:a16="http://schemas.microsoft.com/office/drawing/2014/main" id="{D92C1246-92CF-CF9B-E084-5C66E5D2E625}"/>
                  </a:ext>
                </a:extLst>
              </p:cNvPr>
              <p:cNvSpPr/>
              <p:nvPr/>
            </p:nvSpPr>
            <p:spPr>
              <a:xfrm>
                <a:off x="912743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8" name="Freeform 7935">
                <a:extLst>
                  <a:ext uri="{FF2B5EF4-FFF2-40B4-BE49-F238E27FC236}">
                    <a16:creationId xmlns:a16="http://schemas.microsoft.com/office/drawing/2014/main" id="{5521C0B6-794F-8251-6CD5-DC39532E016F}"/>
                  </a:ext>
                </a:extLst>
              </p:cNvPr>
              <p:cNvSpPr/>
              <p:nvPr/>
            </p:nvSpPr>
            <p:spPr>
              <a:xfrm>
                <a:off x="91044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9" name="Freeform 7936">
                <a:extLst>
                  <a:ext uri="{FF2B5EF4-FFF2-40B4-BE49-F238E27FC236}">
                    <a16:creationId xmlns:a16="http://schemas.microsoft.com/office/drawing/2014/main" id="{65D49938-59F9-CB55-FE46-BBFACC8E1915}"/>
                  </a:ext>
                </a:extLst>
              </p:cNvPr>
              <p:cNvSpPr/>
              <p:nvPr/>
            </p:nvSpPr>
            <p:spPr>
              <a:xfrm>
                <a:off x="912743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0" name="Freeform 7937">
                <a:extLst>
                  <a:ext uri="{FF2B5EF4-FFF2-40B4-BE49-F238E27FC236}">
                    <a16:creationId xmlns:a16="http://schemas.microsoft.com/office/drawing/2014/main" id="{100DD756-C9E6-C16C-0FFE-352F2B87CFDB}"/>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1" name="Freeform 7938">
                <a:extLst>
                  <a:ext uri="{FF2B5EF4-FFF2-40B4-BE49-F238E27FC236}">
                    <a16:creationId xmlns:a16="http://schemas.microsoft.com/office/drawing/2014/main" id="{581457E5-C869-F4C7-D14F-2EE9B161061F}"/>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2" name="Freeform 7939">
                <a:extLst>
                  <a:ext uri="{FF2B5EF4-FFF2-40B4-BE49-F238E27FC236}">
                    <a16:creationId xmlns:a16="http://schemas.microsoft.com/office/drawing/2014/main" id="{416EE476-BA8D-F681-31E1-34D4E63358E6}"/>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3" name="Freeform 7940">
                <a:extLst>
                  <a:ext uri="{FF2B5EF4-FFF2-40B4-BE49-F238E27FC236}">
                    <a16:creationId xmlns:a16="http://schemas.microsoft.com/office/drawing/2014/main" id="{52759D53-BFAD-3C7A-5694-5F9DC52987C3}"/>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4" name="Freeform 7941">
                <a:extLst>
                  <a:ext uri="{FF2B5EF4-FFF2-40B4-BE49-F238E27FC236}">
                    <a16:creationId xmlns:a16="http://schemas.microsoft.com/office/drawing/2014/main" id="{0EB9F8EA-D69E-FBD7-5989-998AC0CFFFE3}"/>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5" name="Freeform 7942">
                <a:extLst>
                  <a:ext uri="{FF2B5EF4-FFF2-40B4-BE49-F238E27FC236}">
                    <a16:creationId xmlns:a16="http://schemas.microsoft.com/office/drawing/2014/main" id="{0DB8DC1C-B403-311C-CF4E-BB20DAA0DB4E}"/>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6" name="Freeform 7943">
                <a:extLst>
                  <a:ext uri="{FF2B5EF4-FFF2-40B4-BE49-F238E27FC236}">
                    <a16:creationId xmlns:a16="http://schemas.microsoft.com/office/drawing/2014/main" id="{79573DDA-2EC3-C807-C17C-D59679352F20}"/>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7" name="Freeform 7944">
                <a:extLst>
                  <a:ext uri="{FF2B5EF4-FFF2-40B4-BE49-F238E27FC236}">
                    <a16:creationId xmlns:a16="http://schemas.microsoft.com/office/drawing/2014/main" id="{1BBAAAA7-385B-9DFC-CC67-8D1408F8EF94}"/>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8" name="Freeform 7945">
                <a:extLst>
                  <a:ext uri="{FF2B5EF4-FFF2-40B4-BE49-F238E27FC236}">
                    <a16:creationId xmlns:a16="http://schemas.microsoft.com/office/drawing/2014/main" id="{6EAE9692-646F-0DE5-97FD-0D91275C4BCD}"/>
                  </a:ext>
                </a:extLst>
              </p:cNvPr>
              <p:cNvSpPr/>
              <p:nvPr/>
            </p:nvSpPr>
            <p:spPr>
              <a:xfrm>
                <a:off x="91234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9" name="Freeform 7946">
                <a:extLst>
                  <a:ext uri="{FF2B5EF4-FFF2-40B4-BE49-F238E27FC236}">
                    <a16:creationId xmlns:a16="http://schemas.microsoft.com/office/drawing/2014/main" id="{5D711BB8-113F-3762-DADA-7C2C22518A4A}"/>
                  </a:ext>
                </a:extLst>
              </p:cNvPr>
              <p:cNvSpPr/>
              <p:nvPr/>
            </p:nvSpPr>
            <p:spPr>
              <a:xfrm>
                <a:off x="914647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0" name="Freeform 7947">
                <a:extLst>
                  <a:ext uri="{FF2B5EF4-FFF2-40B4-BE49-F238E27FC236}">
                    <a16:creationId xmlns:a16="http://schemas.microsoft.com/office/drawing/2014/main" id="{CDD6FF7A-8777-07C4-BCC5-1103D8F08B80}"/>
                  </a:ext>
                </a:extLst>
              </p:cNvPr>
              <p:cNvSpPr/>
              <p:nvPr/>
            </p:nvSpPr>
            <p:spPr>
              <a:xfrm>
                <a:off x="91234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1" name="Freeform 7948">
                <a:extLst>
                  <a:ext uri="{FF2B5EF4-FFF2-40B4-BE49-F238E27FC236}">
                    <a16:creationId xmlns:a16="http://schemas.microsoft.com/office/drawing/2014/main" id="{AD6F1285-DC65-E065-A127-0CD0DFDDDCA5}"/>
                  </a:ext>
                </a:extLst>
              </p:cNvPr>
              <p:cNvSpPr/>
              <p:nvPr/>
            </p:nvSpPr>
            <p:spPr>
              <a:xfrm>
                <a:off x="914647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2" name="Freeform 7949">
                <a:extLst>
                  <a:ext uri="{FF2B5EF4-FFF2-40B4-BE49-F238E27FC236}">
                    <a16:creationId xmlns:a16="http://schemas.microsoft.com/office/drawing/2014/main" id="{1E9966D4-7243-DCA8-2686-62137716DA4A}"/>
                  </a:ext>
                </a:extLst>
              </p:cNvPr>
              <p:cNvSpPr/>
              <p:nvPr/>
            </p:nvSpPr>
            <p:spPr>
              <a:xfrm>
                <a:off x="912984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3" name="Freeform 7950">
                <a:extLst>
                  <a:ext uri="{FF2B5EF4-FFF2-40B4-BE49-F238E27FC236}">
                    <a16:creationId xmlns:a16="http://schemas.microsoft.com/office/drawing/2014/main" id="{C540F7EB-E12B-26C3-A1CC-A687D9518D03}"/>
                  </a:ext>
                </a:extLst>
              </p:cNvPr>
              <p:cNvSpPr/>
              <p:nvPr/>
            </p:nvSpPr>
            <p:spPr>
              <a:xfrm>
                <a:off x="915282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4" name="Freeform 7951">
                <a:extLst>
                  <a:ext uri="{FF2B5EF4-FFF2-40B4-BE49-F238E27FC236}">
                    <a16:creationId xmlns:a16="http://schemas.microsoft.com/office/drawing/2014/main" id="{8E42DDA4-97AE-CA92-7DAC-0E8C688D8683}"/>
                  </a:ext>
                </a:extLst>
              </p:cNvPr>
              <p:cNvSpPr/>
              <p:nvPr/>
            </p:nvSpPr>
            <p:spPr>
              <a:xfrm>
                <a:off x="912984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5" name="Freeform 7952">
                <a:extLst>
                  <a:ext uri="{FF2B5EF4-FFF2-40B4-BE49-F238E27FC236}">
                    <a16:creationId xmlns:a16="http://schemas.microsoft.com/office/drawing/2014/main" id="{AB7CD00A-C2D1-9355-BE23-F5F0C370891B}"/>
                  </a:ext>
                </a:extLst>
              </p:cNvPr>
              <p:cNvSpPr/>
              <p:nvPr/>
            </p:nvSpPr>
            <p:spPr>
              <a:xfrm>
                <a:off x="915282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6" name="Freeform 7953">
                <a:extLst>
                  <a:ext uri="{FF2B5EF4-FFF2-40B4-BE49-F238E27FC236}">
                    <a16:creationId xmlns:a16="http://schemas.microsoft.com/office/drawing/2014/main" id="{7607B70D-2509-49A3-36C3-725E972DD842}"/>
                  </a:ext>
                </a:extLst>
              </p:cNvPr>
              <p:cNvSpPr/>
              <p:nvPr/>
            </p:nvSpPr>
            <p:spPr>
              <a:xfrm>
                <a:off x="91340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7" name="Freeform 7954">
                <a:extLst>
                  <a:ext uri="{FF2B5EF4-FFF2-40B4-BE49-F238E27FC236}">
                    <a16:creationId xmlns:a16="http://schemas.microsoft.com/office/drawing/2014/main" id="{2F30781A-3E70-A5C7-A03D-39C0BFE8CBA7}"/>
                  </a:ext>
                </a:extLst>
              </p:cNvPr>
              <p:cNvSpPr/>
              <p:nvPr/>
            </p:nvSpPr>
            <p:spPr>
              <a:xfrm>
                <a:off x="91570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8" name="Freeform 7955">
                <a:extLst>
                  <a:ext uri="{FF2B5EF4-FFF2-40B4-BE49-F238E27FC236}">
                    <a16:creationId xmlns:a16="http://schemas.microsoft.com/office/drawing/2014/main" id="{DCEAC42F-7044-AC90-A58A-837EDE8198F3}"/>
                  </a:ext>
                </a:extLst>
              </p:cNvPr>
              <p:cNvSpPr/>
              <p:nvPr/>
            </p:nvSpPr>
            <p:spPr>
              <a:xfrm>
                <a:off x="91340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9" name="Freeform 7956">
                <a:extLst>
                  <a:ext uri="{FF2B5EF4-FFF2-40B4-BE49-F238E27FC236}">
                    <a16:creationId xmlns:a16="http://schemas.microsoft.com/office/drawing/2014/main" id="{E53C7AB6-BD1D-7532-9D4F-B301EE372F8B}"/>
                  </a:ext>
                </a:extLst>
              </p:cNvPr>
              <p:cNvSpPr/>
              <p:nvPr/>
            </p:nvSpPr>
            <p:spPr>
              <a:xfrm>
                <a:off x="91570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0" name="Freeform 7957">
                <a:extLst>
                  <a:ext uri="{FF2B5EF4-FFF2-40B4-BE49-F238E27FC236}">
                    <a16:creationId xmlns:a16="http://schemas.microsoft.com/office/drawing/2014/main" id="{F89413FB-D3BB-0A36-5069-93296E9A2454}"/>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1" name="Freeform 7958">
                <a:extLst>
                  <a:ext uri="{FF2B5EF4-FFF2-40B4-BE49-F238E27FC236}">
                    <a16:creationId xmlns:a16="http://schemas.microsoft.com/office/drawing/2014/main" id="{CE67BD0F-928B-3FCB-17F5-DBAA1378CBC8}"/>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2" name="Freeform 7959">
                <a:extLst>
                  <a:ext uri="{FF2B5EF4-FFF2-40B4-BE49-F238E27FC236}">
                    <a16:creationId xmlns:a16="http://schemas.microsoft.com/office/drawing/2014/main" id="{5C15FA8F-73D6-5964-DDC2-FC43350C0BC5}"/>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3" name="Freeform 7960">
                <a:extLst>
                  <a:ext uri="{FF2B5EF4-FFF2-40B4-BE49-F238E27FC236}">
                    <a16:creationId xmlns:a16="http://schemas.microsoft.com/office/drawing/2014/main" id="{63BCEA02-C7BF-6F84-7BBA-A98ACCCB553D}"/>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4" name="Freeform 7961">
                <a:extLst>
                  <a:ext uri="{FF2B5EF4-FFF2-40B4-BE49-F238E27FC236}">
                    <a16:creationId xmlns:a16="http://schemas.microsoft.com/office/drawing/2014/main" id="{EC05DD9E-A6DF-D70B-2FE4-9F0B196FC156}"/>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5" name="Freeform 7962">
                <a:extLst>
                  <a:ext uri="{FF2B5EF4-FFF2-40B4-BE49-F238E27FC236}">
                    <a16:creationId xmlns:a16="http://schemas.microsoft.com/office/drawing/2014/main" id="{987DF450-FFDE-0016-6C43-5E82B202357D}"/>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6" name="Freeform 7963">
                <a:extLst>
                  <a:ext uri="{FF2B5EF4-FFF2-40B4-BE49-F238E27FC236}">
                    <a16:creationId xmlns:a16="http://schemas.microsoft.com/office/drawing/2014/main" id="{230340E0-4932-EAFE-5085-52CA5BF67C5E}"/>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7" name="Freeform 7964">
                <a:extLst>
                  <a:ext uri="{FF2B5EF4-FFF2-40B4-BE49-F238E27FC236}">
                    <a16:creationId xmlns:a16="http://schemas.microsoft.com/office/drawing/2014/main" id="{72258950-BB70-676A-87A5-49EF7DF09A20}"/>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8" name="Freeform 7965">
                <a:extLst>
                  <a:ext uri="{FF2B5EF4-FFF2-40B4-BE49-F238E27FC236}">
                    <a16:creationId xmlns:a16="http://schemas.microsoft.com/office/drawing/2014/main" id="{A56D035B-73D0-E6D4-85C4-01A9464DC46A}"/>
                  </a:ext>
                </a:extLst>
              </p:cNvPr>
              <p:cNvSpPr/>
              <p:nvPr/>
            </p:nvSpPr>
            <p:spPr>
              <a:xfrm>
                <a:off x="9150922"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9" name="Freeform 7966">
                <a:extLst>
                  <a:ext uri="{FF2B5EF4-FFF2-40B4-BE49-F238E27FC236}">
                    <a16:creationId xmlns:a16="http://schemas.microsoft.com/office/drawing/2014/main" id="{CABC23BB-4ECA-4D4C-1736-C845DB911AC4}"/>
                  </a:ext>
                </a:extLst>
              </p:cNvPr>
              <p:cNvSpPr/>
              <p:nvPr/>
            </p:nvSpPr>
            <p:spPr>
              <a:xfrm>
                <a:off x="917403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0" name="Freeform 7967">
                <a:extLst>
                  <a:ext uri="{FF2B5EF4-FFF2-40B4-BE49-F238E27FC236}">
                    <a16:creationId xmlns:a16="http://schemas.microsoft.com/office/drawing/2014/main" id="{A2EE7B59-25AF-26C2-6F91-700CCFA79E4E}"/>
                  </a:ext>
                </a:extLst>
              </p:cNvPr>
              <p:cNvSpPr/>
              <p:nvPr/>
            </p:nvSpPr>
            <p:spPr>
              <a:xfrm>
                <a:off x="9150922"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1" name="Freeform 7968">
                <a:extLst>
                  <a:ext uri="{FF2B5EF4-FFF2-40B4-BE49-F238E27FC236}">
                    <a16:creationId xmlns:a16="http://schemas.microsoft.com/office/drawing/2014/main" id="{F1EC0195-EFBF-3339-1B13-1A167D553817}"/>
                  </a:ext>
                </a:extLst>
              </p:cNvPr>
              <p:cNvSpPr/>
              <p:nvPr/>
            </p:nvSpPr>
            <p:spPr>
              <a:xfrm>
                <a:off x="917403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2" name="Freeform 7969">
                <a:extLst>
                  <a:ext uri="{FF2B5EF4-FFF2-40B4-BE49-F238E27FC236}">
                    <a16:creationId xmlns:a16="http://schemas.microsoft.com/office/drawing/2014/main" id="{AB5A2B6F-60F1-172D-1738-8C96BB3C258A}"/>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3" name="Freeform 7970">
                <a:extLst>
                  <a:ext uri="{FF2B5EF4-FFF2-40B4-BE49-F238E27FC236}">
                    <a16:creationId xmlns:a16="http://schemas.microsoft.com/office/drawing/2014/main" id="{D14FD8A8-895F-2AE7-45E0-5B31FBD0A887}"/>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4" name="Freeform 7971">
                <a:extLst>
                  <a:ext uri="{FF2B5EF4-FFF2-40B4-BE49-F238E27FC236}">
                    <a16:creationId xmlns:a16="http://schemas.microsoft.com/office/drawing/2014/main" id="{A525C42E-DA29-F4FC-1561-ED9B15718B8C}"/>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5" name="Freeform 7972">
                <a:extLst>
                  <a:ext uri="{FF2B5EF4-FFF2-40B4-BE49-F238E27FC236}">
                    <a16:creationId xmlns:a16="http://schemas.microsoft.com/office/drawing/2014/main" id="{407B8A6F-687B-5FE5-77CA-B76FD5226C8F}"/>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6" name="Freeform 7973">
                <a:extLst>
                  <a:ext uri="{FF2B5EF4-FFF2-40B4-BE49-F238E27FC236}">
                    <a16:creationId xmlns:a16="http://schemas.microsoft.com/office/drawing/2014/main" id="{444EC362-19ED-5F6C-831B-431594EDC27F}"/>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7" name="Freeform 7974">
                <a:extLst>
                  <a:ext uri="{FF2B5EF4-FFF2-40B4-BE49-F238E27FC236}">
                    <a16:creationId xmlns:a16="http://schemas.microsoft.com/office/drawing/2014/main" id="{3454C6F4-9D38-AF9F-E9FF-2E2C2AAC533C}"/>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8" name="Freeform 7975">
                <a:extLst>
                  <a:ext uri="{FF2B5EF4-FFF2-40B4-BE49-F238E27FC236}">
                    <a16:creationId xmlns:a16="http://schemas.microsoft.com/office/drawing/2014/main" id="{7ED5CF08-6C0C-233F-C9DE-B55A51633A83}"/>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9" name="Freeform 7976">
                <a:extLst>
                  <a:ext uri="{FF2B5EF4-FFF2-40B4-BE49-F238E27FC236}">
                    <a16:creationId xmlns:a16="http://schemas.microsoft.com/office/drawing/2014/main" id="{AD4E36BC-9F40-ED74-80B5-A048C26E1DF2}"/>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0" name="Freeform 7977">
                <a:extLst>
                  <a:ext uri="{FF2B5EF4-FFF2-40B4-BE49-F238E27FC236}">
                    <a16:creationId xmlns:a16="http://schemas.microsoft.com/office/drawing/2014/main" id="{7D6E3A91-2AA4-FDAB-87B4-0E8675395860}"/>
                  </a:ext>
                </a:extLst>
              </p:cNvPr>
              <p:cNvSpPr/>
              <p:nvPr/>
            </p:nvSpPr>
            <p:spPr>
              <a:xfrm>
                <a:off x="91614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1" name="Freeform 7978">
                <a:extLst>
                  <a:ext uri="{FF2B5EF4-FFF2-40B4-BE49-F238E27FC236}">
                    <a16:creationId xmlns:a16="http://schemas.microsoft.com/office/drawing/2014/main" id="{47596AC4-FC7A-94B2-976A-5D17C91F9AC0}"/>
                  </a:ext>
                </a:extLst>
              </p:cNvPr>
              <p:cNvSpPr/>
              <p:nvPr/>
            </p:nvSpPr>
            <p:spPr>
              <a:xfrm>
                <a:off x="918456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2" name="Freeform 7979">
                <a:extLst>
                  <a:ext uri="{FF2B5EF4-FFF2-40B4-BE49-F238E27FC236}">
                    <a16:creationId xmlns:a16="http://schemas.microsoft.com/office/drawing/2014/main" id="{3D9C5575-6C81-C992-31B2-C381F5848393}"/>
                  </a:ext>
                </a:extLst>
              </p:cNvPr>
              <p:cNvSpPr/>
              <p:nvPr/>
            </p:nvSpPr>
            <p:spPr>
              <a:xfrm>
                <a:off x="91614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3" name="Freeform 7980">
                <a:extLst>
                  <a:ext uri="{FF2B5EF4-FFF2-40B4-BE49-F238E27FC236}">
                    <a16:creationId xmlns:a16="http://schemas.microsoft.com/office/drawing/2014/main" id="{EA118F79-B111-B39F-E1F6-E73A781E4AF7}"/>
                  </a:ext>
                </a:extLst>
              </p:cNvPr>
              <p:cNvSpPr/>
              <p:nvPr/>
            </p:nvSpPr>
            <p:spPr>
              <a:xfrm>
                <a:off x="918456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4" name="Freeform 7981">
                <a:extLst>
                  <a:ext uri="{FF2B5EF4-FFF2-40B4-BE49-F238E27FC236}">
                    <a16:creationId xmlns:a16="http://schemas.microsoft.com/office/drawing/2014/main" id="{7A777F86-E288-4C1F-44BD-FF5D9E424E57}"/>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5" name="Freeform 7982">
                <a:extLst>
                  <a:ext uri="{FF2B5EF4-FFF2-40B4-BE49-F238E27FC236}">
                    <a16:creationId xmlns:a16="http://schemas.microsoft.com/office/drawing/2014/main" id="{4AB36399-EC3B-453C-BF3E-0196816D557B}"/>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6" name="Freeform 7983">
                <a:extLst>
                  <a:ext uri="{FF2B5EF4-FFF2-40B4-BE49-F238E27FC236}">
                    <a16:creationId xmlns:a16="http://schemas.microsoft.com/office/drawing/2014/main" id="{DB3F510B-51C5-15FD-DC4C-DDB83CEC1740}"/>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7" name="Freeform 7984">
                <a:extLst>
                  <a:ext uri="{FF2B5EF4-FFF2-40B4-BE49-F238E27FC236}">
                    <a16:creationId xmlns:a16="http://schemas.microsoft.com/office/drawing/2014/main" id="{FFBB6200-1807-A7A6-3516-8CBE541B28A5}"/>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8" name="Freeform 7985">
                <a:extLst>
                  <a:ext uri="{FF2B5EF4-FFF2-40B4-BE49-F238E27FC236}">
                    <a16:creationId xmlns:a16="http://schemas.microsoft.com/office/drawing/2014/main" id="{C9A7C514-FFB8-0C5E-127E-DE9FAAD6DC26}"/>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9" name="Freeform 7986">
                <a:extLst>
                  <a:ext uri="{FF2B5EF4-FFF2-40B4-BE49-F238E27FC236}">
                    <a16:creationId xmlns:a16="http://schemas.microsoft.com/office/drawing/2014/main" id="{CBE25A71-3692-74AF-C122-6CEB57A3CC2F}"/>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0" name="Freeform 7987">
                <a:extLst>
                  <a:ext uri="{FF2B5EF4-FFF2-40B4-BE49-F238E27FC236}">
                    <a16:creationId xmlns:a16="http://schemas.microsoft.com/office/drawing/2014/main" id="{ADF7597F-9814-6735-794A-FF0CBE829749}"/>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1" name="Freeform 7988">
                <a:extLst>
                  <a:ext uri="{FF2B5EF4-FFF2-40B4-BE49-F238E27FC236}">
                    <a16:creationId xmlns:a16="http://schemas.microsoft.com/office/drawing/2014/main" id="{5CC321BD-D485-5B57-0225-DEF2CDB5FBD4}"/>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2" name="Freeform 7989">
                <a:extLst>
                  <a:ext uri="{FF2B5EF4-FFF2-40B4-BE49-F238E27FC236}">
                    <a16:creationId xmlns:a16="http://schemas.microsoft.com/office/drawing/2014/main" id="{1FAA863B-A692-F9FF-E46E-ACBA289580B8}"/>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3" name="Freeform 7990">
                <a:extLst>
                  <a:ext uri="{FF2B5EF4-FFF2-40B4-BE49-F238E27FC236}">
                    <a16:creationId xmlns:a16="http://schemas.microsoft.com/office/drawing/2014/main" id="{C59C3B6B-9613-8054-090D-608156520E15}"/>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4" name="Freeform 7991">
                <a:extLst>
                  <a:ext uri="{FF2B5EF4-FFF2-40B4-BE49-F238E27FC236}">
                    <a16:creationId xmlns:a16="http://schemas.microsoft.com/office/drawing/2014/main" id="{A76B8947-2109-7FAF-2285-3D80845EA906}"/>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5" name="Freeform 7992">
                <a:extLst>
                  <a:ext uri="{FF2B5EF4-FFF2-40B4-BE49-F238E27FC236}">
                    <a16:creationId xmlns:a16="http://schemas.microsoft.com/office/drawing/2014/main" id="{9D316AC4-91EC-1239-C9AB-A3E9F38BE93A}"/>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6" name="Freeform 7993">
                <a:extLst>
                  <a:ext uri="{FF2B5EF4-FFF2-40B4-BE49-F238E27FC236}">
                    <a16:creationId xmlns:a16="http://schemas.microsoft.com/office/drawing/2014/main" id="{B9FEBF83-0590-1EE5-3AC2-4827F5BF04C0}"/>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7" name="Freeform 7994">
                <a:extLst>
                  <a:ext uri="{FF2B5EF4-FFF2-40B4-BE49-F238E27FC236}">
                    <a16:creationId xmlns:a16="http://schemas.microsoft.com/office/drawing/2014/main" id="{4F641605-94E4-B213-A9D3-79643A8636CF}"/>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8" name="Freeform 7995">
                <a:extLst>
                  <a:ext uri="{FF2B5EF4-FFF2-40B4-BE49-F238E27FC236}">
                    <a16:creationId xmlns:a16="http://schemas.microsoft.com/office/drawing/2014/main" id="{13EBE39D-2C7A-0B10-7C52-807233691C57}"/>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9" name="Freeform 7996">
                <a:extLst>
                  <a:ext uri="{FF2B5EF4-FFF2-40B4-BE49-F238E27FC236}">
                    <a16:creationId xmlns:a16="http://schemas.microsoft.com/office/drawing/2014/main" id="{4753D156-6303-F4AA-F629-08926EC61FD9}"/>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0" name="Freeform 7997">
                <a:extLst>
                  <a:ext uri="{FF2B5EF4-FFF2-40B4-BE49-F238E27FC236}">
                    <a16:creationId xmlns:a16="http://schemas.microsoft.com/office/drawing/2014/main" id="{51A72E88-35DD-A706-DA51-825752A61FEC}"/>
                  </a:ext>
                </a:extLst>
              </p:cNvPr>
              <p:cNvSpPr/>
              <p:nvPr/>
            </p:nvSpPr>
            <p:spPr>
              <a:xfrm>
                <a:off x="917415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1" name="Freeform 7998">
                <a:extLst>
                  <a:ext uri="{FF2B5EF4-FFF2-40B4-BE49-F238E27FC236}">
                    <a16:creationId xmlns:a16="http://schemas.microsoft.com/office/drawing/2014/main" id="{7D8C3093-51F1-886A-9F7B-8F37FBCE3EF1}"/>
                  </a:ext>
                </a:extLst>
              </p:cNvPr>
              <p:cNvSpPr/>
              <p:nvPr/>
            </p:nvSpPr>
            <p:spPr>
              <a:xfrm>
                <a:off x="919726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2" name="Freeform 7999">
                <a:extLst>
                  <a:ext uri="{FF2B5EF4-FFF2-40B4-BE49-F238E27FC236}">
                    <a16:creationId xmlns:a16="http://schemas.microsoft.com/office/drawing/2014/main" id="{731D9829-ECD2-D72A-BAD7-2265423B64C8}"/>
                  </a:ext>
                </a:extLst>
              </p:cNvPr>
              <p:cNvSpPr/>
              <p:nvPr/>
            </p:nvSpPr>
            <p:spPr>
              <a:xfrm>
                <a:off x="917415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3" name="Freeform 8000">
                <a:extLst>
                  <a:ext uri="{FF2B5EF4-FFF2-40B4-BE49-F238E27FC236}">
                    <a16:creationId xmlns:a16="http://schemas.microsoft.com/office/drawing/2014/main" id="{485014F8-DBC9-FDA9-EB96-E113A549751D}"/>
                  </a:ext>
                </a:extLst>
              </p:cNvPr>
              <p:cNvSpPr/>
              <p:nvPr/>
            </p:nvSpPr>
            <p:spPr>
              <a:xfrm>
                <a:off x="919726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4" name="Freeform 8001">
                <a:extLst>
                  <a:ext uri="{FF2B5EF4-FFF2-40B4-BE49-F238E27FC236}">
                    <a16:creationId xmlns:a16="http://schemas.microsoft.com/office/drawing/2014/main" id="{B583E243-4176-7A11-BAD2-07D073C6CFFA}"/>
                  </a:ext>
                </a:extLst>
              </p:cNvPr>
              <p:cNvSpPr/>
              <p:nvPr/>
            </p:nvSpPr>
            <p:spPr>
              <a:xfrm>
                <a:off x="917631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5" name="Freeform 8002">
                <a:extLst>
                  <a:ext uri="{FF2B5EF4-FFF2-40B4-BE49-F238E27FC236}">
                    <a16:creationId xmlns:a16="http://schemas.microsoft.com/office/drawing/2014/main" id="{9544F118-FEC3-2728-2862-88136998762F}"/>
                  </a:ext>
                </a:extLst>
              </p:cNvPr>
              <p:cNvSpPr/>
              <p:nvPr/>
            </p:nvSpPr>
            <p:spPr>
              <a:xfrm>
                <a:off x="919942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6" name="Freeform 8003">
                <a:extLst>
                  <a:ext uri="{FF2B5EF4-FFF2-40B4-BE49-F238E27FC236}">
                    <a16:creationId xmlns:a16="http://schemas.microsoft.com/office/drawing/2014/main" id="{3C04C2A2-A607-DCCF-BBA9-6AA718A431F6}"/>
                  </a:ext>
                </a:extLst>
              </p:cNvPr>
              <p:cNvSpPr/>
              <p:nvPr/>
            </p:nvSpPr>
            <p:spPr>
              <a:xfrm>
                <a:off x="917631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7" name="Freeform 8004">
                <a:extLst>
                  <a:ext uri="{FF2B5EF4-FFF2-40B4-BE49-F238E27FC236}">
                    <a16:creationId xmlns:a16="http://schemas.microsoft.com/office/drawing/2014/main" id="{10A06673-35DC-0B4D-35AF-56BF9FA59630}"/>
                  </a:ext>
                </a:extLst>
              </p:cNvPr>
              <p:cNvSpPr/>
              <p:nvPr/>
            </p:nvSpPr>
            <p:spPr>
              <a:xfrm>
                <a:off x="919942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8" name="Freeform 8005">
                <a:extLst>
                  <a:ext uri="{FF2B5EF4-FFF2-40B4-BE49-F238E27FC236}">
                    <a16:creationId xmlns:a16="http://schemas.microsoft.com/office/drawing/2014/main" id="{8713CA88-D290-C89B-FF0F-ADBE55D94423}"/>
                  </a:ext>
                </a:extLst>
              </p:cNvPr>
              <p:cNvSpPr/>
              <p:nvPr/>
            </p:nvSpPr>
            <p:spPr>
              <a:xfrm>
                <a:off x="917847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9" name="Freeform 8006">
                <a:extLst>
                  <a:ext uri="{FF2B5EF4-FFF2-40B4-BE49-F238E27FC236}">
                    <a16:creationId xmlns:a16="http://schemas.microsoft.com/office/drawing/2014/main" id="{20C0C35C-D08E-F69F-10E8-F8A8FD1CEA96}"/>
                  </a:ext>
                </a:extLst>
              </p:cNvPr>
              <p:cNvSpPr/>
              <p:nvPr/>
            </p:nvSpPr>
            <p:spPr>
              <a:xfrm>
                <a:off x="920145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0" name="Freeform 8007">
                <a:extLst>
                  <a:ext uri="{FF2B5EF4-FFF2-40B4-BE49-F238E27FC236}">
                    <a16:creationId xmlns:a16="http://schemas.microsoft.com/office/drawing/2014/main" id="{43F9CAEE-6778-70FD-717D-3F3C91790CEB}"/>
                  </a:ext>
                </a:extLst>
              </p:cNvPr>
              <p:cNvSpPr/>
              <p:nvPr/>
            </p:nvSpPr>
            <p:spPr>
              <a:xfrm>
                <a:off x="917847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1" name="Freeform 8008">
                <a:extLst>
                  <a:ext uri="{FF2B5EF4-FFF2-40B4-BE49-F238E27FC236}">
                    <a16:creationId xmlns:a16="http://schemas.microsoft.com/office/drawing/2014/main" id="{F7FBE232-2937-41CF-15A0-CB8EDC410F27}"/>
                  </a:ext>
                </a:extLst>
              </p:cNvPr>
              <p:cNvSpPr/>
              <p:nvPr/>
            </p:nvSpPr>
            <p:spPr>
              <a:xfrm>
                <a:off x="920145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2" name="Freeform 8009">
                <a:extLst>
                  <a:ext uri="{FF2B5EF4-FFF2-40B4-BE49-F238E27FC236}">
                    <a16:creationId xmlns:a16="http://schemas.microsoft.com/office/drawing/2014/main" id="{E4B9DD7C-0F35-829B-DA16-5BFBA6C19572}"/>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3" name="Freeform 8010">
                <a:extLst>
                  <a:ext uri="{FF2B5EF4-FFF2-40B4-BE49-F238E27FC236}">
                    <a16:creationId xmlns:a16="http://schemas.microsoft.com/office/drawing/2014/main" id="{2665BFF0-C11D-B013-A09D-B76E3B4457AA}"/>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4" name="Freeform 8011">
                <a:extLst>
                  <a:ext uri="{FF2B5EF4-FFF2-40B4-BE49-F238E27FC236}">
                    <a16:creationId xmlns:a16="http://schemas.microsoft.com/office/drawing/2014/main" id="{84D3F274-82B7-E561-BE7C-4674E4F5B732}"/>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5" name="Freeform 8012">
                <a:extLst>
                  <a:ext uri="{FF2B5EF4-FFF2-40B4-BE49-F238E27FC236}">
                    <a16:creationId xmlns:a16="http://schemas.microsoft.com/office/drawing/2014/main" id="{6F3E651D-BCAC-6721-9F31-C78BC209B668}"/>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6" name="Freeform 8013">
                <a:extLst>
                  <a:ext uri="{FF2B5EF4-FFF2-40B4-BE49-F238E27FC236}">
                    <a16:creationId xmlns:a16="http://schemas.microsoft.com/office/drawing/2014/main" id="{A0938C20-1C82-59D7-053A-4B2B71688AE4}"/>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7" name="Freeform 8014">
                <a:extLst>
                  <a:ext uri="{FF2B5EF4-FFF2-40B4-BE49-F238E27FC236}">
                    <a16:creationId xmlns:a16="http://schemas.microsoft.com/office/drawing/2014/main" id="{A331F4AC-8AFC-4A00-3673-B318325CAAF0}"/>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8" name="Freeform 8015">
                <a:extLst>
                  <a:ext uri="{FF2B5EF4-FFF2-40B4-BE49-F238E27FC236}">
                    <a16:creationId xmlns:a16="http://schemas.microsoft.com/office/drawing/2014/main" id="{374D4A9F-8933-E294-CECB-46181F722606}"/>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9" name="Freeform 8016">
                <a:extLst>
                  <a:ext uri="{FF2B5EF4-FFF2-40B4-BE49-F238E27FC236}">
                    <a16:creationId xmlns:a16="http://schemas.microsoft.com/office/drawing/2014/main" id="{B6D0E4C2-460E-2A25-0208-733AB990A3A7}"/>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0" name="Freeform 8017">
                <a:extLst>
                  <a:ext uri="{FF2B5EF4-FFF2-40B4-BE49-F238E27FC236}">
                    <a16:creationId xmlns:a16="http://schemas.microsoft.com/office/drawing/2014/main" id="{6A957D97-79FE-C1AE-0458-DA38C59E31F7}"/>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1" name="Freeform 8018">
                <a:extLst>
                  <a:ext uri="{FF2B5EF4-FFF2-40B4-BE49-F238E27FC236}">
                    <a16:creationId xmlns:a16="http://schemas.microsoft.com/office/drawing/2014/main" id="{C546D7CB-21AF-A7C7-379C-75AEA27470B1}"/>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2" name="Freeform 8019">
                <a:extLst>
                  <a:ext uri="{FF2B5EF4-FFF2-40B4-BE49-F238E27FC236}">
                    <a16:creationId xmlns:a16="http://schemas.microsoft.com/office/drawing/2014/main" id="{43D8B145-86F4-1646-D5E9-2817672AA768}"/>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3" name="Freeform 8020">
                <a:extLst>
                  <a:ext uri="{FF2B5EF4-FFF2-40B4-BE49-F238E27FC236}">
                    <a16:creationId xmlns:a16="http://schemas.microsoft.com/office/drawing/2014/main" id="{E461CCC0-EEA5-DEC3-D546-3BA287A7166C}"/>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4" name="Freeform 8021">
                <a:extLst>
                  <a:ext uri="{FF2B5EF4-FFF2-40B4-BE49-F238E27FC236}">
                    <a16:creationId xmlns:a16="http://schemas.microsoft.com/office/drawing/2014/main" id="{728A833E-B733-6A6B-2B25-52D8D42020D2}"/>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5" name="Freeform 8022">
                <a:extLst>
                  <a:ext uri="{FF2B5EF4-FFF2-40B4-BE49-F238E27FC236}">
                    <a16:creationId xmlns:a16="http://schemas.microsoft.com/office/drawing/2014/main" id="{DBA6FD30-B8DF-2B76-9BB9-88AD80D591A1}"/>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6" name="Freeform 8023">
                <a:extLst>
                  <a:ext uri="{FF2B5EF4-FFF2-40B4-BE49-F238E27FC236}">
                    <a16:creationId xmlns:a16="http://schemas.microsoft.com/office/drawing/2014/main" id="{1EDBDE31-1DF4-D51D-7603-E38CDCB5D275}"/>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7" name="Freeform 8024">
                <a:extLst>
                  <a:ext uri="{FF2B5EF4-FFF2-40B4-BE49-F238E27FC236}">
                    <a16:creationId xmlns:a16="http://schemas.microsoft.com/office/drawing/2014/main" id="{948DF44C-036F-BA64-9E80-40D84EC38D03}"/>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8" name="Freeform 8025">
                <a:extLst>
                  <a:ext uri="{FF2B5EF4-FFF2-40B4-BE49-F238E27FC236}">
                    <a16:creationId xmlns:a16="http://schemas.microsoft.com/office/drawing/2014/main" id="{081EBDAA-DF5D-E664-13E5-300D9F8090B2}"/>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9" name="Freeform 8026">
                <a:extLst>
                  <a:ext uri="{FF2B5EF4-FFF2-40B4-BE49-F238E27FC236}">
                    <a16:creationId xmlns:a16="http://schemas.microsoft.com/office/drawing/2014/main" id="{2BBFF35B-8A23-2A82-C515-0ED8EDFBE60F}"/>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0" name="Freeform 8027">
                <a:extLst>
                  <a:ext uri="{FF2B5EF4-FFF2-40B4-BE49-F238E27FC236}">
                    <a16:creationId xmlns:a16="http://schemas.microsoft.com/office/drawing/2014/main" id="{978B47FD-27F3-C493-E4B6-3B445B099A14}"/>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1" name="Freeform 8028">
                <a:extLst>
                  <a:ext uri="{FF2B5EF4-FFF2-40B4-BE49-F238E27FC236}">
                    <a16:creationId xmlns:a16="http://schemas.microsoft.com/office/drawing/2014/main" id="{FF7D0D76-B257-9541-22E1-41B209AE0845}"/>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2" name="Freeform 8029">
                <a:extLst>
                  <a:ext uri="{FF2B5EF4-FFF2-40B4-BE49-F238E27FC236}">
                    <a16:creationId xmlns:a16="http://schemas.microsoft.com/office/drawing/2014/main" id="{ED44684A-A758-F012-1ACE-A77F894E77CA}"/>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3" name="Freeform 8030">
                <a:extLst>
                  <a:ext uri="{FF2B5EF4-FFF2-40B4-BE49-F238E27FC236}">
                    <a16:creationId xmlns:a16="http://schemas.microsoft.com/office/drawing/2014/main" id="{5C86355A-9C13-25B5-9455-C0C6585183DE}"/>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4" name="Freeform 8031">
                <a:extLst>
                  <a:ext uri="{FF2B5EF4-FFF2-40B4-BE49-F238E27FC236}">
                    <a16:creationId xmlns:a16="http://schemas.microsoft.com/office/drawing/2014/main" id="{3E475FD2-D2A4-FA5C-9B64-5E918DC84016}"/>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5" name="Freeform 8032">
                <a:extLst>
                  <a:ext uri="{FF2B5EF4-FFF2-40B4-BE49-F238E27FC236}">
                    <a16:creationId xmlns:a16="http://schemas.microsoft.com/office/drawing/2014/main" id="{8AE414D1-A513-107E-C4BC-B9DCDB1C5710}"/>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6" name="Freeform 8033">
                <a:extLst>
                  <a:ext uri="{FF2B5EF4-FFF2-40B4-BE49-F238E27FC236}">
                    <a16:creationId xmlns:a16="http://schemas.microsoft.com/office/drawing/2014/main" id="{8B3AE8C1-3C25-8910-7E1B-D2330750D4B2}"/>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7" name="Freeform 8034">
                <a:extLst>
                  <a:ext uri="{FF2B5EF4-FFF2-40B4-BE49-F238E27FC236}">
                    <a16:creationId xmlns:a16="http://schemas.microsoft.com/office/drawing/2014/main" id="{A687A15A-3A45-1D30-DCCF-FF3794A9F641}"/>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8" name="Freeform 8035">
                <a:extLst>
                  <a:ext uri="{FF2B5EF4-FFF2-40B4-BE49-F238E27FC236}">
                    <a16:creationId xmlns:a16="http://schemas.microsoft.com/office/drawing/2014/main" id="{E46D19D6-92FE-D170-7AEA-8A42EC2F755A}"/>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9" name="Freeform 8036">
                <a:extLst>
                  <a:ext uri="{FF2B5EF4-FFF2-40B4-BE49-F238E27FC236}">
                    <a16:creationId xmlns:a16="http://schemas.microsoft.com/office/drawing/2014/main" id="{ED4C6F16-7EBC-B125-9828-465CA59F4C85}"/>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0" name="Freeform 8037">
                <a:extLst>
                  <a:ext uri="{FF2B5EF4-FFF2-40B4-BE49-F238E27FC236}">
                    <a16:creationId xmlns:a16="http://schemas.microsoft.com/office/drawing/2014/main" id="{3ADEFFFE-9820-C070-E76F-8886455C5E21}"/>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1" name="Freeform 8038">
                <a:extLst>
                  <a:ext uri="{FF2B5EF4-FFF2-40B4-BE49-F238E27FC236}">
                    <a16:creationId xmlns:a16="http://schemas.microsoft.com/office/drawing/2014/main" id="{326D0863-FB60-88F4-AE9B-6702059631BF}"/>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2" name="Freeform 8039">
                <a:extLst>
                  <a:ext uri="{FF2B5EF4-FFF2-40B4-BE49-F238E27FC236}">
                    <a16:creationId xmlns:a16="http://schemas.microsoft.com/office/drawing/2014/main" id="{48E16DF3-06B0-1A75-D03D-D6A84C51FA8B}"/>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3" name="Freeform 8040">
                <a:extLst>
                  <a:ext uri="{FF2B5EF4-FFF2-40B4-BE49-F238E27FC236}">
                    <a16:creationId xmlns:a16="http://schemas.microsoft.com/office/drawing/2014/main" id="{9E45DB14-DBEA-3662-B067-B2992487C78A}"/>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4" name="Freeform 8041">
                <a:extLst>
                  <a:ext uri="{FF2B5EF4-FFF2-40B4-BE49-F238E27FC236}">
                    <a16:creationId xmlns:a16="http://schemas.microsoft.com/office/drawing/2014/main" id="{16D3617D-E9FC-36B0-0D74-4996B0F3462C}"/>
                  </a:ext>
                </a:extLst>
              </p:cNvPr>
              <p:cNvSpPr/>
              <p:nvPr/>
            </p:nvSpPr>
            <p:spPr>
              <a:xfrm>
                <a:off x="918901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5" name="Freeform 8042">
                <a:extLst>
                  <a:ext uri="{FF2B5EF4-FFF2-40B4-BE49-F238E27FC236}">
                    <a16:creationId xmlns:a16="http://schemas.microsoft.com/office/drawing/2014/main" id="{B2D236B9-AC53-3324-398C-3D0C41A03CEB}"/>
                  </a:ext>
                </a:extLst>
              </p:cNvPr>
              <p:cNvSpPr/>
              <p:nvPr/>
            </p:nvSpPr>
            <p:spPr>
              <a:xfrm>
                <a:off x="92119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6" name="Freeform 8043">
                <a:extLst>
                  <a:ext uri="{FF2B5EF4-FFF2-40B4-BE49-F238E27FC236}">
                    <a16:creationId xmlns:a16="http://schemas.microsoft.com/office/drawing/2014/main" id="{08C3BCF1-DD78-688C-CFDC-05D82AB96681}"/>
                  </a:ext>
                </a:extLst>
              </p:cNvPr>
              <p:cNvSpPr/>
              <p:nvPr/>
            </p:nvSpPr>
            <p:spPr>
              <a:xfrm>
                <a:off x="918901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7" name="Freeform 8044">
                <a:extLst>
                  <a:ext uri="{FF2B5EF4-FFF2-40B4-BE49-F238E27FC236}">
                    <a16:creationId xmlns:a16="http://schemas.microsoft.com/office/drawing/2014/main" id="{4D900A80-6BA5-587A-1FBE-82DE6EF9AAE7}"/>
                  </a:ext>
                </a:extLst>
              </p:cNvPr>
              <p:cNvSpPr/>
              <p:nvPr/>
            </p:nvSpPr>
            <p:spPr>
              <a:xfrm>
                <a:off x="92119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8" name="Freeform 8045">
                <a:extLst>
                  <a:ext uri="{FF2B5EF4-FFF2-40B4-BE49-F238E27FC236}">
                    <a16:creationId xmlns:a16="http://schemas.microsoft.com/office/drawing/2014/main" id="{BCB79618-FA5B-81B6-261C-482AD830B326}"/>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9" name="Freeform 8046">
                <a:extLst>
                  <a:ext uri="{FF2B5EF4-FFF2-40B4-BE49-F238E27FC236}">
                    <a16:creationId xmlns:a16="http://schemas.microsoft.com/office/drawing/2014/main" id="{357D1B82-19AE-AC98-B14E-40B5D5BCEA27}"/>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0" name="Freeform 8047">
                <a:extLst>
                  <a:ext uri="{FF2B5EF4-FFF2-40B4-BE49-F238E27FC236}">
                    <a16:creationId xmlns:a16="http://schemas.microsoft.com/office/drawing/2014/main" id="{2C9A9B20-9AC0-DA3E-500C-1BE96790D3E0}"/>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1" name="Freeform 8048">
                <a:extLst>
                  <a:ext uri="{FF2B5EF4-FFF2-40B4-BE49-F238E27FC236}">
                    <a16:creationId xmlns:a16="http://schemas.microsoft.com/office/drawing/2014/main" id="{2C37405E-97B6-27D0-94BE-B7E192495301}"/>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2" name="Freeform 8049">
                <a:extLst>
                  <a:ext uri="{FF2B5EF4-FFF2-40B4-BE49-F238E27FC236}">
                    <a16:creationId xmlns:a16="http://schemas.microsoft.com/office/drawing/2014/main" id="{B7DE1C72-6D4A-5C96-2EF4-FE814596B1BD}"/>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3" name="Freeform 8050">
                <a:extLst>
                  <a:ext uri="{FF2B5EF4-FFF2-40B4-BE49-F238E27FC236}">
                    <a16:creationId xmlns:a16="http://schemas.microsoft.com/office/drawing/2014/main" id="{1907E8B6-7765-7454-4F64-62C7583F06F5}"/>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4" name="Freeform 8051">
                <a:extLst>
                  <a:ext uri="{FF2B5EF4-FFF2-40B4-BE49-F238E27FC236}">
                    <a16:creationId xmlns:a16="http://schemas.microsoft.com/office/drawing/2014/main" id="{FB3DC5A4-C61C-F0A1-9A27-6F745D00B481}"/>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5" name="Freeform 8052">
                <a:extLst>
                  <a:ext uri="{FF2B5EF4-FFF2-40B4-BE49-F238E27FC236}">
                    <a16:creationId xmlns:a16="http://schemas.microsoft.com/office/drawing/2014/main" id="{195AF58F-A542-95E9-36B9-5737A0D33CBE}"/>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6" name="Freeform 8053">
                <a:extLst>
                  <a:ext uri="{FF2B5EF4-FFF2-40B4-BE49-F238E27FC236}">
                    <a16:creationId xmlns:a16="http://schemas.microsoft.com/office/drawing/2014/main" id="{5843CB7A-C7A3-0148-15FB-73CCFC3C1552}"/>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7" name="Freeform 8054">
                <a:extLst>
                  <a:ext uri="{FF2B5EF4-FFF2-40B4-BE49-F238E27FC236}">
                    <a16:creationId xmlns:a16="http://schemas.microsoft.com/office/drawing/2014/main" id="{A9CD56C6-25DF-B249-0F2D-A5E83417E070}"/>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8" name="Freeform 8055">
                <a:extLst>
                  <a:ext uri="{FF2B5EF4-FFF2-40B4-BE49-F238E27FC236}">
                    <a16:creationId xmlns:a16="http://schemas.microsoft.com/office/drawing/2014/main" id="{E7EEE30E-075D-2ACB-0907-BA3DFF299233}"/>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9" name="Freeform 8056">
                <a:extLst>
                  <a:ext uri="{FF2B5EF4-FFF2-40B4-BE49-F238E27FC236}">
                    <a16:creationId xmlns:a16="http://schemas.microsoft.com/office/drawing/2014/main" id="{198E5AE2-8984-76BB-B627-93152293D1AB}"/>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0" name="Freeform 8057">
                <a:extLst>
                  <a:ext uri="{FF2B5EF4-FFF2-40B4-BE49-F238E27FC236}">
                    <a16:creationId xmlns:a16="http://schemas.microsoft.com/office/drawing/2014/main" id="{B2C3CE2F-1B09-E955-E512-6A6335E87EB0}"/>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1" name="Freeform 8058">
                <a:extLst>
                  <a:ext uri="{FF2B5EF4-FFF2-40B4-BE49-F238E27FC236}">
                    <a16:creationId xmlns:a16="http://schemas.microsoft.com/office/drawing/2014/main" id="{1E35754B-3B31-27FA-F84A-C822BD95864A}"/>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2" name="Freeform 8059">
                <a:extLst>
                  <a:ext uri="{FF2B5EF4-FFF2-40B4-BE49-F238E27FC236}">
                    <a16:creationId xmlns:a16="http://schemas.microsoft.com/office/drawing/2014/main" id="{B0C8A6B0-08D6-1341-73E2-4387682B52EA}"/>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3" name="Freeform 8060">
                <a:extLst>
                  <a:ext uri="{FF2B5EF4-FFF2-40B4-BE49-F238E27FC236}">
                    <a16:creationId xmlns:a16="http://schemas.microsoft.com/office/drawing/2014/main" id="{0A8D64AC-8BA7-E5A3-69E7-5FCD9C435926}"/>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4" name="Freeform 8061">
                <a:extLst>
                  <a:ext uri="{FF2B5EF4-FFF2-40B4-BE49-F238E27FC236}">
                    <a16:creationId xmlns:a16="http://schemas.microsoft.com/office/drawing/2014/main" id="{92B954EE-1E03-2396-F6A3-A3FEE8CDD19F}"/>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5" name="Freeform 8062">
                <a:extLst>
                  <a:ext uri="{FF2B5EF4-FFF2-40B4-BE49-F238E27FC236}">
                    <a16:creationId xmlns:a16="http://schemas.microsoft.com/office/drawing/2014/main" id="{031F502E-24B2-10CE-4DAE-F5CA1B06222E}"/>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6" name="Freeform 8063">
                <a:extLst>
                  <a:ext uri="{FF2B5EF4-FFF2-40B4-BE49-F238E27FC236}">
                    <a16:creationId xmlns:a16="http://schemas.microsoft.com/office/drawing/2014/main" id="{813C4CF1-555F-658F-AF49-66A6169355A0}"/>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7" name="Freeform 8064">
                <a:extLst>
                  <a:ext uri="{FF2B5EF4-FFF2-40B4-BE49-F238E27FC236}">
                    <a16:creationId xmlns:a16="http://schemas.microsoft.com/office/drawing/2014/main" id="{7AD1C62C-0481-8C12-99C2-AC20AA5915A9}"/>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8" name="Freeform 8065">
                <a:extLst>
                  <a:ext uri="{FF2B5EF4-FFF2-40B4-BE49-F238E27FC236}">
                    <a16:creationId xmlns:a16="http://schemas.microsoft.com/office/drawing/2014/main" id="{77244D98-41A7-806D-0496-F6BF1E1C4E64}"/>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9" name="Freeform 8066">
                <a:extLst>
                  <a:ext uri="{FF2B5EF4-FFF2-40B4-BE49-F238E27FC236}">
                    <a16:creationId xmlns:a16="http://schemas.microsoft.com/office/drawing/2014/main" id="{967BB15F-1914-D4EE-C885-82FE5C968CEF}"/>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0" name="Freeform 8067">
                <a:extLst>
                  <a:ext uri="{FF2B5EF4-FFF2-40B4-BE49-F238E27FC236}">
                    <a16:creationId xmlns:a16="http://schemas.microsoft.com/office/drawing/2014/main" id="{3A038EAE-A765-2560-AD4D-53DDD7327C00}"/>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1" name="Freeform 8068">
                <a:extLst>
                  <a:ext uri="{FF2B5EF4-FFF2-40B4-BE49-F238E27FC236}">
                    <a16:creationId xmlns:a16="http://schemas.microsoft.com/office/drawing/2014/main" id="{22C48EF3-D5BA-4FF7-D781-A229B1436CAE}"/>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2" name="Freeform 8069">
                <a:extLst>
                  <a:ext uri="{FF2B5EF4-FFF2-40B4-BE49-F238E27FC236}">
                    <a16:creationId xmlns:a16="http://schemas.microsoft.com/office/drawing/2014/main" id="{DB6876A2-7560-A263-59C8-C6DBB2B13E13}"/>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3" name="Freeform 8070">
                <a:extLst>
                  <a:ext uri="{FF2B5EF4-FFF2-40B4-BE49-F238E27FC236}">
                    <a16:creationId xmlns:a16="http://schemas.microsoft.com/office/drawing/2014/main" id="{0B99D724-9D47-42C4-C9C1-00B245538FA3}"/>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4" name="Freeform 8071">
                <a:extLst>
                  <a:ext uri="{FF2B5EF4-FFF2-40B4-BE49-F238E27FC236}">
                    <a16:creationId xmlns:a16="http://schemas.microsoft.com/office/drawing/2014/main" id="{954A2C51-4FD3-7826-B398-0F462EE432B8}"/>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5" name="Freeform 8072">
                <a:extLst>
                  <a:ext uri="{FF2B5EF4-FFF2-40B4-BE49-F238E27FC236}">
                    <a16:creationId xmlns:a16="http://schemas.microsoft.com/office/drawing/2014/main" id="{A279FB03-3193-A86F-ADFF-B08E05B68D79}"/>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6" name="Freeform 8073">
                <a:extLst>
                  <a:ext uri="{FF2B5EF4-FFF2-40B4-BE49-F238E27FC236}">
                    <a16:creationId xmlns:a16="http://schemas.microsoft.com/office/drawing/2014/main" id="{E7FCD2A7-A5FC-12C3-8235-E9764ED7D5D7}"/>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7" name="Freeform 8074">
                <a:extLst>
                  <a:ext uri="{FF2B5EF4-FFF2-40B4-BE49-F238E27FC236}">
                    <a16:creationId xmlns:a16="http://schemas.microsoft.com/office/drawing/2014/main" id="{7C7608D0-E0EC-76A0-836A-324B6692343D}"/>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8" name="Freeform 8075">
                <a:extLst>
                  <a:ext uri="{FF2B5EF4-FFF2-40B4-BE49-F238E27FC236}">
                    <a16:creationId xmlns:a16="http://schemas.microsoft.com/office/drawing/2014/main" id="{A2D46C8A-1F0E-E031-2378-2602DD64960D}"/>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9" name="Freeform 8076">
                <a:extLst>
                  <a:ext uri="{FF2B5EF4-FFF2-40B4-BE49-F238E27FC236}">
                    <a16:creationId xmlns:a16="http://schemas.microsoft.com/office/drawing/2014/main" id="{900265FA-D27F-AB7E-5153-A0543FB77C6F}"/>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0" name="Freeform 8077">
                <a:extLst>
                  <a:ext uri="{FF2B5EF4-FFF2-40B4-BE49-F238E27FC236}">
                    <a16:creationId xmlns:a16="http://schemas.microsoft.com/office/drawing/2014/main" id="{5B3AECB0-C5AE-884A-8591-56CDEEEFB05B}"/>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1" name="Freeform 8078">
                <a:extLst>
                  <a:ext uri="{FF2B5EF4-FFF2-40B4-BE49-F238E27FC236}">
                    <a16:creationId xmlns:a16="http://schemas.microsoft.com/office/drawing/2014/main" id="{184471FD-606F-CCD6-5365-CBADA7E54E9E}"/>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2" name="Freeform 8079">
                <a:extLst>
                  <a:ext uri="{FF2B5EF4-FFF2-40B4-BE49-F238E27FC236}">
                    <a16:creationId xmlns:a16="http://schemas.microsoft.com/office/drawing/2014/main" id="{4E59E54C-7855-91A3-F4E4-E26AD4AACF87}"/>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3" name="Freeform 8080">
                <a:extLst>
                  <a:ext uri="{FF2B5EF4-FFF2-40B4-BE49-F238E27FC236}">
                    <a16:creationId xmlns:a16="http://schemas.microsoft.com/office/drawing/2014/main" id="{78A327DD-B083-230E-3815-2FA2BC8D45E3}"/>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4" name="Freeform 8081">
                <a:extLst>
                  <a:ext uri="{FF2B5EF4-FFF2-40B4-BE49-F238E27FC236}">
                    <a16:creationId xmlns:a16="http://schemas.microsoft.com/office/drawing/2014/main" id="{F6214A34-B500-298E-C78C-95A61517E42B}"/>
                  </a:ext>
                </a:extLst>
              </p:cNvPr>
              <p:cNvSpPr/>
              <p:nvPr/>
            </p:nvSpPr>
            <p:spPr>
              <a:xfrm>
                <a:off x="92017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5" name="Freeform 8082">
                <a:extLst>
                  <a:ext uri="{FF2B5EF4-FFF2-40B4-BE49-F238E27FC236}">
                    <a16:creationId xmlns:a16="http://schemas.microsoft.com/office/drawing/2014/main" id="{CB04CE72-5FB9-F6F8-F151-AD864B51E5EF}"/>
                  </a:ext>
                </a:extLst>
              </p:cNvPr>
              <p:cNvSpPr/>
              <p:nvPr/>
            </p:nvSpPr>
            <p:spPr>
              <a:xfrm>
                <a:off x="922468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6" name="Freeform 8083">
                <a:extLst>
                  <a:ext uri="{FF2B5EF4-FFF2-40B4-BE49-F238E27FC236}">
                    <a16:creationId xmlns:a16="http://schemas.microsoft.com/office/drawing/2014/main" id="{E7414B01-E32C-C430-B94C-02F3B9EBB09D}"/>
                  </a:ext>
                </a:extLst>
              </p:cNvPr>
              <p:cNvSpPr/>
              <p:nvPr/>
            </p:nvSpPr>
            <p:spPr>
              <a:xfrm>
                <a:off x="92017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7" name="Freeform 8084">
                <a:extLst>
                  <a:ext uri="{FF2B5EF4-FFF2-40B4-BE49-F238E27FC236}">
                    <a16:creationId xmlns:a16="http://schemas.microsoft.com/office/drawing/2014/main" id="{F839469E-51D8-F272-1F48-E3222E956F64}"/>
                  </a:ext>
                </a:extLst>
              </p:cNvPr>
              <p:cNvSpPr/>
              <p:nvPr/>
            </p:nvSpPr>
            <p:spPr>
              <a:xfrm>
                <a:off x="922468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8" name="Freeform 8085">
                <a:extLst>
                  <a:ext uri="{FF2B5EF4-FFF2-40B4-BE49-F238E27FC236}">
                    <a16:creationId xmlns:a16="http://schemas.microsoft.com/office/drawing/2014/main" id="{80C54415-7195-098F-319B-033905E2CEBD}"/>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9" name="Freeform 8086">
                <a:extLst>
                  <a:ext uri="{FF2B5EF4-FFF2-40B4-BE49-F238E27FC236}">
                    <a16:creationId xmlns:a16="http://schemas.microsoft.com/office/drawing/2014/main" id="{EFE92CA4-F61A-8EE2-E4FC-4F933DB54B85}"/>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0" name="Freeform 8087">
                <a:extLst>
                  <a:ext uri="{FF2B5EF4-FFF2-40B4-BE49-F238E27FC236}">
                    <a16:creationId xmlns:a16="http://schemas.microsoft.com/office/drawing/2014/main" id="{84E67366-392D-6CAE-8944-EEDDA4D6C86F}"/>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1" name="Freeform 8088">
                <a:extLst>
                  <a:ext uri="{FF2B5EF4-FFF2-40B4-BE49-F238E27FC236}">
                    <a16:creationId xmlns:a16="http://schemas.microsoft.com/office/drawing/2014/main" id="{BAD0A794-840D-E566-694E-7798C326880A}"/>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2" name="Freeform 8089">
                <a:extLst>
                  <a:ext uri="{FF2B5EF4-FFF2-40B4-BE49-F238E27FC236}">
                    <a16:creationId xmlns:a16="http://schemas.microsoft.com/office/drawing/2014/main" id="{B1B23F16-3600-3046-6967-2BD84E6654D1}"/>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3" name="Freeform 8090">
                <a:extLst>
                  <a:ext uri="{FF2B5EF4-FFF2-40B4-BE49-F238E27FC236}">
                    <a16:creationId xmlns:a16="http://schemas.microsoft.com/office/drawing/2014/main" id="{65105AD1-C8B0-EAAA-A4D3-EDFDB9B44D58}"/>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4" name="Freeform 8091">
                <a:extLst>
                  <a:ext uri="{FF2B5EF4-FFF2-40B4-BE49-F238E27FC236}">
                    <a16:creationId xmlns:a16="http://schemas.microsoft.com/office/drawing/2014/main" id="{436DA9B8-828E-35E7-52AA-2303AD03865D}"/>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5" name="Freeform 8092">
                <a:extLst>
                  <a:ext uri="{FF2B5EF4-FFF2-40B4-BE49-F238E27FC236}">
                    <a16:creationId xmlns:a16="http://schemas.microsoft.com/office/drawing/2014/main" id="{A6A915E5-54C3-D716-AA04-E34EC318ABBA}"/>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6" name="Freeform 8093">
                <a:extLst>
                  <a:ext uri="{FF2B5EF4-FFF2-40B4-BE49-F238E27FC236}">
                    <a16:creationId xmlns:a16="http://schemas.microsoft.com/office/drawing/2014/main" id="{0A700F67-42D0-1B71-2B94-3A2033CA477B}"/>
                  </a:ext>
                </a:extLst>
              </p:cNvPr>
              <p:cNvSpPr/>
              <p:nvPr/>
            </p:nvSpPr>
            <p:spPr>
              <a:xfrm>
                <a:off x="920805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7" name="Freeform 8094">
                <a:extLst>
                  <a:ext uri="{FF2B5EF4-FFF2-40B4-BE49-F238E27FC236}">
                    <a16:creationId xmlns:a16="http://schemas.microsoft.com/office/drawing/2014/main" id="{B2BD2321-E3B6-A5C5-BD22-936C6DFC5CB9}"/>
                  </a:ext>
                </a:extLst>
              </p:cNvPr>
              <p:cNvSpPr/>
              <p:nvPr/>
            </p:nvSpPr>
            <p:spPr>
              <a:xfrm>
                <a:off x="9231036"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8" name="Freeform 8095">
                <a:extLst>
                  <a:ext uri="{FF2B5EF4-FFF2-40B4-BE49-F238E27FC236}">
                    <a16:creationId xmlns:a16="http://schemas.microsoft.com/office/drawing/2014/main" id="{95ECA453-8FFD-B85A-D6FA-A7D36766BF52}"/>
                  </a:ext>
                </a:extLst>
              </p:cNvPr>
              <p:cNvSpPr/>
              <p:nvPr/>
            </p:nvSpPr>
            <p:spPr>
              <a:xfrm>
                <a:off x="920805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9" name="Freeform 8096">
                <a:extLst>
                  <a:ext uri="{FF2B5EF4-FFF2-40B4-BE49-F238E27FC236}">
                    <a16:creationId xmlns:a16="http://schemas.microsoft.com/office/drawing/2014/main" id="{55E77AF8-A5B3-C507-0C83-528D01CB5B06}"/>
                  </a:ext>
                </a:extLst>
              </p:cNvPr>
              <p:cNvSpPr/>
              <p:nvPr/>
            </p:nvSpPr>
            <p:spPr>
              <a:xfrm>
                <a:off x="9231036"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0" name="Freeform 8097">
                <a:extLst>
                  <a:ext uri="{FF2B5EF4-FFF2-40B4-BE49-F238E27FC236}">
                    <a16:creationId xmlns:a16="http://schemas.microsoft.com/office/drawing/2014/main" id="{F9CB99ED-4FAD-58D5-8C39-B17AEC5D60CC}"/>
                  </a:ext>
                </a:extLst>
              </p:cNvPr>
              <p:cNvSpPr/>
              <p:nvPr/>
            </p:nvSpPr>
            <p:spPr>
              <a:xfrm>
                <a:off x="921021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1" name="Freeform 8098">
                <a:extLst>
                  <a:ext uri="{FF2B5EF4-FFF2-40B4-BE49-F238E27FC236}">
                    <a16:creationId xmlns:a16="http://schemas.microsoft.com/office/drawing/2014/main" id="{0A182D4E-1253-E8EE-02B5-D671571AA88B}"/>
                  </a:ext>
                </a:extLst>
              </p:cNvPr>
              <p:cNvSpPr/>
              <p:nvPr/>
            </p:nvSpPr>
            <p:spPr>
              <a:xfrm>
                <a:off x="9233195"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2" name="Freeform 8099">
                <a:extLst>
                  <a:ext uri="{FF2B5EF4-FFF2-40B4-BE49-F238E27FC236}">
                    <a16:creationId xmlns:a16="http://schemas.microsoft.com/office/drawing/2014/main" id="{31606F14-5F1C-1DE2-C750-98E7FA34F11C}"/>
                  </a:ext>
                </a:extLst>
              </p:cNvPr>
              <p:cNvSpPr/>
              <p:nvPr/>
            </p:nvSpPr>
            <p:spPr>
              <a:xfrm>
                <a:off x="921021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3" name="Freeform 8100">
                <a:extLst>
                  <a:ext uri="{FF2B5EF4-FFF2-40B4-BE49-F238E27FC236}">
                    <a16:creationId xmlns:a16="http://schemas.microsoft.com/office/drawing/2014/main" id="{A98B750C-3C5D-6AB8-1ED0-8C4FA7E0FCA4}"/>
                  </a:ext>
                </a:extLst>
              </p:cNvPr>
              <p:cNvSpPr/>
              <p:nvPr/>
            </p:nvSpPr>
            <p:spPr>
              <a:xfrm>
                <a:off x="9233195"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4" name="Freeform 8101">
                <a:extLst>
                  <a:ext uri="{FF2B5EF4-FFF2-40B4-BE49-F238E27FC236}">
                    <a16:creationId xmlns:a16="http://schemas.microsoft.com/office/drawing/2014/main" id="{D4CE4B8A-9D1A-271E-7E92-B44ADDEAFEF1}"/>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5" name="Freeform 8102">
                <a:extLst>
                  <a:ext uri="{FF2B5EF4-FFF2-40B4-BE49-F238E27FC236}">
                    <a16:creationId xmlns:a16="http://schemas.microsoft.com/office/drawing/2014/main" id="{4AF5018D-8557-4CBC-E717-0739698A663E}"/>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6" name="Freeform 8103">
                <a:extLst>
                  <a:ext uri="{FF2B5EF4-FFF2-40B4-BE49-F238E27FC236}">
                    <a16:creationId xmlns:a16="http://schemas.microsoft.com/office/drawing/2014/main" id="{D233B736-D200-466A-F526-F2A84E865F8B}"/>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7" name="Freeform 8104">
                <a:extLst>
                  <a:ext uri="{FF2B5EF4-FFF2-40B4-BE49-F238E27FC236}">
                    <a16:creationId xmlns:a16="http://schemas.microsoft.com/office/drawing/2014/main" id="{79D201C1-4C3C-F502-19C7-8A721D28B298}"/>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8" name="Freeform 8105">
                <a:extLst>
                  <a:ext uri="{FF2B5EF4-FFF2-40B4-BE49-F238E27FC236}">
                    <a16:creationId xmlns:a16="http://schemas.microsoft.com/office/drawing/2014/main" id="{69AE6D28-ACBD-2E42-3BB8-56AAA30186A1}"/>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9" name="Freeform 8106">
                <a:extLst>
                  <a:ext uri="{FF2B5EF4-FFF2-40B4-BE49-F238E27FC236}">
                    <a16:creationId xmlns:a16="http://schemas.microsoft.com/office/drawing/2014/main" id="{72131E42-AC79-44DA-7A06-8F690DCF8AE6}"/>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0" name="Freeform 8107">
                <a:extLst>
                  <a:ext uri="{FF2B5EF4-FFF2-40B4-BE49-F238E27FC236}">
                    <a16:creationId xmlns:a16="http://schemas.microsoft.com/office/drawing/2014/main" id="{00A5775A-8336-EEDB-7DBF-970FA26A4A54}"/>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1" name="Freeform 8108">
                <a:extLst>
                  <a:ext uri="{FF2B5EF4-FFF2-40B4-BE49-F238E27FC236}">
                    <a16:creationId xmlns:a16="http://schemas.microsoft.com/office/drawing/2014/main" id="{84F3AB4F-B4B3-15C4-E065-C5E17A702625}"/>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2" name="Freeform 8109">
                <a:extLst>
                  <a:ext uri="{FF2B5EF4-FFF2-40B4-BE49-F238E27FC236}">
                    <a16:creationId xmlns:a16="http://schemas.microsoft.com/office/drawing/2014/main" id="{42CC3FCC-F89B-C511-D8C9-B48462E78C5A}"/>
                  </a:ext>
                </a:extLst>
              </p:cNvPr>
              <p:cNvSpPr/>
              <p:nvPr/>
            </p:nvSpPr>
            <p:spPr>
              <a:xfrm>
                <a:off x="9216563"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3" name="Freeform 8110">
                <a:extLst>
                  <a:ext uri="{FF2B5EF4-FFF2-40B4-BE49-F238E27FC236}">
                    <a16:creationId xmlns:a16="http://schemas.microsoft.com/office/drawing/2014/main" id="{E1514CC4-2577-FF07-9579-FF63ABAE739D}"/>
                  </a:ext>
                </a:extLst>
              </p:cNvPr>
              <p:cNvSpPr/>
              <p:nvPr/>
            </p:nvSpPr>
            <p:spPr>
              <a:xfrm>
                <a:off x="923954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4" name="Freeform 8111">
                <a:extLst>
                  <a:ext uri="{FF2B5EF4-FFF2-40B4-BE49-F238E27FC236}">
                    <a16:creationId xmlns:a16="http://schemas.microsoft.com/office/drawing/2014/main" id="{709267E2-B383-841C-ABF2-3965113C5CB0}"/>
                  </a:ext>
                </a:extLst>
              </p:cNvPr>
              <p:cNvSpPr/>
              <p:nvPr/>
            </p:nvSpPr>
            <p:spPr>
              <a:xfrm>
                <a:off x="9216563"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5" name="Freeform 8112">
                <a:extLst>
                  <a:ext uri="{FF2B5EF4-FFF2-40B4-BE49-F238E27FC236}">
                    <a16:creationId xmlns:a16="http://schemas.microsoft.com/office/drawing/2014/main" id="{B8C52A20-7F02-A2A2-9E8A-DC5E61CB29A6}"/>
                  </a:ext>
                </a:extLst>
              </p:cNvPr>
              <p:cNvSpPr/>
              <p:nvPr/>
            </p:nvSpPr>
            <p:spPr>
              <a:xfrm>
                <a:off x="923954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6" name="Freeform 8113">
                <a:extLst>
                  <a:ext uri="{FF2B5EF4-FFF2-40B4-BE49-F238E27FC236}">
                    <a16:creationId xmlns:a16="http://schemas.microsoft.com/office/drawing/2014/main" id="{7329F462-1C80-C1AB-A000-94552906E0B4}"/>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7" name="Freeform 8114">
                <a:extLst>
                  <a:ext uri="{FF2B5EF4-FFF2-40B4-BE49-F238E27FC236}">
                    <a16:creationId xmlns:a16="http://schemas.microsoft.com/office/drawing/2014/main" id="{7A723AB0-6487-F77F-0993-6CE8DCD053D5}"/>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8" name="Freeform 8115">
                <a:extLst>
                  <a:ext uri="{FF2B5EF4-FFF2-40B4-BE49-F238E27FC236}">
                    <a16:creationId xmlns:a16="http://schemas.microsoft.com/office/drawing/2014/main" id="{D38DB523-E8D7-847A-16EB-2CC053BF7983}"/>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9" name="Freeform 8116">
                <a:extLst>
                  <a:ext uri="{FF2B5EF4-FFF2-40B4-BE49-F238E27FC236}">
                    <a16:creationId xmlns:a16="http://schemas.microsoft.com/office/drawing/2014/main" id="{C1FE3AF0-E4AC-EFA3-06F5-40E7760B2B92}"/>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0" name="Freeform 8117">
                <a:extLst>
                  <a:ext uri="{FF2B5EF4-FFF2-40B4-BE49-F238E27FC236}">
                    <a16:creationId xmlns:a16="http://schemas.microsoft.com/office/drawing/2014/main" id="{118F6096-E81E-57FD-B700-075C2D6DF378}"/>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1" name="Freeform 8118">
                <a:extLst>
                  <a:ext uri="{FF2B5EF4-FFF2-40B4-BE49-F238E27FC236}">
                    <a16:creationId xmlns:a16="http://schemas.microsoft.com/office/drawing/2014/main" id="{664BCE58-E92E-BE9C-37AC-FFC47911A1C0}"/>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2" name="Freeform 8119">
                <a:extLst>
                  <a:ext uri="{FF2B5EF4-FFF2-40B4-BE49-F238E27FC236}">
                    <a16:creationId xmlns:a16="http://schemas.microsoft.com/office/drawing/2014/main" id="{AE66EA2B-90B0-951B-7F13-B7267AAC52F2}"/>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3" name="Freeform 8120">
                <a:extLst>
                  <a:ext uri="{FF2B5EF4-FFF2-40B4-BE49-F238E27FC236}">
                    <a16:creationId xmlns:a16="http://schemas.microsoft.com/office/drawing/2014/main" id="{33FD662C-34CA-5BFB-2F21-71163B5247D2}"/>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4" name="Freeform 8121">
                <a:extLst>
                  <a:ext uri="{FF2B5EF4-FFF2-40B4-BE49-F238E27FC236}">
                    <a16:creationId xmlns:a16="http://schemas.microsoft.com/office/drawing/2014/main" id="{E684B39F-7408-2D7A-9F9D-B9AB8BC1280A}"/>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5" name="Freeform 8122">
                <a:extLst>
                  <a:ext uri="{FF2B5EF4-FFF2-40B4-BE49-F238E27FC236}">
                    <a16:creationId xmlns:a16="http://schemas.microsoft.com/office/drawing/2014/main" id="{A87EE1DE-C5F5-7271-2BE7-C43889421CCC}"/>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6" name="Freeform 8123">
                <a:extLst>
                  <a:ext uri="{FF2B5EF4-FFF2-40B4-BE49-F238E27FC236}">
                    <a16:creationId xmlns:a16="http://schemas.microsoft.com/office/drawing/2014/main" id="{FFC2BC5F-9B91-A192-3790-B3A3609914A2}"/>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7" name="Freeform 8124">
                <a:extLst>
                  <a:ext uri="{FF2B5EF4-FFF2-40B4-BE49-F238E27FC236}">
                    <a16:creationId xmlns:a16="http://schemas.microsoft.com/office/drawing/2014/main" id="{402E0766-5ABB-2149-0E5F-442142483CB2}"/>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8" name="Freeform 8125">
                <a:extLst>
                  <a:ext uri="{FF2B5EF4-FFF2-40B4-BE49-F238E27FC236}">
                    <a16:creationId xmlns:a16="http://schemas.microsoft.com/office/drawing/2014/main" id="{3BA46309-04EE-62C3-1C88-E25B6F411984}"/>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9" name="Freeform 8126">
                <a:extLst>
                  <a:ext uri="{FF2B5EF4-FFF2-40B4-BE49-F238E27FC236}">
                    <a16:creationId xmlns:a16="http://schemas.microsoft.com/office/drawing/2014/main" id="{25893FDC-1EB0-E86F-66D6-E9FC714997EA}"/>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0" name="Freeform 8127">
                <a:extLst>
                  <a:ext uri="{FF2B5EF4-FFF2-40B4-BE49-F238E27FC236}">
                    <a16:creationId xmlns:a16="http://schemas.microsoft.com/office/drawing/2014/main" id="{AE4C985F-462C-EF91-0279-EDCD27A8D0EA}"/>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1" name="Freeform 8128">
                <a:extLst>
                  <a:ext uri="{FF2B5EF4-FFF2-40B4-BE49-F238E27FC236}">
                    <a16:creationId xmlns:a16="http://schemas.microsoft.com/office/drawing/2014/main" id="{C8AFF5A3-54B2-2A76-0769-FECA0BF1925E}"/>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2" name="Freeform 8129">
                <a:extLst>
                  <a:ext uri="{FF2B5EF4-FFF2-40B4-BE49-F238E27FC236}">
                    <a16:creationId xmlns:a16="http://schemas.microsoft.com/office/drawing/2014/main" id="{10926CAA-C15A-5896-1F1E-EA00D3C556A9}"/>
                  </a:ext>
                </a:extLst>
              </p:cNvPr>
              <p:cNvSpPr/>
              <p:nvPr/>
            </p:nvSpPr>
            <p:spPr>
              <a:xfrm>
                <a:off x="9229132"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3" name="Freeform 8130">
                <a:extLst>
                  <a:ext uri="{FF2B5EF4-FFF2-40B4-BE49-F238E27FC236}">
                    <a16:creationId xmlns:a16="http://schemas.microsoft.com/office/drawing/2014/main" id="{283E2D9F-EFA0-CFB8-5B5E-0F9CAC17B45C}"/>
                  </a:ext>
                </a:extLst>
              </p:cNvPr>
              <p:cNvSpPr/>
              <p:nvPr/>
            </p:nvSpPr>
            <p:spPr>
              <a:xfrm>
                <a:off x="925224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4" name="Freeform 8131">
                <a:extLst>
                  <a:ext uri="{FF2B5EF4-FFF2-40B4-BE49-F238E27FC236}">
                    <a16:creationId xmlns:a16="http://schemas.microsoft.com/office/drawing/2014/main" id="{6AF5C4FA-1A58-82FD-4B71-54D1ECFEA4A7}"/>
                  </a:ext>
                </a:extLst>
              </p:cNvPr>
              <p:cNvSpPr/>
              <p:nvPr/>
            </p:nvSpPr>
            <p:spPr>
              <a:xfrm>
                <a:off x="9229132"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5" name="Freeform 8132">
                <a:extLst>
                  <a:ext uri="{FF2B5EF4-FFF2-40B4-BE49-F238E27FC236}">
                    <a16:creationId xmlns:a16="http://schemas.microsoft.com/office/drawing/2014/main" id="{62AF9C56-FF26-BCF1-8B89-58C7BE81E6E4}"/>
                  </a:ext>
                </a:extLst>
              </p:cNvPr>
              <p:cNvSpPr/>
              <p:nvPr/>
            </p:nvSpPr>
            <p:spPr>
              <a:xfrm>
                <a:off x="925224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6" name="Freeform 8133">
                <a:extLst>
                  <a:ext uri="{FF2B5EF4-FFF2-40B4-BE49-F238E27FC236}">
                    <a16:creationId xmlns:a16="http://schemas.microsoft.com/office/drawing/2014/main" id="{DB40BC59-09D7-4FD8-ED00-9C064B88A16E}"/>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7" name="Freeform 8134">
                <a:extLst>
                  <a:ext uri="{FF2B5EF4-FFF2-40B4-BE49-F238E27FC236}">
                    <a16:creationId xmlns:a16="http://schemas.microsoft.com/office/drawing/2014/main" id="{99A3EEB3-028E-BC68-C1DF-D682262AFFF8}"/>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8" name="Freeform 8135">
                <a:extLst>
                  <a:ext uri="{FF2B5EF4-FFF2-40B4-BE49-F238E27FC236}">
                    <a16:creationId xmlns:a16="http://schemas.microsoft.com/office/drawing/2014/main" id="{5B472C78-0311-800A-9929-5239132E69B5}"/>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9" name="Freeform 8136">
                <a:extLst>
                  <a:ext uri="{FF2B5EF4-FFF2-40B4-BE49-F238E27FC236}">
                    <a16:creationId xmlns:a16="http://schemas.microsoft.com/office/drawing/2014/main" id="{CD4727D0-9FAB-4B72-17FA-F399B87D7D09}"/>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0" name="Freeform 8137">
                <a:extLst>
                  <a:ext uri="{FF2B5EF4-FFF2-40B4-BE49-F238E27FC236}">
                    <a16:creationId xmlns:a16="http://schemas.microsoft.com/office/drawing/2014/main" id="{D8F46388-6CB5-6125-A749-E1FB91A5D0C6}"/>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1" name="Freeform 8138">
                <a:extLst>
                  <a:ext uri="{FF2B5EF4-FFF2-40B4-BE49-F238E27FC236}">
                    <a16:creationId xmlns:a16="http://schemas.microsoft.com/office/drawing/2014/main" id="{CB0359B2-D8F3-B463-AC8E-E2D298CD11CC}"/>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2" name="Freeform 8139">
                <a:extLst>
                  <a:ext uri="{FF2B5EF4-FFF2-40B4-BE49-F238E27FC236}">
                    <a16:creationId xmlns:a16="http://schemas.microsoft.com/office/drawing/2014/main" id="{7F0F88F4-518C-DF6F-7F1C-24D3D9FBC4FF}"/>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3" name="Freeform 8140">
                <a:extLst>
                  <a:ext uri="{FF2B5EF4-FFF2-40B4-BE49-F238E27FC236}">
                    <a16:creationId xmlns:a16="http://schemas.microsoft.com/office/drawing/2014/main" id="{9C59EA63-38B6-8939-FFA2-BAF033AA3001}"/>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4" name="Freeform 8141">
                <a:extLst>
                  <a:ext uri="{FF2B5EF4-FFF2-40B4-BE49-F238E27FC236}">
                    <a16:creationId xmlns:a16="http://schemas.microsoft.com/office/drawing/2014/main" id="{26F02ABB-0BA0-8D35-798A-45F8CEB31F4B}"/>
                  </a:ext>
                </a:extLst>
              </p:cNvPr>
              <p:cNvSpPr/>
              <p:nvPr/>
            </p:nvSpPr>
            <p:spPr>
              <a:xfrm>
                <a:off x="92354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5" name="Freeform 8142">
                <a:extLst>
                  <a:ext uri="{FF2B5EF4-FFF2-40B4-BE49-F238E27FC236}">
                    <a16:creationId xmlns:a16="http://schemas.microsoft.com/office/drawing/2014/main" id="{9B5B514D-0C95-7C9A-B718-48E5A0E27877}"/>
                  </a:ext>
                </a:extLst>
              </p:cNvPr>
              <p:cNvSpPr/>
              <p:nvPr/>
            </p:nvSpPr>
            <p:spPr>
              <a:xfrm>
                <a:off x="925858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6" name="Freeform 8143">
                <a:extLst>
                  <a:ext uri="{FF2B5EF4-FFF2-40B4-BE49-F238E27FC236}">
                    <a16:creationId xmlns:a16="http://schemas.microsoft.com/office/drawing/2014/main" id="{B97B8B75-68C6-29FF-CF90-51E4EAB3E290}"/>
                  </a:ext>
                </a:extLst>
              </p:cNvPr>
              <p:cNvSpPr/>
              <p:nvPr/>
            </p:nvSpPr>
            <p:spPr>
              <a:xfrm>
                <a:off x="92354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7" name="Freeform 8144">
                <a:extLst>
                  <a:ext uri="{FF2B5EF4-FFF2-40B4-BE49-F238E27FC236}">
                    <a16:creationId xmlns:a16="http://schemas.microsoft.com/office/drawing/2014/main" id="{93900DCB-83AD-9661-3818-CCC7DEFC86F3}"/>
                  </a:ext>
                </a:extLst>
              </p:cNvPr>
              <p:cNvSpPr/>
              <p:nvPr/>
            </p:nvSpPr>
            <p:spPr>
              <a:xfrm>
                <a:off x="925858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8" name="Freeform 8145">
                <a:extLst>
                  <a:ext uri="{FF2B5EF4-FFF2-40B4-BE49-F238E27FC236}">
                    <a16:creationId xmlns:a16="http://schemas.microsoft.com/office/drawing/2014/main" id="{446FCA91-4FE5-C77A-11BA-2DBCE6880931}"/>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9" name="Freeform 8146">
                <a:extLst>
                  <a:ext uri="{FF2B5EF4-FFF2-40B4-BE49-F238E27FC236}">
                    <a16:creationId xmlns:a16="http://schemas.microsoft.com/office/drawing/2014/main" id="{BEDA6EEB-E2F8-A6CD-8677-A9F68500C2CA}"/>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0" name="Freeform 8147">
                <a:extLst>
                  <a:ext uri="{FF2B5EF4-FFF2-40B4-BE49-F238E27FC236}">
                    <a16:creationId xmlns:a16="http://schemas.microsoft.com/office/drawing/2014/main" id="{DF335AEF-4C64-87C5-97A8-A8EEA2EEC768}"/>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1" name="Freeform 8148">
                <a:extLst>
                  <a:ext uri="{FF2B5EF4-FFF2-40B4-BE49-F238E27FC236}">
                    <a16:creationId xmlns:a16="http://schemas.microsoft.com/office/drawing/2014/main" id="{C9441B7F-4EBD-8B79-2BCC-26E70B3E282C}"/>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2" name="Freeform 8149">
                <a:extLst>
                  <a:ext uri="{FF2B5EF4-FFF2-40B4-BE49-F238E27FC236}">
                    <a16:creationId xmlns:a16="http://schemas.microsoft.com/office/drawing/2014/main" id="{80413BFF-B162-3A79-EA29-BADC2BAE5004}"/>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3" name="Freeform 8150">
                <a:extLst>
                  <a:ext uri="{FF2B5EF4-FFF2-40B4-BE49-F238E27FC236}">
                    <a16:creationId xmlns:a16="http://schemas.microsoft.com/office/drawing/2014/main" id="{20FB0641-20EB-C25B-7205-9A9A7CFD6EA9}"/>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4" name="Freeform 8151">
                <a:extLst>
                  <a:ext uri="{FF2B5EF4-FFF2-40B4-BE49-F238E27FC236}">
                    <a16:creationId xmlns:a16="http://schemas.microsoft.com/office/drawing/2014/main" id="{41415E2A-5FCB-C733-4D25-8B7E75BBCE58}"/>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5" name="Freeform 8152">
                <a:extLst>
                  <a:ext uri="{FF2B5EF4-FFF2-40B4-BE49-F238E27FC236}">
                    <a16:creationId xmlns:a16="http://schemas.microsoft.com/office/drawing/2014/main" id="{DA37F822-4C61-D9B0-72EB-AA9CEFA4AE4D}"/>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6" name="Freeform 8153">
                <a:extLst>
                  <a:ext uri="{FF2B5EF4-FFF2-40B4-BE49-F238E27FC236}">
                    <a16:creationId xmlns:a16="http://schemas.microsoft.com/office/drawing/2014/main" id="{E4D9735F-6712-31E1-9EF5-D969DA179477}"/>
                  </a:ext>
                </a:extLst>
              </p:cNvPr>
              <p:cNvSpPr/>
              <p:nvPr/>
            </p:nvSpPr>
            <p:spPr>
              <a:xfrm>
                <a:off x="9254525"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7" name="Freeform 8154">
                <a:extLst>
                  <a:ext uri="{FF2B5EF4-FFF2-40B4-BE49-F238E27FC236}">
                    <a16:creationId xmlns:a16="http://schemas.microsoft.com/office/drawing/2014/main" id="{15D684F0-03BD-CE4B-0394-7C96AA93D6B4}"/>
                  </a:ext>
                </a:extLst>
              </p:cNvPr>
              <p:cNvSpPr/>
              <p:nvPr/>
            </p:nvSpPr>
            <p:spPr>
              <a:xfrm>
                <a:off x="9277632"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8" name="Freeform 8155">
                <a:extLst>
                  <a:ext uri="{FF2B5EF4-FFF2-40B4-BE49-F238E27FC236}">
                    <a16:creationId xmlns:a16="http://schemas.microsoft.com/office/drawing/2014/main" id="{75FDAB98-9FAE-052A-5871-A18BC3D02F0B}"/>
                  </a:ext>
                </a:extLst>
              </p:cNvPr>
              <p:cNvSpPr/>
              <p:nvPr/>
            </p:nvSpPr>
            <p:spPr>
              <a:xfrm>
                <a:off x="9254525"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9" name="Freeform 8156">
                <a:extLst>
                  <a:ext uri="{FF2B5EF4-FFF2-40B4-BE49-F238E27FC236}">
                    <a16:creationId xmlns:a16="http://schemas.microsoft.com/office/drawing/2014/main" id="{FEB4F533-35B1-D0B6-EE36-A78286E17B51}"/>
                  </a:ext>
                </a:extLst>
              </p:cNvPr>
              <p:cNvSpPr/>
              <p:nvPr/>
            </p:nvSpPr>
            <p:spPr>
              <a:xfrm>
                <a:off x="9277632"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0" name="Freeform 8157">
                <a:extLst>
                  <a:ext uri="{FF2B5EF4-FFF2-40B4-BE49-F238E27FC236}">
                    <a16:creationId xmlns:a16="http://schemas.microsoft.com/office/drawing/2014/main" id="{5328BC70-E8C5-22C6-2A71-AA2323F82C46}"/>
                  </a:ext>
                </a:extLst>
              </p:cNvPr>
              <p:cNvSpPr/>
              <p:nvPr/>
            </p:nvSpPr>
            <p:spPr>
              <a:xfrm>
                <a:off x="9260873"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1" name="Freeform 8158">
                <a:extLst>
                  <a:ext uri="{FF2B5EF4-FFF2-40B4-BE49-F238E27FC236}">
                    <a16:creationId xmlns:a16="http://schemas.microsoft.com/office/drawing/2014/main" id="{EA953AA1-F432-D0A6-A06B-EDFBE42509BA}"/>
                  </a:ext>
                </a:extLst>
              </p:cNvPr>
              <p:cNvSpPr/>
              <p:nvPr/>
            </p:nvSpPr>
            <p:spPr>
              <a:xfrm>
                <a:off x="9283981"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2" name="Freeform 8159">
                <a:extLst>
                  <a:ext uri="{FF2B5EF4-FFF2-40B4-BE49-F238E27FC236}">
                    <a16:creationId xmlns:a16="http://schemas.microsoft.com/office/drawing/2014/main" id="{5CE6F11B-E20A-4A0A-CC4A-7E344BDF6721}"/>
                  </a:ext>
                </a:extLst>
              </p:cNvPr>
              <p:cNvSpPr/>
              <p:nvPr/>
            </p:nvSpPr>
            <p:spPr>
              <a:xfrm>
                <a:off x="9260873"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3" name="Freeform 8160">
                <a:extLst>
                  <a:ext uri="{FF2B5EF4-FFF2-40B4-BE49-F238E27FC236}">
                    <a16:creationId xmlns:a16="http://schemas.microsoft.com/office/drawing/2014/main" id="{D74C1EE1-9682-E175-C3A5-D22E452B668D}"/>
                  </a:ext>
                </a:extLst>
              </p:cNvPr>
              <p:cNvSpPr/>
              <p:nvPr/>
            </p:nvSpPr>
            <p:spPr>
              <a:xfrm>
                <a:off x="9283981"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4" name="Freeform 8161">
                <a:extLst>
                  <a:ext uri="{FF2B5EF4-FFF2-40B4-BE49-F238E27FC236}">
                    <a16:creationId xmlns:a16="http://schemas.microsoft.com/office/drawing/2014/main" id="{960CB0D0-A1ED-823A-B515-926E7BC87CDB}"/>
                  </a:ext>
                </a:extLst>
              </p:cNvPr>
              <p:cNvSpPr/>
              <p:nvPr/>
            </p:nvSpPr>
            <p:spPr>
              <a:xfrm>
                <a:off x="92693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5" name="Freeform 8162">
                <a:extLst>
                  <a:ext uri="{FF2B5EF4-FFF2-40B4-BE49-F238E27FC236}">
                    <a16:creationId xmlns:a16="http://schemas.microsoft.com/office/drawing/2014/main" id="{69B9A0B4-7BFA-7688-009D-00648DED58FF}"/>
                  </a:ext>
                </a:extLst>
              </p:cNvPr>
              <p:cNvSpPr/>
              <p:nvPr/>
            </p:nvSpPr>
            <p:spPr>
              <a:xfrm>
                <a:off x="929236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6" name="Freeform 8163">
                <a:extLst>
                  <a:ext uri="{FF2B5EF4-FFF2-40B4-BE49-F238E27FC236}">
                    <a16:creationId xmlns:a16="http://schemas.microsoft.com/office/drawing/2014/main" id="{B1C3102E-7CDA-6A39-C919-5BFDA5E7CA0C}"/>
                  </a:ext>
                </a:extLst>
              </p:cNvPr>
              <p:cNvSpPr/>
              <p:nvPr/>
            </p:nvSpPr>
            <p:spPr>
              <a:xfrm>
                <a:off x="92693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7" name="Freeform 8164">
                <a:extLst>
                  <a:ext uri="{FF2B5EF4-FFF2-40B4-BE49-F238E27FC236}">
                    <a16:creationId xmlns:a16="http://schemas.microsoft.com/office/drawing/2014/main" id="{98B8B22E-1459-A616-D32F-AA2DF06D4D85}"/>
                  </a:ext>
                </a:extLst>
              </p:cNvPr>
              <p:cNvSpPr/>
              <p:nvPr/>
            </p:nvSpPr>
            <p:spPr>
              <a:xfrm>
                <a:off x="929236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8" name="Freeform 8165">
                <a:extLst>
                  <a:ext uri="{FF2B5EF4-FFF2-40B4-BE49-F238E27FC236}">
                    <a16:creationId xmlns:a16="http://schemas.microsoft.com/office/drawing/2014/main" id="{73351EE8-4D61-2169-7CB0-3806C2808DE9}"/>
                  </a:ext>
                </a:extLst>
              </p:cNvPr>
              <p:cNvSpPr/>
              <p:nvPr/>
            </p:nvSpPr>
            <p:spPr>
              <a:xfrm>
                <a:off x="9286266"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9" name="Freeform 8166">
                <a:extLst>
                  <a:ext uri="{FF2B5EF4-FFF2-40B4-BE49-F238E27FC236}">
                    <a16:creationId xmlns:a16="http://schemas.microsoft.com/office/drawing/2014/main" id="{F38950CC-A2AE-E849-4EC0-23B8F8D52EA8}"/>
                  </a:ext>
                </a:extLst>
              </p:cNvPr>
              <p:cNvSpPr/>
              <p:nvPr/>
            </p:nvSpPr>
            <p:spPr>
              <a:xfrm>
                <a:off x="9309373"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0" name="Freeform 8167">
                <a:extLst>
                  <a:ext uri="{FF2B5EF4-FFF2-40B4-BE49-F238E27FC236}">
                    <a16:creationId xmlns:a16="http://schemas.microsoft.com/office/drawing/2014/main" id="{C2D358D4-5781-F834-0CA0-5621ED19ABB7}"/>
                  </a:ext>
                </a:extLst>
              </p:cNvPr>
              <p:cNvSpPr/>
              <p:nvPr/>
            </p:nvSpPr>
            <p:spPr>
              <a:xfrm>
                <a:off x="9286266"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1" name="Freeform 8168">
                <a:extLst>
                  <a:ext uri="{FF2B5EF4-FFF2-40B4-BE49-F238E27FC236}">
                    <a16:creationId xmlns:a16="http://schemas.microsoft.com/office/drawing/2014/main" id="{D1952EB1-889F-B1C6-BCB1-8E53E493C694}"/>
                  </a:ext>
                </a:extLst>
              </p:cNvPr>
              <p:cNvSpPr/>
              <p:nvPr/>
            </p:nvSpPr>
            <p:spPr>
              <a:xfrm>
                <a:off x="9309373"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2" name="Freeform 8169">
                <a:extLst>
                  <a:ext uri="{FF2B5EF4-FFF2-40B4-BE49-F238E27FC236}">
                    <a16:creationId xmlns:a16="http://schemas.microsoft.com/office/drawing/2014/main" id="{25B34B12-30D2-B2C0-CB83-57D7FEE43879}"/>
                  </a:ext>
                </a:extLst>
              </p:cNvPr>
              <p:cNvSpPr/>
              <p:nvPr/>
            </p:nvSpPr>
            <p:spPr>
              <a:xfrm>
                <a:off x="9305311"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3" name="Freeform 8170">
                <a:extLst>
                  <a:ext uri="{FF2B5EF4-FFF2-40B4-BE49-F238E27FC236}">
                    <a16:creationId xmlns:a16="http://schemas.microsoft.com/office/drawing/2014/main" id="{C81EC4E4-2905-F976-59B4-96B9FBBBCDE9}"/>
                  </a:ext>
                </a:extLst>
              </p:cNvPr>
              <p:cNvSpPr/>
              <p:nvPr/>
            </p:nvSpPr>
            <p:spPr>
              <a:xfrm>
                <a:off x="932841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4" name="Freeform 8171">
                <a:extLst>
                  <a:ext uri="{FF2B5EF4-FFF2-40B4-BE49-F238E27FC236}">
                    <a16:creationId xmlns:a16="http://schemas.microsoft.com/office/drawing/2014/main" id="{9B764AB9-1783-6BCF-C8EB-5EEFDD181A42}"/>
                  </a:ext>
                </a:extLst>
              </p:cNvPr>
              <p:cNvSpPr/>
              <p:nvPr/>
            </p:nvSpPr>
            <p:spPr>
              <a:xfrm>
                <a:off x="9305311"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5" name="Freeform 8172">
                <a:extLst>
                  <a:ext uri="{FF2B5EF4-FFF2-40B4-BE49-F238E27FC236}">
                    <a16:creationId xmlns:a16="http://schemas.microsoft.com/office/drawing/2014/main" id="{91307103-9401-DCB9-CAD2-03E54ABA164F}"/>
                  </a:ext>
                </a:extLst>
              </p:cNvPr>
              <p:cNvSpPr/>
              <p:nvPr/>
            </p:nvSpPr>
            <p:spPr>
              <a:xfrm>
                <a:off x="932841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6" name="Freeform 8173">
                <a:extLst>
                  <a:ext uri="{FF2B5EF4-FFF2-40B4-BE49-F238E27FC236}">
                    <a16:creationId xmlns:a16="http://schemas.microsoft.com/office/drawing/2014/main" id="{48F0CE42-1CE5-31B2-8D51-5B8D2E79F11C}"/>
                  </a:ext>
                </a:extLst>
              </p:cNvPr>
              <p:cNvSpPr/>
              <p:nvPr/>
            </p:nvSpPr>
            <p:spPr>
              <a:xfrm>
                <a:off x="930950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7" name="Freeform 8174">
                <a:extLst>
                  <a:ext uri="{FF2B5EF4-FFF2-40B4-BE49-F238E27FC236}">
                    <a16:creationId xmlns:a16="http://schemas.microsoft.com/office/drawing/2014/main" id="{700D9CD5-D37D-8384-531E-D50C2BCD4E3F}"/>
                  </a:ext>
                </a:extLst>
              </p:cNvPr>
              <p:cNvSpPr/>
              <p:nvPr/>
            </p:nvSpPr>
            <p:spPr>
              <a:xfrm>
                <a:off x="933260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8" name="Freeform 8175">
                <a:extLst>
                  <a:ext uri="{FF2B5EF4-FFF2-40B4-BE49-F238E27FC236}">
                    <a16:creationId xmlns:a16="http://schemas.microsoft.com/office/drawing/2014/main" id="{98305B03-8731-D72D-420B-A7BB63A8A58E}"/>
                  </a:ext>
                </a:extLst>
              </p:cNvPr>
              <p:cNvSpPr/>
              <p:nvPr/>
            </p:nvSpPr>
            <p:spPr>
              <a:xfrm>
                <a:off x="930950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9" name="Freeform 8176">
                <a:extLst>
                  <a:ext uri="{FF2B5EF4-FFF2-40B4-BE49-F238E27FC236}">
                    <a16:creationId xmlns:a16="http://schemas.microsoft.com/office/drawing/2014/main" id="{AC93B5D0-1A0D-ADAB-A0EF-61840FA50F54}"/>
                  </a:ext>
                </a:extLst>
              </p:cNvPr>
              <p:cNvSpPr/>
              <p:nvPr/>
            </p:nvSpPr>
            <p:spPr>
              <a:xfrm>
                <a:off x="933260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0" name="Freeform 8177">
                <a:extLst>
                  <a:ext uri="{FF2B5EF4-FFF2-40B4-BE49-F238E27FC236}">
                    <a16:creationId xmlns:a16="http://schemas.microsoft.com/office/drawing/2014/main" id="{078BF45D-5E80-BE75-597B-7134BDA5FAF1}"/>
                  </a:ext>
                </a:extLst>
              </p:cNvPr>
              <p:cNvSpPr/>
              <p:nvPr/>
            </p:nvSpPr>
            <p:spPr>
              <a:xfrm>
                <a:off x="9311659"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1" name="Freeform 8178">
                <a:extLst>
                  <a:ext uri="{FF2B5EF4-FFF2-40B4-BE49-F238E27FC236}">
                    <a16:creationId xmlns:a16="http://schemas.microsoft.com/office/drawing/2014/main" id="{A0C70012-FB2A-87E2-3E9B-AD9073993C7B}"/>
                  </a:ext>
                </a:extLst>
              </p:cNvPr>
              <p:cNvSpPr/>
              <p:nvPr/>
            </p:nvSpPr>
            <p:spPr>
              <a:xfrm>
                <a:off x="933476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2" name="Freeform 8179">
                <a:extLst>
                  <a:ext uri="{FF2B5EF4-FFF2-40B4-BE49-F238E27FC236}">
                    <a16:creationId xmlns:a16="http://schemas.microsoft.com/office/drawing/2014/main" id="{40201191-3EC4-A7E5-E996-1F5E7C84F103}"/>
                  </a:ext>
                </a:extLst>
              </p:cNvPr>
              <p:cNvSpPr/>
              <p:nvPr/>
            </p:nvSpPr>
            <p:spPr>
              <a:xfrm>
                <a:off x="9311659"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3" name="Freeform 8180">
                <a:extLst>
                  <a:ext uri="{FF2B5EF4-FFF2-40B4-BE49-F238E27FC236}">
                    <a16:creationId xmlns:a16="http://schemas.microsoft.com/office/drawing/2014/main" id="{1BB8CC14-2D2A-31FE-6FCC-FCF8E6172053}"/>
                  </a:ext>
                </a:extLst>
              </p:cNvPr>
              <p:cNvSpPr/>
              <p:nvPr/>
            </p:nvSpPr>
            <p:spPr>
              <a:xfrm>
                <a:off x="933476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4" name="Freeform 8181">
                <a:extLst>
                  <a:ext uri="{FF2B5EF4-FFF2-40B4-BE49-F238E27FC236}">
                    <a16:creationId xmlns:a16="http://schemas.microsoft.com/office/drawing/2014/main" id="{F10D8025-1F88-41E4-EDB0-CA437723F5F2}"/>
                  </a:ext>
                </a:extLst>
              </p:cNvPr>
              <p:cNvSpPr/>
              <p:nvPr/>
            </p:nvSpPr>
            <p:spPr>
              <a:xfrm>
                <a:off x="93475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5" name="Freeform 8182">
                <a:extLst>
                  <a:ext uri="{FF2B5EF4-FFF2-40B4-BE49-F238E27FC236}">
                    <a16:creationId xmlns:a16="http://schemas.microsoft.com/office/drawing/2014/main" id="{850511BB-AA03-AED9-DDC6-96FC3F6AB5A3}"/>
                  </a:ext>
                </a:extLst>
              </p:cNvPr>
              <p:cNvSpPr/>
              <p:nvPr/>
            </p:nvSpPr>
            <p:spPr>
              <a:xfrm>
                <a:off x="9370697"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6" name="Freeform 8183">
                <a:extLst>
                  <a:ext uri="{FF2B5EF4-FFF2-40B4-BE49-F238E27FC236}">
                    <a16:creationId xmlns:a16="http://schemas.microsoft.com/office/drawing/2014/main" id="{8B02B515-D13B-EDFE-95E6-715B7350DB98}"/>
                  </a:ext>
                </a:extLst>
              </p:cNvPr>
              <p:cNvSpPr/>
              <p:nvPr/>
            </p:nvSpPr>
            <p:spPr>
              <a:xfrm>
                <a:off x="93475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7" name="Freeform 8184">
                <a:extLst>
                  <a:ext uri="{FF2B5EF4-FFF2-40B4-BE49-F238E27FC236}">
                    <a16:creationId xmlns:a16="http://schemas.microsoft.com/office/drawing/2014/main" id="{51AFCF72-1680-F078-95D4-B1F6B9623571}"/>
                  </a:ext>
                </a:extLst>
              </p:cNvPr>
              <p:cNvSpPr/>
              <p:nvPr/>
            </p:nvSpPr>
            <p:spPr>
              <a:xfrm>
                <a:off x="9370697"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8" name="Freeform 8185">
                <a:extLst>
                  <a:ext uri="{FF2B5EF4-FFF2-40B4-BE49-F238E27FC236}">
                    <a16:creationId xmlns:a16="http://schemas.microsoft.com/office/drawing/2014/main" id="{B611EDB6-3E53-66B0-E478-1CBF17E4CF59}"/>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9" name="Freeform 8186">
                <a:extLst>
                  <a:ext uri="{FF2B5EF4-FFF2-40B4-BE49-F238E27FC236}">
                    <a16:creationId xmlns:a16="http://schemas.microsoft.com/office/drawing/2014/main" id="{A7193FC6-54AC-B5AE-F2E9-0264778C9519}"/>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0" name="Freeform 8187">
                <a:extLst>
                  <a:ext uri="{FF2B5EF4-FFF2-40B4-BE49-F238E27FC236}">
                    <a16:creationId xmlns:a16="http://schemas.microsoft.com/office/drawing/2014/main" id="{E11338AF-58B9-AFB9-57A4-44CE244E7FE2}"/>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1" name="Freeform 8188">
                <a:extLst>
                  <a:ext uri="{FF2B5EF4-FFF2-40B4-BE49-F238E27FC236}">
                    <a16:creationId xmlns:a16="http://schemas.microsoft.com/office/drawing/2014/main" id="{B3833632-C519-ED65-388C-37868302C344}"/>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2" name="Freeform 8189">
                <a:extLst>
                  <a:ext uri="{FF2B5EF4-FFF2-40B4-BE49-F238E27FC236}">
                    <a16:creationId xmlns:a16="http://schemas.microsoft.com/office/drawing/2014/main" id="{330DB767-0809-6425-CD2B-4122A512E3CD}"/>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3" name="Freeform 8190">
                <a:extLst>
                  <a:ext uri="{FF2B5EF4-FFF2-40B4-BE49-F238E27FC236}">
                    <a16:creationId xmlns:a16="http://schemas.microsoft.com/office/drawing/2014/main" id="{F5C55143-1F30-00AB-2D3C-B8E8C88D634E}"/>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4" name="Freeform 8191">
                <a:extLst>
                  <a:ext uri="{FF2B5EF4-FFF2-40B4-BE49-F238E27FC236}">
                    <a16:creationId xmlns:a16="http://schemas.microsoft.com/office/drawing/2014/main" id="{1FDC15E7-C066-A609-1DB1-FC7D7632CA90}"/>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5" name="Freeform 8192">
                <a:extLst>
                  <a:ext uri="{FF2B5EF4-FFF2-40B4-BE49-F238E27FC236}">
                    <a16:creationId xmlns:a16="http://schemas.microsoft.com/office/drawing/2014/main" id="{EF56A1E7-79A4-72A7-1500-D20C98F410A5}"/>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6" name="Freeform 8193">
                <a:extLst>
                  <a:ext uri="{FF2B5EF4-FFF2-40B4-BE49-F238E27FC236}">
                    <a16:creationId xmlns:a16="http://schemas.microsoft.com/office/drawing/2014/main" id="{894861E4-EF97-6946-190F-B43543636BE3}"/>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7" name="Freeform 8194">
                <a:extLst>
                  <a:ext uri="{FF2B5EF4-FFF2-40B4-BE49-F238E27FC236}">
                    <a16:creationId xmlns:a16="http://schemas.microsoft.com/office/drawing/2014/main" id="{F9093A19-3EA7-93F6-56AE-D16E6BCA4A32}"/>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8" name="Freeform 8195">
                <a:extLst>
                  <a:ext uri="{FF2B5EF4-FFF2-40B4-BE49-F238E27FC236}">
                    <a16:creationId xmlns:a16="http://schemas.microsoft.com/office/drawing/2014/main" id="{2EFA66BA-5A4F-1154-19BB-5128119953CB}"/>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9" name="Freeform 8196">
                <a:extLst>
                  <a:ext uri="{FF2B5EF4-FFF2-40B4-BE49-F238E27FC236}">
                    <a16:creationId xmlns:a16="http://schemas.microsoft.com/office/drawing/2014/main" id="{26EA8A91-7D68-D246-6536-209EC2DAFFFB}"/>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0" name="Freeform 8197">
                <a:extLst>
                  <a:ext uri="{FF2B5EF4-FFF2-40B4-BE49-F238E27FC236}">
                    <a16:creationId xmlns:a16="http://schemas.microsoft.com/office/drawing/2014/main" id="{CC782261-5BDD-BF06-47B0-D141FF2E899E}"/>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1" name="Freeform 8198">
                <a:extLst>
                  <a:ext uri="{FF2B5EF4-FFF2-40B4-BE49-F238E27FC236}">
                    <a16:creationId xmlns:a16="http://schemas.microsoft.com/office/drawing/2014/main" id="{5A70FAA4-F540-A2C3-74BA-5D9C606FA2F9}"/>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2" name="Freeform 8199">
                <a:extLst>
                  <a:ext uri="{FF2B5EF4-FFF2-40B4-BE49-F238E27FC236}">
                    <a16:creationId xmlns:a16="http://schemas.microsoft.com/office/drawing/2014/main" id="{CEA79A67-B81F-BE42-ED6D-0359ECBB7633}"/>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3" name="Freeform 8200">
                <a:extLst>
                  <a:ext uri="{FF2B5EF4-FFF2-40B4-BE49-F238E27FC236}">
                    <a16:creationId xmlns:a16="http://schemas.microsoft.com/office/drawing/2014/main" id="{6B456376-017A-AAA2-D765-C5E2C960F454}"/>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4" name="Freeform 8201">
                <a:extLst>
                  <a:ext uri="{FF2B5EF4-FFF2-40B4-BE49-F238E27FC236}">
                    <a16:creationId xmlns:a16="http://schemas.microsoft.com/office/drawing/2014/main" id="{B703A4BA-D7E6-1D88-0B28-05479272FA3C}"/>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5" name="Freeform 8202">
                <a:extLst>
                  <a:ext uri="{FF2B5EF4-FFF2-40B4-BE49-F238E27FC236}">
                    <a16:creationId xmlns:a16="http://schemas.microsoft.com/office/drawing/2014/main" id="{C5131794-A3E9-CD07-81A0-7001DA64BBCD}"/>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6" name="Freeform 8203">
                <a:extLst>
                  <a:ext uri="{FF2B5EF4-FFF2-40B4-BE49-F238E27FC236}">
                    <a16:creationId xmlns:a16="http://schemas.microsoft.com/office/drawing/2014/main" id="{8354EDAE-8EB1-EA70-9E5C-9E70B9BF48C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7" name="Freeform 8204">
                <a:extLst>
                  <a:ext uri="{FF2B5EF4-FFF2-40B4-BE49-F238E27FC236}">
                    <a16:creationId xmlns:a16="http://schemas.microsoft.com/office/drawing/2014/main" id="{76442B29-C6C0-252C-B31F-69BDC273D7FA}"/>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8" name="Freeform 8205">
                <a:extLst>
                  <a:ext uri="{FF2B5EF4-FFF2-40B4-BE49-F238E27FC236}">
                    <a16:creationId xmlns:a16="http://schemas.microsoft.com/office/drawing/2014/main" id="{AF328D64-1291-7409-6841-5E13B24FE585}"/>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9" name="Freeform 8206">
                <a:extLst>
                  <a:ext uri="{FF2B5EF4-FFF2-40B4-BE49-F238E27FC236}">
                    <a16:creationId xmlns:a16="http://schemas.microsoft.com/office/drawing/2014/main" id="{70720472-055E-B0CA-E06D-5013AE4FF78B}"/>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0" name="Freeform 8207">
                <a:extLst>
                  <a:ext uri="{FF2B5EF4-FFF2-40B4-BE49-F238E27FC236}">
                    <a16:creationId xmlns:a16="http://schemas.microsoft.com/office/drawing/2014/main" id="{CC1F6D7D-0FCA-3771-D2EF-68A8DB5F4D03}"/>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1" name="Freeform 8208">
                <a:extLst>
                  <a:ext uri="{FF2B5EF4-FFF2-40B4-BE49-F238E27FC236}">
                    <a16:creationId xmlns:a16="http://schemas.microsoft.com/office/drawing/2014/main" id="{2B203C3B-BCBA-8D7B-3C63-A7CB70F77206}"/>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2" name="Freeform 8209">
                <a:extLst>
                  <a:ext uri="{FF2B5EF4-FFF2-40B4-BE49-F238E27FC236}">
                    <a16:creationId xmlns:a16="http://schemas.microsoft.com/office/drawing/2014/main" id="{C64D39AE-D7B4-BBEA-FAB8-221CC12F6512}"/>
                  </a:ext>
                </a:extLst>
              </p:cNvPr>
              <p:cNvSpPr/>
              <p:nvPr/>
            </p:nvSpPr>
            <p:spPr>
              <a:xfrm>
                <a:off x="5066989" y="254803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3" name="Freeform 8210">
                <a:extLst>
                  <a:ext uri="{FF2B5EF4-FFF2-40B4-BE49-F238E27FC236}">
                    <a16:creationId xmlns:a16="http://schemas.microsoft.com/office/drawing/2014/main" id="{CD690BEE-2DCA-4F4F-B7F1-CF52F40D9E5B}"/>
                  </a:ext>
                </a:extLst>
              </p:cNvPr>
              <p:cNvSpPr/>
              <p:nvPr/>
            </p:nvSpPr>
            <p:spPr>
              <a:xfrm>
                <a:off x="5090096" y="252639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4" name="Freeform 8211">
                <a:extLst>
                  <a:ext uri="{FF2B5EF4-FFF2-40B4-BE49-F238E27FC236}">
                    <a16:creationId xmlns:a16="http://schemas.microsoft.com/office/drawing/2014/main" id="{F039D46C-5D4C-B258-A5C9-5005A37A9428}"/>
                  </a:ext>
                </a:extLst>
              </p:cNvPr>
              <p:cNvSpPr/>
              <p:nvPr/>
            </p:nvSpPr>
            <p:spPr>
              <a:xfrm>
                <a:off x="5066989" y="254803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5" name="Freeform 8212">
                <a:extLst>
                  <a:ext uri="{FF2B5EF4-FFF2-40B4-BE49-F238E27FC236}">
                    <a16:creationId xmlns:a16="http://schemas.microsoft.com/office/drawing/2014/main" id="{A4B5505A-917C-D56E-6A9A-0595D6D35D8C}"/>
                  </a:ext>
                </a:extLst>
              </p:cNvPr>
              <p:cNvSpPr/>
              <p:nvPr/>
            </p:nvSpPr>
            <p:spPr>
              <a:xfrm>
                <a:off x="5090096" y="252639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6" name="Freeform 8213">
                <a:extLst>
                  <a:ext uri="{FF2B5EF4-FFF2-40B4-BE49-F238E27FC236}">
                    <a16:creationId xmlns:a16="http://schemas.microsoft.com/office/drawing/2014/main" id="{26F991E5-3E5E-213B-D9F4-86DF931A1172}"/>
                  </a:ext>
                </a:extLst>
              </p:cNvPr>
              <p:cNvSpPr/>
              <p:nvPr/>
            </p:nvSpPr>
            <p:spPr>
              <a:xfrm>
                <a:off x="5073337" y="2552089"/>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7" name="Freeform 8214">
                <a:extLst>
                  <a:ext uri="{FF2B5EF4-FFF2-40B4-BE49-F238E27FC236}">
                    <a16:creationId xmlns:a16="http://schemas.microsoft.com/office/drawing/2014/main" id="{6BA95845-ABDB-7708-76B6-11AED1432BC1}"/>
                  </a:ext>
                </a:extLst>
              </p:cNvPr>
              <p:cNvSpPr/>
              <p:nvPr/>
            </p:nvSpPr>
            <p:spPr>
              <a:xfrm>
                <a:off x="5096445"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8" name="Freeform 8215">
                <a:extLst>
                  <a:ext uri="{FF2B5EF4-FFF2-40B4-BE49-F238E27FC236}">
                    <a16:creationId xmlns:a16="http://schemas.microsoft.com/office/drawing/2014/main" id="{04DF3F43-D6D8-3BBD-29FB-FF9C79244D0F}"/>
                  </a:ext>
                </a:extLst>
              </p:cNvPr>
              <p:cNvSpPr/>
              <p:nvPr/>
            </p:nvSpPr>
            <p:spPr>
              <a:xfrm>
                <a:off x="5073337" y="2552089"/>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9" name="Freeform 8216">
                <a:extLst>
                  <a:ext uri="{FF2B5EF4-FFF2-40B4-BE49-F238E27FC236}">
                    <a16:creationId xmlns:a16="http://schemas.microsoft.com/office/drawing/2014/main" id="{BE474E81-D14C-463B-1A1B-7F929403188A}"/>
                  </a:ext>
                </a:extLst>
              </p:cNvPr>
              <p:cNvSpPr/>
              <p:nvPr/>
            </p:nvSpPr>
            <p:spPr>
              <a:xfrm>
                <a:off x="5096445"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0" name="Freeform 8217">
                <a:extLst>
                  <a:ext uri="{FF2B5EF4-FFF2-40B4-BE49-F238E27FC236}">
                    <a16:creationId xmlns:a16="http://schemas.microsoft.com/office/drawing/2014/main" id="{F6976D7F-55EB-DC10-3FE1-4D8BFDB6E3A2}"/>
                  </a:ext>
                </a:extLst>
              </p:cNvPr>
              <p:cNvSpPr/>
              <p:nvPr/>
            </p:nvSpPr>
            <p:spPr>
              <a:xfrm>
                <a:off x="5075495"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1" name="Freeform 8218">
                <a:extLst>
                  <a:ext uri="{FF2B5EF4-FFF2-40B4-BE49-F238E27FC236}">
                    <a16:creationId xmlns:a16="http://schemas.microsoft.com/office/drawing/2014/main" id="{1FD1D368-E45E-FA3C-49D1-D3B385DC4240}"/>
                  </a:ext>
                </a:extLst>
              </p:cNvPr>
              <p:cNvSpPr/>
              <p:nvPr/>
            </p:nvSpPr>
            <p:spPr>
              <a:xfrm>
                <a:off x="5098476"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2" name="Freeform 8219">
                <a:extLst>
                  <a:ext uri="{FF2B5EF4-FFF2-40B4-BE49-F238E27FC236}">
                    <a16:creationId xmlns:a16="http://schemas.microsoft.com/office/drawing/2014/main" id="{D360C8F1-6DD3-B1DC-920E-7BF8887748F0}"/>
                  </a:ext>
                </a:extLst>
              </p:cNvPr>
              <p:cNvSpPr/>
              <p:nvPr/>
            </p:nvSpPr>
            <p:spPr>
              <a:xfrm>
                <a:off x="5075495"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3" name="Freeform 8220">
                <a:extLst>
                  <a:ext uri="{FF2B5EF4-FFF2-40B4-BE49-F238E27FC236}">
                    <a16:creationId xmlns:a16="http://schemas.microsoft.com/office/drawing/2014/main" id="{2EF86F09-B808-0D15-C95C-8E5398E5880E}"/>
                  </a:ext>
                </a:extLst>
              </p:cNvPr>
              <p:cNvSpPr/>
              <p:nvPr/>
            </p:nvSpPr>
            <p:spPr>
              <a:xfrm>
                <a:off x="5098476"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4" name="Freeform 8221">
                <a:extLst>
                  <a:ext uri="{FF2B5EF4-FFF2-40B4-BE49-F238E27FC236}">
                    <a16:creationId xmlns:a16="http://schemas.microsoft.com/office/drawing/2014/main" id="{74CC5329-6BCF-378C-14A6-DBF927A38379}"/>
                  </a:ext>
                </a:extLst>
              </p:cNvPr>
              <p:cNvSpPr/>
              <p:nvPr/>
            </p:nvSpPr>
            <p:spPr>
              <a:xfrm>
                <a:off x="5084002"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5" name="Freeform 8222">
                <a:extLst>
                  <a:ext uri="{FF2B5EF4-FFF2-40B4-BE49-F238E27FC236}">
                    <a16:creationId xmlns:a16="http://schemas.microsoft.com/office/drawing/2014/main" id="{3D03F1CD-F62D-B3F4-1328-686A2210E2CE}"/>
                  </a:ext>
                </a:extLst>
              </p:cNvPr>
              <p:cNvSpPr/>
              <p:nvPr/>
            </p:nvSpPr>
            <p:spPr>
              <a:xfrm>
                <a:off x="5107110"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6" name="Freeform 8223">
                <a:extLst>
                  <a:ext uri="{FF2B5EF4-FFF2-40B4-BE49-F238E27FC236}">
                    <a16:creationId xmlns:a16="http://schemas.microsoft.com/office/drawing/2014/main" id="{E433C83E-3B48-85B1-8690-1E058567B072}"/>
                  </a:ext>
                </a:extLst>
              </p:cNvPr>
              <p:cNvSpPr/>
              <p:nvPr/>
            </p:nvSpPr>
            <p:spPr>
              <a:xfrm>
                <a:off x="5084002" y="25520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7" name="Freeform 8224">
                <a:extLst>
                  <a:ext uri="{FF2B5EF4-FFF2-40B4-BE49-F238E27FC236}">
                    <a16:creationId xmlns:a16="http://schemas.microsoft.com/office/drawing/2014/main" id="{0F6C6816-D005-DE28-7C17-F1F61AF7C0AD}"/>
                  </a:ext>
                </a:extLst>
              </p:cNvPr>
              <p:cNvSpPr/>
              <p:nvPr/>
            </p:nvSpPr>
            <p:spPr>
              <a:xfrm>
                <a:off x="5107110" y="25304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8" name="Freeform 8225">
                <a:extLst>
                  <a:ext uri="{FF2B5EF4-FFF2-40B4-BE49-F238E27FC236}">
                    <a16:creationId xmlns:a16="http://schemas.microsoft.com/office/drawing/2014/main" id="{2903E954-7300-BCB6-0F75-B5A28CF11D04}"/>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9" name="Freeform 8226">
                <a:extLst>
                  <a:ext uri="{FF2B5EF4-FFF2-40B4-BE49-F238E27FC236}">
                    <a16:creationId xmlns:a16="http://schemas.microsoft.com/office/drawing/2014/main" id="{34FC2473-0DAD-B5A5-127A-28B1B430FC19}"/>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0" name="Freeform 8227">
                <a:extLst>
                  <a:ext uri="{FF2B5EF4-FFF2-40B4-BE49-F238E27FC236}">
                    <a16:creationId xmlns:a16="http://schemas.microsoft.com/office/drawing/2014/main" id="{C9413DD9-85D9-8F85-389A-D2588B6566BB}"/>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1" name="Freeform 8228">
                <a:extLst>
                  <a:ext uri="{FF2B5EF4-FFF2-40B4-BE49-F238E27FC236}">
                    <a16:creationId xmlns:a16="http://schemas.microsoft.com/office/drawing/2014/main" id="{B606A88A-A091-03FE-C9AD-FF21898F5753}"/>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2" name="Freeform 8229">
                <a:extLst>
                  <a:ext uri="{FF2B5EF4-FFF2-40B4-BE49-F238E27FC236}">
                    <a16:creationId xmlns:a16="http://schemas.microsoft.com/office/drawing/2014/main" id="{9481F469-6E8A-7A2B-E497-53205B60B8F4}"/>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3" name="Freeform 8230">
                <a:extLst>
                  <a:ext uri="{FF2B5EF4-FFF2-40B4-BE49-F238E27FC236}">
                    <a16:creationId xmlns:a16="http://schemas.microsoft.com/office/drawing/2014/main" id="{520D1A60-E5E2-3BA1-59AA-7A7B7E88BD07}"/>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4" name="Freeform 8231">
                <a:extLst>
                  <a:ext uri="{FF2B5EF4-FFF2-40B4-BE49-F238E27FC236}">
                    <a16:creationId xmlns:a16="http://schemas.microsoft.com/office/drawing/2014/main" id="{7246BB4F-4578-2D87-EB2B-4028D0429C16}"/>
                  </a:ext>
                </a:extLst>
              </p:cNvPr>
              <p:cNvSpPr/>
              <p:nvPr/>
            </p:nvSpPr>
            <p:spPr>
              <a:xfrm>
                <a:off x="5098730" y="2572844"/>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5" name="Freeform 8232">
                <a:extLst>
                  <a:ext uri="{FF2B5EF4-FFF2-40B4-BE49-F238E27FC236}">
                    <a16:creationId xmlns:a16="http://schemas.microsoft.com/office/drawing/2014/main" id="{BF363BFE-E781-3604-2353-8336B711EE4E}"/>
                  </a:ext>
                </a:extLst>
              </p:cNvPr>
              <p:cNvSpPr/>
              <p:nvPr/>
            </p:nvSpPr>
            <p:spPr>
              <a:xfrm>
                <a:off x="5121837"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6" name="Freeform 8233">
                <a:extLst>
                  <a:ext uri="{FF2B5EF4-FFF2-40B4-BE49-F238E27FC236}">
                    <a16:creationId xmlns:a16="http://schemas.microsoft.com/office/drawing/2014/main" id="{DE8EB296-2D75-D076-7AA3-CA19151943F9}"/>
                  </a:ext>
                </a:extLst>
              </p:cNvPr>
              <p:cNvSpPr/>
              <p:nvPr/>
            </p:nvSpPr>
            <p:spPr>
              <a:xfrm>
                <a:off x="5113585" y="25728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7" name="Freeform 8234">
                <a:extLst>
                  <a:ext uri="{FF2B5EF4-FFF2-40B4-BE49-F238E27FC236}">
                    <a16:creationId xmlns:a16="http://schemas.microsoft.com/office/drawing/2014/main" id="{7BE899B8-202B-D4CC-A918-12AF49EC01E5}"/>
                  </a:ext>
                </a:extLst>
              </p:cNvPr>
              <p:cNvSpPr/>
              <p:nvPr/>
            </p:nvSpPr>
            <p:spPr>
              <a:xfrm>
                <a:off x="5136565"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8" name="Freeform 8235">
                <a:extLst>
                  <a:ext uri="{FF2B5EF4-FFF2-40B4-BE49-F238E27FC236}">
                    <a16:creationId xmlns:a16="http://schemas.microsoft.com/office/drawing/2014/main" id="{23398F1C-9943-B8FD-DA38-5D0E41DCA502}"/>
                  </a:ext>
                </a:extLst>
              </p:cNvPr>
              <p:cNvSpPr/>
              <p:nvPr/>
            </p:nvSpPr>
            <p:spPr>
              <a:xfrm>
                <a:off x="5113585" y="25728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9" name="Freeform 8236">
                <a:extLst>
                  <a:ext uri="{FF2B5EF4-FFF2-40B4-BE49-F238E27FC236}">
                    <a16:creationId xmlns:a16="http://schemas.microsoft.com/office/drawing/2014/main" id="{2B97A402-19D2-B199-4719-99CE747B3BBD}"/>
                  </a:ext>
                </a:extLst>
              </p:cNvPr>
              <p:cNvSpPr/>
              <p:nvPr/>
            </p:nvSpPr>
            <p:spPr>
              <a:xfrm>
                <a:off x="5136565" y="2551330"/>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0" name="Freeform 8237">
                <a:extLst>
                  <a:ext uri="{FF2B5EF4-FFF2-40B4-BE49-F238E27FC236}">
                    <a16:creationId xmlns:a16="http://schemas.microsoft.com/office/drawing/2014/main" id="{9EC5A319-10E3-F65A-B939-11B06A5F9146}"/>
                  </a:ext>
                </a:extLst>
              </p:cNvPr>
              <p:cNvSpPr/>
              <p:nvPr/>
            </p:nvSpPr>
            <p:spPr>
              <a:xfrm>
                <a:off x="5246770" y="26146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1" name="Freeform 8238">
                <a:extLst>
                  <a:ext uri="{FF2B5EF4-FFF2-40B4-BE49-F238E27FC236}">
                    <a16:creationId xmlns:a16="http://schemas.microsoft.com/office/drawing/2014/main" id="{6389768D-7E83-A706-A4B4-624207B0B61C}"/>
                  </a:ext>
                </a:extLst>
              </p:cNvPr>
              <p:cNvSpPr/>
              <p:nvPr/>
            </p:nvSpPr>
            <p:spPr>
              <a:xfrm>
                <a:off x="5269878" y="259296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2" name="Freeform 8239">
                <a:extLst>
                  <a:ext uri="{FF2B5EF4-FFF2-40B4-BE49-F238E27FC236}">
                    <a16:creationId xmlns:a16="http://schemas.microsoft.com/office/drawing/2014/main" id="{9CDF8121-B3FB-E294-15CF-813089D9FBD1}"/>
                  </a:ext>
                </a:extLst>
              </p:cNvPr>
              <p:cNvSpPr/>
              <p:nvPr/>
            </p:nvSpPr>
            <p:spPr>
              <a:xfrm>
                <a:off x="5246770" y="26146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3" name="Freeform 8240">
                <a:extLst>
                  <a:ext uri="{FF2B5EF4-FFF2-40B4-BE49-F238E27FC236}">
                    <a16:creationId xmlns:a16="http://schemas.microsoft.com/office/drawing/2014/main" id="{15E8C612-B409-2F24-398D-F3001D5D4B75}"/>
                  </a:ext>
                </a:extLst>
              </p:cNvPr>
              <p:cNvSpPr/>
              <p:nvPr/>
            </p:nvSpPr>
            <p:spPr>
              <a:xfrm>
                <a:off x="5269878" y="259296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4" name="Freeform 8241">
                <a:extLst>
                  <a:ext uri="{FF2B5EF4-FFF2-40B4-BE49-F238E27FC236}">
                    <a16:creationId xmlns:a16="http://schemas.microsoft.com/office/drawing/2014/main" id="{BD0D5D47-1D5A-7ACD-7436-9FD203CDB806}"/>
                  </a:ext>
                </a:extLst>
              </p:cNvPr>
              <p:cNvSpPr/>
              <p:nvPr/>
            </p:nvSpPr>
            <p:spPr>
              <a:xfrm>
                <a:off x="5263656" y="262713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5" name="Freeform 8242">
                <a:extLst>
                  <a:ext uri="{FF2B5EF4-FFF2-40B4-BE49-F238E27FC236}">
                    <a16:creationId xmlns:a16="http://schemas.microsoft.com/office/drawing/2014/main" id="{E1FAF73F-1780-4832-1980-1E6ACD98CC23}"/>
                  </a:ext>
                </a:extLst>
              </p:cNvPr>
              <p:cNvSpPr/>
              <p:nvPr/>
            </p:nvSpPr>
            <p:spPr>
              <a:xfrm>
                <a:off x="5286764" y="260562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6" name="Freeform 8243">
                <a:extLst>
                  <a:ext uri="{FF2B5EF4-FFF2-40B4-BE49-F238E27FC236}">
                    <a16:creationId xmlns:a16="http://schemas.microsoft.com/office/drawing/2014/main" id="{3A5048E0-0560-5AE6-5A13-CD02C34C4DF8}"/>
                  </a:ext>
                </a:extLst>
              </p:cNvPr>
              <p:cNvSpPr/>
              <p:nvPr/>
            </p:nvSpPr>
            <p:spPr>
              <a:xfrm>
                <a:off x="5263656" y="262713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7" name="Freeform 8244">
                <a:extLst>
                  <a:ext uri="{FF2B5EF4-FFF2-40B4-BE49-F238E27FC236}">
                    <a16:creationId xmlns:a16="http://schemas.microsoft.com/office/drawing/2014/main" id="{0AB48B94-492A-0637-15D7-40FA6481038A}"/>
                  </a:ext>
                </a:extLst>
              </p:cNvPr>
              <p:cNvSpPr/>
              <p:nvPr/>
            </p:nvSpPr>
            <p:spPr>
              <a:xfrm>
                <a:off x="5286764" y="260562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8" name="Freeform 8245">
                <a:extLst>
                  <a:ext uri="{FF2B5EF4-FFF2-40B4-BE49-F238E27FC236}">
                    <a16:creationId xmlns:a16="http://schemas.microsoft.com/office/drawing/2014/main" id="{6FBE0522-FC6D-065D-4CC8-76DEED1E6865}"/>
                  </a:ext>
                </a:extLst>
              </p:cNvPr>
              <p:cNvSpPr/>
              <p:nvPr/>
            </p:nvSpPr>
            <p:spPr>
              <a:xfrm>
                <a:off x="5299714" y="264396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9" name="Freeform 8246">
                <a:extLst>
                  <a:ext uri="{FF2B5EF4-FFF2-40B4-BE49-F238E27FC236}">
                    <a16:creationId xmlns:a16="http://schemas.microsoft.com/office/drawing/2014/main" id="{200F9306-977B-1A66-C69E-692C83F66828}"/>
                  </a:ext>
                </a:extLst>
              </p:cNvPr>
              <p:cNvSpPr/>
              <p:nvPr/>
            </p:nvSpPr>
            <p:spPr>
              <a:xfrm>
                <a:off x="5322822" y="262245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0" name="Freeform 8247">
                <a:extLst>
                  <a:ext uri="{FF2B5EF4-FFF2-40B4-BE49-F238E27FC236}">
                    <a16:creationId xmlns:a16="http://schemas.microsoft.com/office/drawing/2014/main" id="{B924CBF2-D28A-4048-C4D2-0D56DA84EC98}"/>
                  </a:ext>
                </a:extLst>
              </p:cNvPr>
              <p:cNvSpPr/>
              <p:nvPr/>
            </p:nvSpPr>
            <p:spPr>
              <a:xfrm>
                <a:off x="5299714" y="264396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1" name="Freeform 8248">
                <a:extLst>
                  <a:ext uri="{FF2B5EF4-FFF2-40B4-BE49-F238E27FC236}">
                    <a16:creationId xmlns:a16="http://schemas.microsoft.com/office/drawing/2014/main" id="{5132AA2F-C3A0-D7E4-CF95-ECDF82B14B51}"/>
                  </a:ext>
                </a:extLst>
              </p:cNvPr>
              <p:cNvSpPr/>
              <p:nvPr/>
            </p:nvSpPr>
            <p:spPr>
              <a:xfrm>
                <a:off x="5322822" y="262245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2" name="Freeform 8249">
                <a:extLst>
                  <a:ext uri="{FF2B5EF4-FFF2-40B4-BE49-F238E27FC236}">
                    <a16:creationId xmlns:a16="http://schemas.microsoft.com/office/drawing/2014/main" id="{E5129E74-6262-FF66-5A2D-3C66B793F859}"/>
                  </a:ext>
                </a:extLst>
              </p:cNvPr>
              <p:cNvSpPr/>
              <p:nvPr/>
            </p:nvSpPr>
            <p:spPr>
              <a:xfrm>
                <a:off x="5314442" y="266079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3" name="Freeform 8250">
                <a:extLst>
                  <a:ext uri="{FF2B5EF4-FFF2-40B4-BE49-F238E27FC236}">
                    <a16:creationId xmlns:a16="http://schemas.microsoft.com/office/drawing/2014/main" id="{972293CC-FE61-AF3B-703B-724D7FE75299}"/>
                  </a:ext>
                </a:extLst>
              </p:cNvPr>
              <p:cNvSpPr/>
              <p:nvPr/>
            </p:nvSpPr>
            <p:spPr>
              <a:xfrm>
                <a:off x="5337550" y="26391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4" name="Freeform 8251">
                <a:extLst>
                  <a:ext uri="{FF2B5EF4-FFF2-40B4-BE49-F238E27FC236}">
                    <a16:creationId xmlns:a16="http://schemas.microsoft.com/office/drawing/2014/main" id="{359E9A26-85F2-C8DD-A10E-89341742D1D1}"/>
                  </a:ext>
                </a:extLst>
              </p:cNvPr>
              <p:cNvSpPr/>
              <p:nvPr/>
            </p:nvSpPr>
            <p:spPr>
              <a:xfrm>
                <a:off x="5314442" y="266079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5" name="Freeform 8252">
                <a:extLst>
                  <a:ext uri="{FF2B5EF4-FFF2-40B4-BE49-F238E27FC236}">
                    <a16:creationId xmlns:a16="http://schemas.microsoft.com/office/drawing/2014/main" id="{C23D1853-3834-370C-527F-7FAF668DBEBC}"/>
                  </a:ext>
                </a:extLst>
              </p:cNvPr>
              <p:cNvSpPr/>
              <p:nvPr/>
            </p:nvSpPr>
            <p:spPr>
              <a:xfrm>
                <a:off x="5337550" y="26391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6" name="Freeform 8253">
                <a:extLst>
                  <a:ext uri="{FF2B5EF4-FFF2-40B4-BE49-F238E27FC236}">
                    <a16:creationId xmlns:a16="http://schemas.microsoft.com/office/drawing/2014/main" id="{EF492EC0-5B08-8621-CC53-F4254F6E8A50}"/>
                  </a:ext>
                </a:extLst>
              </p:cNvPr>
              <p:cNvSpPr/>
              <p:nvPr/>
            </p:nvSpPr>
            <p:spPr>
              <a:xfrm>
                <a:off x="5335645" y="272407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7" name="Freeform 8254">
                <a:extLst>
                  <a:ext uri="{FF2B5EF4-FFF2-40B4-BE49-F238E27FC236}">
                    <a16:creationId xmlns:a16="http://schemas.microsoft.com/office/drawing/2014/main" id="{008194E7-6BAF-69D9-2894-157C3A75B0F6}"/>
                  </a:ext>
                </a:extLst>
              </p:cNvPr>
              <p:cNvSpPr/>
              <p:nvPr/>
            </p:nvSpPr>
            <p:spPr>
              <a:xfrm>
                <a:off x="5358753" y="270256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8" name="Freeform 8255">
                <a:extLst>
                  <a:ext uri="{FF2B5EF4-FFF2-40B4-BE49-F238E27FC236}">
                    <a16:creationId xmlns:a16="http://schemas.microsoft.com/office/drawing/2014/main" id="{2526EC10-5ABF-8440-FD60-5D41BF4BB260}"/>
                  </a:ext>
                </a:extLst>
              </p:cNvPr>
              <p:cNvSpPr/>
              <p:nvPr/>
            </p:nvSpPr>
            <p:spPr>
              <a:xfrm>
                <a:off x="5335645" y="272407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9" name="Freeform 8256">
                <a:extLst>
                  <a:ext uri="{FF2B5EF4-FFF2-40B4-BE49-F238E27FC236}">
                    <a16:creationId xmlns:a16="http://schemas.microsoft.com/office/drawing/2014/main" id="{E0643560-D1E0-72F8-8950-4C7E86C96852}"/>
                  </a:ext>
                </a:extLst>
              </p:cNvPr>
              <p:cNvSpPr/>
              <p:nvPr/>
            </p:nvSpPr>
            <p:spPr>
              <a:xfrm>
                <a:off x="5358753" y="270256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0" name="Freeform 8257">
                <a:extLst>
                  <a:ext uri="{FF2B5EF4-FFF2-40B4-BE49-F238E27FC236}">
                    <a16:creationId xmlns:a16="http://schemas.microsoft.com/office/drawing/2014/main" id="{AFE67201-4408-4B4E-588F-147F4463C65E}"/>
                  </a:ext>
                </a:extLst>
              </p:cNvPr>
              <p:cNvSpPr/>
              <p:nvPr/>
            </p:nvSpPr>
            <p:spPr>
              <a:xfrm>
                <a:off x="5352531" y="27663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1" name="Freeform 8258">
                <a:extLst>
                  <a:ext uri="{FF2B5EF4-FFF2-40B4-BE49-F238E27FC236}">
                    <a16:creationId xmlns:a16="http://schemas.microsoft.com/office/drawing/2014/main" id="{B9652348-A88B-53BE-037B-252EE4613666}"/>
                  </a:ext>
                </a:extLst>
              </p:cNvPr>
              <p:cNvSpPr/>
              <p:nvPr/>
            </p:nvSpPr>
            <p:spPr>
              <a:xfrm>
                <a:off x="5375512" y="274483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2" name="Freeform 8259">
                <a:extLst>
                  <a:ext uri="{FF2B5EF4-FFF2-40B4-BE49-F238E27FC236}">
                    <a16:creationId xmlns:a16="http://schemas.microsoft.com/office/drawing/2014/main" id="{99A43966-CDCC-CFEB-C751-A5EE79EFD343}"/>
                  </a:ext>
                </a:extLst>
              </p:cNvPr>
              <p:cNvSpPr/>
              <p:nvPr/>
            </p:nvSpPr>
            <p:spPr>
              <a:xfrm>
                <a:off x="5352531" y="276634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3" name="Freeform 8260">
                <a:extLst>
                  <a:ext uri="{FF2B5EF4-FFF2-40B4-BE49-F238E27FC236}">
                    <a16:creationId xmlns:a16="http://schemas.microsoft.com/office/drawing/2014/main" id="{90AC5767-4B37-5251-71DA-246CB87D50CF}"/>
                  </a:ext>
                </a:extLst>
              </p:cNvPr>
              <p:cNvSpPr/>
              <p:nvPr/>
            </p:nvSpPr>
            <p:spPr>
              <a:xfrm>
                <a:off x="5375512" y="274483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4" name="Freeform 8261">
                <a:extLst>
                  <a:ext uri="{FF2B5EF4-FFF2-40B4-BE49-F238E27FC236}">
                    <a16:creationId xmlns:a16="http://schemas.microsoft.com/office/drawing/2014/main" id="{014CD0AF-7265-6E29-53A8-CF30D584AE21}"/>
                  </a:ext>
                </a:extLst>
              </p:cNvPr>
              <p:cNvSpPr/>
              <p:nvPr/>
            </p:nvSpPr>
            <p:spPr>
              <a:xfrm>
                <a:off x="5652929" y="28512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5" name="Freeform 8262">
                <a:extLst>
                  <a:ext uri="{FF2B5EF4-FFF2-40B4-BE49-F238E27FC236}">
                    <a16:creationId xmlns:a16="http://schemas.microsoft.com/office/drawing/2014/main" id="{9D93F868-4F6C-DB65-0D8F-60EBAC3F1B92}"/>
                  </a:ext>
                </a:extLst>
              </p:cNvPr>
              <p:cNvSpPr/>
              <p:nvPr/>
            </p:nvSpPr>
            <p:spPr>
              <a:xfrm>
                <a:off x="5675910" y="282962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6" name="Freeform 8263">
                <a:extLst>
                  <a:ext uri="{FF2B5EF4-FFF2-40B4-BE49-F238E27FC236}">
                    <a16:creationId xmlns:a16="http://schemas.microsoft.com/office/drawing/2014/main" id="{1D0940F5-92B3-B54F-964B-A0162D467337}"/>
                  </a:ext>
                </a:extLst>
              </p:cNvPr>
              <p:cNvSpPr/>
              <p:nvPr/>
            </p:nvSpPr>
            <p:spPr>
              <a:xfrm>
                <a:off x="5652929" y="28512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7" name="Freeform 8264">
                <a:extLst>
                  <a:ext uri="{FF2B5EF4-FFF2-40B4-BE49-F238E27FC236}">
                    <a16:creationId xmlns:a16="http://schemas.microsoft.com/office/drawing/2014/main" id="{A7A94A71-905D-F414-F7B7-4C40902EC6C9}"/>
                  </a:ext>
                </a:extLst>
              </p:cNvPr>
              <p:cNvSpPr/>
              <p:nvPr/>
            </p:nvSpPr>
            <p:spPr>
              <a:xfrm>
                <a:off x="5675910" y="282962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8" name="Freeform 8265">
                <a:extLst>
                  <a:ext uri="{FF2B5EF4-FFF2-40B4-BE49-F238E27FC236}">
                    <a16:creationId xmlns:a16="http://schemas.microsoft.com/office/drawing/2014/main" id="{0DC1E883-FC51-986F-AFD4-606A507AD0D6}"/>
                  </a:ext>
                </a:extLst>
              </p:cNvPr>
              <p:cNvSpPr/>
              <p:nvPr/>
            </p:nvSpPr>
            <p:spPr>
              <a:xfrm>
                <a:off x="5762753" y="2936305"/>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9" name="Freeform 8266">
                <a:extLst>
                  <a:ext uri="{FF2B5EF4-FFF2-40B4-BE49-F238E27FC236}">
                    <a16:creationId xmlns:a16="http://schemas.microsoft.com/office/drawing/2014/main" id="{0CCCFDFF-ADC3-C710-A44D-12F619DC4219}"/>
                  </a:ext>
                </a:extLst>
              </p:cNvPr>
              <p:cNvSpPr/>
              <p:nvPr/>
            </p:nvSpPr>
            <p:spPr>
              <a:xfrm>
                <a:off x="5785861" y="291479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0" name="Freeform 8267">
                <a:extLst>
                  <a:ext uri="{FF2B5EF4-FFF2-40B4-BE49-F238E27FC236}">
                    <a16:creationId xmlns:a16="http://schemas.microsoft.com/office/drawing/2014/main" id="{DD0A7E57-9D1C-68C3-B8AC-981C1E582B5D}"/>
                  </a:ext>
                </a:extLst>
              </p:cNvPr>
              <p:cNvSpPr/>
              <p:nvPr/>
            </p:nvSpPr>
            <p:spPr>
              <a:xfrm>
                <a:off x="5762753" y="2936305"/>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1" name="Freeform 8268">
                <a:extLst>
                  <a:ext uri="{FF2B5EF4-FFF2-40B4-BE49-F238E27FC236}">
                    <a16:creationId xmlns:a16="http://schemas.microsoft.com/office/drawing/2014/main" id="{D8505E9C-E0E2-E5AE-2B01-92C603D1EB57}"/>
                  </a:ext>
                </a:extLst>
              </p:cNvPr>
              <p:cNvSpPr/>
              <p:nvPr/>
            </p:nvSpPr>
            <p:spPr>
              <a:xfrm>
                <a:off x="5785861" y="291479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2" name="Freeform 8269">
                <a:extLst>
                  <a:ext uri="{FF2B5EF4-FFF2-40B4-BE49-F238E27FC236}">
                    <a16:creationId xmlns:a16="http://schemas.microsoft.com/office/drawing/2014/main" id="{2FA4F80B-6642-2C32-69B3-024C3A698615}"/>
                  </a:ext>
                </a:extLst>
              </p:cNvPr>
              <p:cNvSpPr/>
              <p:nvPr/>
            </p:nvSpPr>
            <p:spPr>
              <a:xfrm>
                <a:off x="5794621" y="2949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3" name="Freeform 8270">
                <a:extLst>
                  <a:ext uri="{FF2B5EF4-FFF2-40B4-BE49-F238E27FC236}">
                    <a16:creationId xmlns:a16="http://schemas.microsoft.com/office/drawing/2014/main" id="{B913FE3D-0B9F-F850-7210-F1BC71F9A351}"/>
                  </a:ext>
                </a:extLst>
              </p:cNvPr>
              <p:cNvSpPr/>
              <p:nvPr/>
            </p:nvSpPr>
            <p:spPr>
              <a:xfrm>
                <a:off x="5817602" y="29275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4" name="Freeform 8271">
                <a:extLst>
                  <a:ext uri="{FF2B5EF4-FFF2-40B4-BE49-F238E27FC236}">
                    <a16:creationId xmlns:a16="http://schemas.microsoft.com/office/drawing/2014/main" id="{2901E689-B61A-2708-0DB9-470F7D718A1C}"/>
                  </a:ext>
                </a:extLst>
              </p:cNvPr>
              <p:cNvSpPr/>
              <p:nvPr/>
            </p:nvSpPr>
            <p:spPr>
              <a:xfrm>
                <a:off x="5794621" y="2949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5" name="Freeform 8272">
                <a:extLst>
                  <a:ext uri="{FF2B5EF4-FFF2-40B4-BE49-F238E27FC236}">
                    <a16:creationId xmlns:a16="http://schemas.microsoft.com/office/drawing/2014/main" id="{5973EA3D-16C1-B797-A638-C71242805C3E}"/>
                  </a:ext>
                </a:extLst>
              </p:cNvPr>
              <p:cNvSpPr/>
              <p:nvPr/>
            </p:nvSpPr>
            <p:spPr>
              <a:xfrm>
                <a:off x="5817602" y="29275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6" name="Freeform 8273">
                <a:extLst>
                  <a:ext uri="{FF2B5EF4-FFF2-40B4-BE49-F238E27FC236}">
                    <a16:creationId xmlns:a16="http://schemas.microsoft.com/office/drawing/2014/main" id="{5B56DF51-20A6-723F-143C-C8104B854725}"/>
                  </a:ext>
                </a:extLst>
              </p:cNvPr>
              <p:cNvSpPr/>
              <p:nvPr/>
            </p:nvSpPr>
            <p:spPr>
              <a:xfrm>
                <a:off x="583905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7" name="Freeform 8274">
                <a:extLst>
                  <a:ext uri="{FF2B5EF4-FFF2-40B4-BE49-F238E27FC236}">
                    <a16:creationId xmlns:a16="http://schemas.microsoft.com/office/drawing/2014/main" id="{4059B248-8D25-EAE0-BFE2-A68AFEFC92D0}"/>
                  </a:ext>
                </a:extLst>
              </p:cNvPr>
              <p:cNvSpPr/>
              <p:nvPr/>
            </p:nvSpPr>
            <p:spPr>
              <a:xfrm>
                <a:off x="5862039"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8" name="Freeform 8275">
                <a:extLst>
                  <a:ext uri="{FF2B5EF4-FFF2-40B4-BE49-F238E27FC236}">
                    <a16:creationId xmlns:a16="http://schemas.microsoft.com/office/drawing/2014/main" id="{9B57170A-8193-0B55-0049-62D909EC9994}"/>
                  </a:ext>
                </a:extLst>
              </p:cNvPr>
              <p:cNvSpPr/>
              <p:nvPr/>
            </p:nvSpPr>
            <p:spPr>
              <a:xfrm>
                <a:off x="583905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9" name="Freeform 8276">
                <a:extLst>
                  <a:ext uri="{FF2B5EF4-FFF2-40B4-BE49-F238E27FC236}">
                    <a16:creationId xmlns:a16="http://schemas.microsoft.com/office/drawing/2014/main" id="{1D6056B6-C2E1-BE93-902A-7DBAA273F8AF}"/>
                  </a:ext>
                </a:extLst>
              </p:cNvPr>
              <p:cNvSpPr/>
              <p:nvPr/>
            </p:nvSpPr>
            <p:spPr>
              <a:xfrm>
                <a:off x="5862039"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0" name="Freeform 8277">
                <a:extLst>
                  <a:ext uri="{FF2B5EF4-FFF2-40B4-BE49-F238E27FC236}">
                    <a16:creationId xmlns:a16="http://schemas.microsoft.com/office/drawing/2014/main" id="{2511F859-B102-2980-7BE7-E0AE867E41DB}"/>
                  </a:ext>
                </a:extLst>
              </p:cNvPr>
              <p:cNvSpPr/>
              <p:nvPr/>
            </p:nvSpPr>
            <p:spPr>
              <a:xfrm>
                <a:off x="588336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1" name="Freeform 8278">
                <a:extLst>
                  <a:ext uri="{FF2B5EF4-FFF2-40B4-BE49-F238E27FC236}">
                    <a16:creationId xmlns:a16="http://schemas.microsoft.com/office/drawing/2014/main" id="{E437D8D9-0E2B-E7B8-F376-3C8E6795206F}"/>
                  </a:ext>
                </a:extLst>
              </p:cNvPr>
              <p:cNvSpPr/>
              <p:nvPr/>
            </p:nvSpPr>
            <p:spPr>
              <a:xfrm>
                <a:off x="5906477"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2" name="Freeform 8279">
                <a:extLst>
                  <a:ext uri="{FF2B5EF4-FFF2-40B4-BE49-F238E27FC236}">
                    <a16:creationId xmlns:a16="http://schemas.microsoft.com/office/drawing/2014/main" id="{B37A1621-430E-EB25-9759-95C2C3BF7E9B}"/>
                  </a:ext>
                </a:extLst>
              </p:cNvPr>
              <p:cNvSpPr/>
              <p:nvPr/>
            </p:nvSpPr>
            <p:spPr>
              <a:xfrm>
                <a:off x="5883369"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3" name="Freeform 8280">
                <a:extLst>
                  <a:ext uri="{FF2B5EF4-FFF2-40B4-BE49-F238E27FC236}">
                    <a16:creationId xmlns:a16="http://schemas.microsoft.com/office/drawing/2014/main" id="{5413F9E4-E357-77FE-46A4-6CBC4F60A4CA}"/>
                  </a:ext>
                </a:extLst>
              </p:cNvPr>
              <p:cNvSpPr/>
              <p:nvPr/>
            </p:nvSpPr>
            <p:spPr>
              <a:xfrm>
                <a:off x="5906477"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4" name="Freeform 8281">
                <a:extLst>
                  <a:ext uri="{FF2B5EF4-FFF2-40B4-BE49-F238E27FC236}">
                    <a16:creationId xmlns:a16="http://schemas.microsoft.com/office/drawing/2014/main" id="{842E6F78-FEAC-5A3A-629A-1AFE5409E020}"/>
                  </a:ext>
                </a:extLst>
              </p:cNvPr>
              <p:cNvSpPr/>
              <p:nvPr/>
            </p:nvSpPr>
            <p:spPr>
              <a:xfrm>
                <a:off x="5896066"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5" name="Freeform 8282">
                <a:extLst>
                  <a:ext uri="{FF2B5EF4-FFF2-40B4-BE49-F238E27FC236}">
                    <a16:creationId xmlns:a16="http://schemas.microsoft.com/office/drawing/2014/main" id="{1E33B9B4-147C-02F8-20E2-9107DA21F7FA}"/>
                  </a:ext>
                </a:extLst>
              </p:cNvPr>
              <p:cNvSpPr/>
              <p:nvPr/>
            </p:nvSpPr>
            <p:spPr>
              <a:xfrm>
                <a:off x="5919173"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6" name="Freeform 8283">
                <a:extLst>
                  <a:ext uri="{FF2B5EF4-FFF2-40B4-BE49-F238E27FC236}">
                    <a16:creationId xmlns:a16="http://schemas.microsoft.com/office/drawing/2014/main" id="{BEB92A19-3F3E-8C9A-38B9-2B639A469729}"/>
                  </a:ext>
                </a:extLst>
              </p:cNvPr>
              <p:cNvSpPr/>
              <p:nvPr/>
            </p:nvSpPr>
            <p:spPr>
              <a:xfrm>
                <a:off x="5896066" y="29535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7" name="Freeform 8284">
                <a:extLst>
                  <a:ext uri="{FF2B5EF4-FFF2-40B4-BE49-F238E27FC236}">
                    <a16:creationId xmlns:a16="http://schemas.microsoft.com/office/drawing/2014/main" id="{661CAAD5-F370-DB1B-7F8B-2ADF892D29BF}"/>
                  </a:ext>
                </a:extLst>
              </p:cNvPr>
              <p:cNvSpPr/>
              <p:nvPr/>
            </p:nvSpPr>
            <p:spPr>
              <a:xfrm>
                <a:off x="5919173" y="29318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8" name="Freeform 8285">
                <a:extLst>
                  <a:ext uri="{FF2B5EF4-FFF2-40B4-BE49-F238E27FC236}">
                    <a16:creationId xmlns:a16="http://schemas.microsoft.com/office/drawing/2014/main" id="{ADCCEAAF-B8CF-EB3D-952C-5F718A4A5660}"/>
                  </a:ext>
                </a:extLst>
              </p:cNvPr>
              <p:cNvSpPr/>
              <p:nvPr/>
            </p:nvSpPr>
            <p:spPr>
              <a:xfrm>
                <a:off x="6130823" y="30312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9" name="Freeform 8286">
                <a:extLst>
                  <a:ext uri="{FF2B5EF4-FFF2-40B4-BE49-F238E27FC236}">
                    <a16:creationId xmlns:a16="http://schemas.microsoft.com/office/drawing/2014/main" id="{B544626A-428D-B34B-522D-F2F21DBC2FDB}"/>
                  </a:ext>
                </a:extLst>
              </p:cNvPr>
              <p:cNvSpPr/>
              <p:nvPr/>
            </p:nvSpPr>
            <p:spPr>
              <a:xfrm>
                <a:off x="6153930" y="30097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0" name="Freeform 8287">
                <a:extLst>
                  <a:ext uri="{FF2B5EF4-FFF2-40B4-BE49-F238E27FC236}">
                    <a16:creationId xmlns:a16="http://schemas.microsoft.com/office/drawing/2014/main" id="{95CC065E-5A69-AB86-0AD5-BF9269EF2243}"/>
                  </a:ext>
                </a:extLst>
              </p:cNvPr>
              <p:cNvSpPr/>
              <p:nvPr/>
            </p:nvSpPr>
            <p:spPr>
              <a:xfrm>
                <a:off x="6130823" y="30312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1" name="Freeform 8288">
                <a:extLst>
                  <a:ext uri="{FF2B5EF4-FFF2-40B4-BE49-F238E27FC236}">
                    <a16:creationId xmlns:a16="http://schemas.microsoft.com/office/drawing/2014/main" id="{C9CA5C8D-3C5C-06BF-B51D-A5ECFB14CFE9}"/>
                  </a:ext>
                </a:extLst>
              </p:cNvPr>
              <p:cNvSpPr/>
              <p:nvPr/>
            </p:nvSpPr>
            <p:spPr>
              <a:xfrm>
                <a:off x="6153930" y="30097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2" name="Freeform 8289">
                <a:extLst>
                  <a:ext uri="{FF2B5EF4-FFF2-40B4-BE49-F238E27FC236}">
                    <a16:creationId xmlns:a16="http://schemas.microsoft.com/office/drawing/2014/main" id="{D57CB527-80F9-3508-A718-A7293732F1B2}"/>
                  </a:ext>
                </a:extLst>
              </p:cNvPr>
              <p:cNvSpPr/>
              <p:nvPr/>
            </p:nvSpPr>
            <p:spPr>
              <a:xfrm>
                <a:off x="6158374" y="303565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3" name="Freeform 8290">
                <a:extLst>
                  <a:ext uri="{FF2B5EF4-FFF2-40B4-BE49-F238E27FC236}">
                    <a16:creationId xmlns:a16="http://schemas.microsoft.com/office/drawing/2014/main" id="{B99FD162-8CDF-9728-9AB6-FAA8FC89DAA8}"/>
                  </a:ext>
                </a:extLst>
              </p:cNvPr>
              <p:cNvSpPr/>
              <p:nvPr/>
            </p:nvSpPr>
            <p:spPr>
              <a:xfrm>
                <a:off x="6181354" y="301400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4" name="Freeform 8291">
                <a:extLst>
                  <a:ext uri="{FF2B5EF4-FFF2-40B4-BE49-F238E27FC236}">
                    <a16:creationId xmlns:a16="http://schemas.microsoft.com/office/drawing/2014/main" id="{2E383C32-F42A-FE76-EB3A-F54A9C4959B1}"/>
                  </a:ext>
                </a:extLst>
              </p:cNvPr>
              <p:cNvSpPr/>
              <p:nvPr/>
            </p:nvSpPr>
            <p:spPr>
              <a:xfrm>
                <a:off x="6158374" y="303565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5" name="Freeform 8292">
                <a:extLst>
                  <a:ext uri="{FF2B5EF4-FFF2-40B4-BE49-F238E27FC236}">
                    <a16:creationId xmlns:a16="http://schemas.microsoft.com/office/drawing/2014/main" id="{AC44956F-5330-B0F1-54CF-C9B42E89893E}"/>
                  </a:ext>
                </a:extLst>
              </p:cNvPr>
              <p:cNvSpPr/>
              <p:nvPr/>
            </p:nvSpPr>
            <p:spPr>
              <a:xfrm>
                <a:off x="6181354" y="301400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6" name="Freeform 8293">
                <a:extLst>
                  <a:ext uri="{FF2B5EF4-FFF2-40B4-BE49-F238E27FC236}">
                    <a16:creationId xmlns:a16="http://schemas.microsoft.com/office/drawing/2014/main" id="{1C223F73-1F81-259C-0464-FF19B133B00F}"/>
                  </a:ext>
                </a:extLst>
              </p:cNvPr>
              <p:cNvSpPr/>
              <p:nvPr/>
            </p:nvSpPr>
            <p:spPr>
              <a:xfrm>
                <a:off x="6492544" y="30529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7" name="Freeform 8294">
                <a:extLst>
                  <a:ext uri="{FF2B5EF4-FFF2-40B4-BE49-F238E27FC236}">
                    <a16:creationId xmlns:a16="http://schemas.microsoft.com/office/drawing/2014/main" id="{AF0495F8-A68B-9071-1FFF-76CFE8ABD4AD}"/>
                  </a:ext>
                </a:extLst>
              </p:cNvPr>
              <p:cNvSpPr/>
              <p:nvPr/>
            </p:nvSpPr>
            <p:spPr>
              <a:xfrm>
                <a:off x="6515524" y="30314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8" name="Freeform 8295">
                <a:extLst>
                  <a:ext uri="{FF2B5EF4-FFF2-40B4-BE49-F238E27FC236}">
                    <a16:creationId xmlns:a16="http://schemas.microsoft.com/office/drawing/2014/main" id="{955CBD66-B489-4C8A-2E7E-2AD73168A17B}"/>
                  </a:ext>
                </a:extLst>
              </p:cNvPr>
              <p:cNvSpPr/>
              <p:nvPr/>
            </p:nvSpPr>
            <p:spPr>
              <a:xfrm>
                <a:off x="6492544" y="30529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9" name="Freeform 8296">
                <a:extLst>
                  <a:ext uri="{FF2B5EF4-FFF2-40B4-BE49-F238E27FC236}">
                    <a16:creationId xmlns:a16="http://schemas.microsoft.com/office/drawing/2014/main" id="{C7ED1835-9166-A73C-B1F5-DD20547C7F70}"/>
                  </a:ext>
                </a:extLst>
              </p:cNvPr>
              <p:cNvSpPr/>
              <p:nvPr/>
            </p:nvSpPr>
            <p:spPr>
              <a:xfrm>
                <a:off x="6515524" y="30314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0" name="Freeform 8297">
                <a:extLst>
                  <a:ext uri="{FF2B5EF4-FFF2-40B4-BE49-F238E27FC236}">
                    <a16:creationId xmlns:a16="http://schemas.microsoft.com/office/drawing/2014/main" id="{D7D655F0-1EB0-1365-01A1-A44EF9EC4C0B}"/>
                  </a:ext>
                </a:extLst>
              </p:cNvPr>
              <p:cNvSpPr/>
              <p:nvPr/>
            </p:nvSpPr>
            <p:spPr>
              <a:xfrm>
                <a:off x="6593988" y="305741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1" name="Freeform 8298">
                <a:extLst>
                  <a:ext uri="{FF2B5EF4-FFF2-40B4-BE49-F238E27FC236}">
                    <a16:creationId xmlns:a16="http://schemas.microsoft.com/office/drawing/2014/main" id="{0B154E77-FC60-9A58-EE21-71B884BCE516}"/>
                  </a:ext>
                </a:extLst>
              </p:cNvPr>
              <p:cNvSpPr/>
              <p:nvPr/>
            </p:nvSpPr>
            <p:spPr>
              <a:xfrm>
                <a:off x="6617096" y="30357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2" name="Freeform 8299">
                <a:extLst>
                  <a:ext uri="{FF2B5EF4-FFF2-40B4-BE49-F238E27FC236}">
                    <a16:creationId xmlns:a16="http://schemas.microsoft.com/office/drawing/2014/main" id="{E536EB54-0CC9-4AC6-327C-81804DF2FAAA}"/>
                  </a:ext>
                </a:extLst>
              </p:cNvPr>
              <p:cNvSpPr/>
              <p:nvPr/>
            </p:nvSpPr>
            <p:spPr>
              <a:xfrm>
                <a:off x="6593988" y="305741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3" name="Freeform 8300">
                <a:extLst>
                  <a:ext uri="{FF2B5EF4-FFF2-40B4-BE49-F238E27FC236}">
                    <a16:creationId xmlns:a16="http://schemas.microsoft.com/office/drawing/2014/main" id="{7A669389-A43E-8DC1-1E83-D445AED66680}"/>
                  </a:ext>
                </a:extLst>
              </p:cNvPr>
              <p:cNvSpPr/>
              <p:nvPr/>
            </p:nvSpPr>
            <p:spPr>
              <a:xfrm>
                <a:off x="6617096" y="30357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4" name="Freeform 8301">
                <a:extLst>
                  <a:ext uri="{FF2B5EF4-FFF2-40B4-BE49-F238E27FC236}">
                    <a16:creationId xmlns:a16="http://schemas.microsoft.com/office/drawing/2014/main" id="{68CED169-AE2A-93FC-6AFE-B3ADA60C22C6}"/>
                  </a:ext>
                </a:extLst>
              </p:cNvPr>
              <p:cNvSpPr/>
              <p:nvPr/>
            </p:nvSpPr>
            <p:spPr>
              <a:xfrm>
                <a:off x="6750535" y="30704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5" name="Freeform 8302">
                <a:extLst>
                  <a:ext uri="{FF2B5EF4-FFF2-40B4-BE49-F238E27FC236}">
                    <a16:creationId xmlns:a16="http://schemas.microsoft.com/office/drawing/2014/main" id="{E37A8351-A4E3-6B76-C499-AA4DF2CFE40C}"/>
                  </a:ext>
                </a:extLst>
              </p:cNvPr>
              <p:cNvSpPr/>
              <p:nvPr/>
            </p:nvSpPr>
            <p:spPr>
              <a:xfrm>
                <a:off x="6773516" y="30489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6" name="Freeform 8303">
                <a:extLst>
                  <a:ext uri="{FF2B5EF4-FFF2-40B4-BE49-F238E27FC236}">
                    <a16:creationId xmlns:a16="http://schemas.microsoft.com/office/drawing/2014/main" id="{C20AB429-AE8D-7999-8D75-6544B5194113}"/>
                  </a:ext>
                </a:extLst>
              </p:cNvPr>
              <p:cNvSpPr/>
              <p:nvPr/>
            </p:nvSpPr>
            <p:spPr>
              <a:xfrm>
                <a:off x="6750535" y="30704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7" name="Freeform 8304">
                <a:extLst>
                  <a:ext uri="{FF2B5EF4-FFF2-40B4-BE49-F238E27FC236}">
                    <a16:creationId xmlns:a16="http://schemas.microsoft.com/office/drawing/2014/main" id="{B2B2EFBC-BDC7-9137-82F3-E65C6350CF51}"/>
                  </a:ext>
                </a:extLst>
              </p:cNvPr>
              <p:cNvSpPr/>
              <p:nvPr/>
            </p:nvSpPr>
            <p:spPr>
              <a:xfrm>
                <a:off x="6773516" y="30489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8" name="Freeform 8305">
                <a:extLst>
                  <a:ext uri="{FF2B5EF4-FFF2-40B4-BE49-F238E27FC236}">
                    <a16:creationId xmlns:a16="http://schemas.microsoft.com/office/drawing/2014/main" id="{2BD50727-55AE-B42F-CCBC-C0BB75ADC407}"/>
                  </a:ext>
                </a:extLst>
              </p:cNvPr>
              <p:cNvSpPr/>
              <p:nvPr/>
            </p:nvSpPr>
            <p:spPr>
              <a:xfrm>
                <a:off x="6845631" y="307931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9" name="Freeform 8306">
                <a:extLst>
                  <a:ext uri="{FF2B5EF4-FFF2-40B4-BE49-F238E27FC236}">
                    <a16:creationId xmlns:a16="http://schemas.microsoft.com/office/drawing/2014/main" id="{0D09C545-51D7-7AD3-8118-C206C138C40A}"/>
                  </a:ext>
                </a:extLst>
              </p:cNvPr>
              <p:cNvSpPr/>
              <p:nvPr/>
            </p:nvSpPr>
            <p:spPr>
              <a:xfrm>
                <a:off x="6868739" y="30576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0" name="Freeform 8307">
                <a:extLst>
                  <a:ext uri="{FF2B5EF4-FFF2-40B4-BE49-F238E27FC236}">
                    <a16:creationId xmlns:a16="http://schemas.microsoft.com/office/drawing/2014/main" id="{8F15F8F5-9338-57EA-EA8B-B930F2EA981E}"/>
                  </a:ext>
                </a:extLst>
              </p:cNvPr>
              <p:cNvSpPr/>
              <p:nvPr/>
            </p:nvSpPr>
            <p:spPr>
              <a:xfrm>
                <a:off x="6845631" y="307931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1" name="Freeform 8308">
                <a:extLst>
                  <a:ext uri="{FF2B5EF4-FFF2-40B4-BE49-F238E27FC236}">
                    <a16:creationId xmlns:a16="http://schemas.microsoft.com/office/drawing/2014/main" id="{65FA6F77-FC1C-6E2A-EA13-BBCDF72D81A8}"/>
                  </a:ext>
                </a:extLst>
              </p:cNvPr>
              <p:cNvSpPr/>
              <p:nvPr/>
            </p:nvSpPr>
            <p:spPr>
              <a:xfrm>
                <a:off x="6868739" y="30576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2" name="Freeform 8309">
                <a:extLst>
                  <a:ext uri="{FF2B5EF4-FFF2-40B4-BE49-F238E27FC236}">
                    <a16:creationId xmlns:a16="http://schemas.microsoft.com/office/drawing/2014/main" id="{ED0A1646-BB1E-F745-C73C-C3F53C802979}"/>
                  </a:ext>
                </a:extLst>
              </p:cNvPr>
              <p:cNvSpPr/>
              <p:nvPr/>
            </p:nvSpPr>
            <p:spPr>
              <a:xfrm>
                <a:off x="6854138"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3" name="Freeform 8310">
                <a:extLst>
                  <a:ext uri="{FF2B5EF4-FFF2-40B4-BE49-F238E27FC236}">
                    <a16:creationId xmlns:a16="http://schemas.microsoft.com/office/drawing/2014/main" id="{6E31C8D7-BCD5-3D25-2913-9120AB9B4045}"/>
                  </a:ext>
                </a:extLst>
              </p:cNvPr>
              <p:cNvSpPr/>
              <p:nvPr/>
            </p:nvSpPr>
            <p:spPr>
              <a:xfrm>
                <a:off x="6877246"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4" name="Freeform 8311">
                <a:extLst>
                  <a:ext uri="{FF2B5EF4-FFF2-40B4-BE49-F238E27FC236}">
                    <a16:creationId xmlns:a16="http://schemas.microsoft.com/office/drawing/2014/main" id="{BEAFE1A1-1478-354A-15E3-CAB5EA067C51}"/>
                  </a:ext>
                </a:extLst>
              </p:cNvPr>
              <p:cNvSpPr/>
              <p:nvPr/>
            </p:nvSpPr>
            <p:spPr>
              <a:xfrm>
                <a:off x="6854138"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5" name="Freeform 8312">
                <a:extLst>
                  <a:ext uri="{FF2B5EF4-FFF2-40B4-BE49-F238E27FC236}">
                    <a16:creationId xmlns:a16="http://schemas.microsoft.com/office/drawing/2014/main" id="{0EBC0D81-828F-F9D3-9554-96B36ED9710C}"/>
                  </a:ext>
                </a:extLst>
              </p:cNvPr>
              <p:cNvSpPr/>
              <p:nvPr/>
            </p:nvSpPr>
            <p:spPr>
              <a:xfrm>
                <a:off x="6877246"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6" name="Freeform 8313">
                <a:extLst>
                  <a:ext uri="{FF2B5EF4-FFF2-40B4-BE49-F238E27FC236}">
                    <a16:creationId xmlns:a16="http://schemas.microsoft.com/office/drawing/2014/main" id="{3636FC9A-10E6-524E-EC5F-6F1CB5D175A1}"/>
                  </a:ext>
                </a:extLst>
              </p:cNvPr>
              <p:cNvSpPr/>
              <p:nvPr/>
            </p:nvSpPr>
            <p:spPr>
              <a:xfrm>
                <a:off x="6856296"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7" name="Freeform 8314">
                <a:extLst>
                  <a:ext uri="{FF2B5EF4-FFF2-40B4-BE49-F238E27FC236}">
                    <a16:creationId xmlns:a16="http://schemas.microsoft.com/office/drawing/2014/main" id="{488AB383-388C-E297-3F5E-2FA7BD958DFC}"/>
                  </a:ext>
                </a:extLst>
              </p:cNvPr>
              <p:cNvSpPr/>
              <p:nvPr/>
            </p:nvSpPr>
            <p:spPr>
              <a:xfrm>
                <a:off x="6879277"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8" name="Freeform 8315">
                <a:extLst>
                  <a:ext uri="{FF2B5EF4-FFF2-40B4-BE49-F238E27FC236}">
                    <a16:creationId xmlns:a16="http://schemas.microsoft.com/office/drawing/2014/main" id="{DA5584E7-DC75-0E31-FE9C-174DE14C831A}"/>
                  </a:ext>
                </a:extLst>
              </p:cNvPr>
              <p:cNvSpPr/>
              <p:nvPr/>
            </p:nvSpPr>
            <p:spPr>
              <a:xfrm>
                <a:off x="6856296"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9" name="Freeform 8316">
                <a:extLst>
                  <a:ext uri="{FF2B5EF4-FFF2-40B4-BE49-F238E27FC236}">
                    <a16:creationId xmlns:a16="http://schemas.microsoft.com/office/drawing/2014/main" id="{2B3F7F6C-292B-FA15-6FE1-84F31608B941}"/>
                  </a:ext>
                </a:extLst>
              </p:cNvPr>
              <p:cNvSpPr/>
              <p:nvPr/>
            </p:nvSpPr>
            <p:spPr>
              <a:xfrm>
                <a:off x="6879277"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0" name="Freeform 8317">
                <a:extLst>
                  <a:ext uri="{FF2B5EF4-FFF2-40B4-BE49-F238E27FC236}">
                    <a16:creationId xmlns:a16="http://schemas.microsoft.com/office/drawing/2014/main" id="{0A6094BC-940F-35D1-9D7F-A7B87B748D4C}"/>
                  </a:ext>
                </a:extLst>
              </p:cNvPr>
              <p:cNvSpPr/>
              <p:nvPr/>
            </p:nvSpPr>
            <p:spPr>
              <a:xfrm>
                <a:off x="6873183"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1" name="Freeform 8318">
                <a:extLst>
                  <a:ext uri="{FF2B5EF4-FFF2-40B4-BE49-F238E27FC236}">
                    <a16:creationId xmlns:a16="http://schemas.microsoft.com/office/drawing/2014/main" id="{FDDD5C5B-7798-E305-4AF5-90FD589E4271}"/>
                  </a:ext>
                </a:extLst>
              </p:cNvPr>
              <p:cNvSpPr/>
              <p:nvPr/>
            </p:nvSpPr>
            <p:spPr>
              <a:xfrm>
                <a:off x="6896163"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2" name="Freeform 8319">
                <a:extLst>
                  <a:ext uri="{FF2B5EF4-FFF2-40B4-BE49-F238E27FC236}">
                    <a16:creationId xmlns:a16="http://schemas.microsoft.com/office/drawing/2014/main" id="{C9E04735-48D4-8790-1692-61ABD3486991}"/>
                  </a:ext>
                </a:extLst>
              </p:cNvPr>
              <p:cNvSpPr/>
              <p:nvPr/>
            </p:nvSpPr>
            <p:spPr>
              <a:xfrm>
                <a:off x="6873183"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3" name="Freeform 8320">
                <a:extLst>
                  <a:ext uri="{FF2B5EF4-FFF2-40B4-BE49-F238E27FC236}">
                    <a16:creationId xmlns:a16="http://schemas.microsoft.com/office/drawing/2014/main" id="{7CF75FBE-8EA5-A31E-9762-B1DADAFF49F9}"/>
                  </a:ext>
                </a:extLst>
              </p:cNvPr>
              <p:cNvSpPr/>
              <p:nvPr/>
            </p:nvSpPr>
            <p:spPr>
              <a:xfrm>
                <a:off x="6896163"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4" name="Freeform 8321">
                <a:extLst>
                  <a:ext uri="{FF2B5EF4-FFF2-40B4-BE49-F238E27FC236}">
                    <a16:creationId xmlns:a16="http://schemas.microsoft.com/office/drawing/2014/main" id="{03CAE6E2-D0A7-6C61-F149-3AE39DF7EAEC}"/>
                  </a:ext>
                </a:extLst>
              </p:cNvPr>
              <p:cNvSpPr/>
              <p:nvPr/>
            </p:nvSpPr>
            <p:spPr>
              <a:xfrm>
                <a:off x="6875341"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5" name="Freeform 8322">
                <a:extLst>
                  <a:ext uri="{FF2B5EF4-FFF2-40B4-BE49-F238E27FC236}">
                    <a16:creationId xmlns:a16="http://schemas.microsoft.com/office/drawing/2014/main" id="{6B139EC5-5F9A-43A4-A7AB-22083305F341}"/>
                  </a:ext>
                </a:extLst>
              </p:cNvPr>
              <p:cNvSpPr/>
              <p:nvPr/>
            </p:nvSpPr>
            <p:spPr>
              <a:xfrm>
                <a:off x="6898322"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6" name="Freeform 8323">
                <a:extLst>
                  <a:ext uri="{FF2B5EF4-FFF2-40B4-BE49-F238E27FC236}">
                    <a16:creationId xmlns:a16="http://schemas.microsoft.com/office/drawing/2014/main" id="{A90F3668-3036-C036-1FCC-DD8C87138B6D}"/>
                  </a:ext>
                </a:extLst>
              </p:cNvPr>
              <p:cNvSpPr/>
              <p:nvPr/>
            </p:nvSpPr>
            <p:spPr>
              <a:xfrm>
                <a:off x="6875341" y="308374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7" name="Freeform 8324">
                <a:extLst>
                  <a:ext uri="{FF2B5EF4-FFF2-40B4-BE49-F238E27FC236}">
                    <a16:creationId xmlns:a16="http://schemas.microsoft.com/office/drawing/2014/main" id="{7EF779D8-CC61-D706-B896-2D3E1161D2CA}"/>
                  </a:ext>
                </a:extLst>
              </p:cNvPr>
              <p:cNvSpPr/>
              <p:nvPr/>
            </p:nvSpPr>
            <p:spPr>
              <a:xfrm>
                <a:off x="6898322" y="306222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8" name="Freeform 8325">
                <a:extLst>
                  <a:ext uri="{FF2B5EF4-FFF2-40B4-BE49-F238E27FC236}">
                    <a16:creationId xmlns:a16="http://schemas.microsoft.com/office/drawing/2014/main" id="{1AAF29F7-3A3D-3B0B-1CCA-0D0431971E3E}"/>
                  </a:ext>
                </a:extLst>
              </p:cNvPr>
              <p:cNvSpPr/>
              <p:nvPr/>
            </p:nvSpPr>
            <p:spPr>
              <a:xfrm>
                <a:off x="6890069" y="30927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9" name="Freeform 8326">
                <a:extLst>
                  <a:ext uri="{FF2B5EF4-FFF2-40B4-BE49-F238E27FC236}">
                    <a16:creationId xmlns:a16="http://schemas.microsoft.com/office/drawing/2014/main" id="{D2E7D7D8-6478-DDE8-2446-678C4E49C012}"/>
                  </a:ext>
                </a:extLst>
              </p:cNvPr>
              <p:cNvSpPr/>
              <p:nvPr/>
            </p:nvSpPr>
            <p:spPr>
              <a:xfrm>
                <a:off x="6913176" y="307121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0" name="Freeform 8327">
                <a:extLst>
                  <a:ext uri="{FF2B5EF4-FFF2-40B4-BE49-F238E27FC236}">
                    <a16:creationId xmlns:a16="http://schemas.microsoft.com/office/drawing/2014/main" id="{865DE37C-60C5-D062-CBBF-BCFBE0CF42C9}"/>
                  </a:ext>
                </a:extLst>
              </p:cNvPr>
              <p:cNvSpPr/>
              <p:nvPr/>
            </p:nvSpPr>
            <p:spPr>
              <a:xfrm>
                <a:off x="6890069" y="30927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1" name="Freeform 8328">
                <a:extLst>
                  <a:ext uri="{FF2B5EF4-FFF2-40B4-BE49-F238E27FC236}">
                    <a16:creationId xmlns:a16="http://schemas.microsoft.com/office/drawing/2014/main" id="{25DA1853-7182-CC8E-DD1E-081CBA006AD3}"/>
                  </a:ext>
                </a:extLst>
              </p:cNvPr>
              <p:cNvSpPr/>
              <p:nvPr/>
            </p:nvSpPr>
            <p:spPr>
              <a:xfrm>
                <a:off x="6913176" y="3071211"/>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2" name="Freeform 8329">
                <a:extLst>
                  <a:ext uri="{FF2B5EF4-FFF2-40B4-BE49-F238E27FC236}">
                    <a16:creationId xmlns:a16="http://schemas.microsoft.com/office/drawing/2014/main" id="{5870D04F-1A07-F17F-89D5-0C24F1CB79DF}"/>
                  </a:ext>
                </a:extLst>
              </p:cNvPr>
              <p:cNvSpPr/>
              <p:nvPr/>
            </p:nvSpPr>
            <p:spPr>
              <a:xfrm>
                <a:off x="6906955" y="309715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3" name="Freeform 8330">
                <a:extLst>
                  <a:ext uri="{FF2B5EF4-FFF2-40B4-BE49-F238E27FC236}">
                    <a16:creationId xmlns:a16="http://schemas.microsoft.com/office/drawing/2014/main" id="{D7D12CE7-0345-0D48-60B9-5A5398069F6E}"/>
                  </a:ext>
                </a:extLst>
              </p:cNvPr>
              <p:cNvSpPr/>
              <p:nvPr/>
            </p:nvSpPr>
            <p:spPr>
              <a:xfrm>
                <a:off x="6930063" y="307564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4" name="Freeform 8331">
                <a:extLst>
                  <a:ext uri="{FF2B5EF4-FFF2-40B4-BE49-F238E27FC236}">
                    <a16:creationId xmlns:a16="http://schemas.microsoft.com/office/drawing/2014/main" id="{D62F8CAD-04BA-8ED9-BF92-ACD3A20DBF34}"/>
                  </a:ext>
                </a:extLst>
              </p:cNvPr>
              <p:cNvSpPr/>
              <p:nvPr/>
            </p:nvSpPr>
            <p:spPr>
              <a:xfrm>
                <a:off x="6906955" y="309715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5" name="Freeform 8332">
                <a:extLst>
                  <a:ext uri="{FF2B5EF4-FFF2-40B4-BE49-F238E27FC236}">
                    <a16:creationId xmlns:a16="http://schemas.microsoft.com/office/drawing/2014/main" id="{9A62FA64-D797-DCE7-059C-AA594F43DCE3}"/>
                  </a:ext>
                </a:extLst>
              </p:cNvPr>
              <p:cNvSpPr/>
              <p:nvPr/>
            </p:nvSpPr>
            <p:spPr>
              <a:xfrm>
                <a:off x="6930063" y="307564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6" name="Freeform 8333">
                <a:extLst>
                  <a:ext uri="{FF2B5EF4-FFF2-40B4-BE49-F238E27FC236}">
                    <a16:creationId xmlns:a16="http://schemas.microsoft.com/office/drawing/2014/main" id="{8E27A60A-DFC0-C5D2-FC30-A044AC88C808}"/>
                  </a:ext>
                </a:extLst>
              </p:cNvPr>
              <p:cNvSpPr/>
              <p:nvPr/>
            </p:nvSpPr>
            <p:spPr>
              <a:xfrm>
                <a:off x="7222081"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7" name="Freeform 8334">
                <a:extLst>
                  <a:ext uri="{FF2B5EF4-FFF2-40B4-BE49-F238E27FC236}">
                    <a16:creationId xmlns:a16="http://schemas.microsoft.com/office/drawing/2014/main" id="{0F3B4CB8-9024-C3BF-F2C7-7E64BA38383A}"/>
                  </a:ext>
                </a:extLst>
              </p:cNvPr>
              <p:cNvSpPr/>
              <p:nvPr/>
            </p:nvSpPr>
            <p:spPr>
              <a:xfrm>
                <a:off x="7245188"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8" name="Freeform 8335">
                <a:extLst>
                  <a:ext uri="{FF2B5EF4-FFF2-40B4-BE49-F238E27FC236}">
                    <a16:creationId xmlns:a16="http://schemas.microsoft.com/office/drawing/2014/main" id="{280DB9FB-9EB7-AB2C-C7C2-EFF7CF5045BF}"/>
                  </a:ext>
                </a:extLst>
              </p:cNvPr>
              <p:cNvSpPr/>
              <p:nvPr/>
            </p:nvSpPr>
            <p:spPr>
              <a:xfrm>
                <a:off x="7222081"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9" name="Freeform 8336">
                <a:extLst>
                  <a:ext uri="{FF2B5EF4-FFF2-40B4-BE49-F238E27FC236}">
                    <a16:creationId xmlns:a16="http://schemas.microsoft.com/office/drawing/2014/main" id="{AA715298-9222-EBFF-94FE-ED733F9776B0}"/>
                  </a:ext>
                </a:extLst>
              </p:cNvPr>
              <p:cNvSpPr/>
              <p:nvPr/>
            </p:nvSpPr>
            <p:spPr>
              <a:xfrm>
                <a:off x="7245188"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0" name="Freeform 8337">
                <a:extLst>
                  <a:ext uri="{FF2B5EF4-FFF2-40B4-BE49-F238E27FC236}">
                    <a16:creationId xmlns:a16="http://schemas.microsoft.com/office/drawing/2014/main" id="{DC8DB81A-0A3C-B3FA-1F8E-105154401EEF}"/>
                  </a:ext>
                </a:extLst>
              </p:cNvPr>
              <p:cNvSpPr/>
              <p:nvPr/>
            </p:nvSpPr>
            <p:spPr>
              <a:xfrm>
                <a:off x="7228429"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1" name="Freeform 8338">
                <a:extLst>
                  <a:ext uri="{FF2B5EF4-FFF2-40B4-BE49-F238E27FC236}">
                    <a16:creationId xmlns:a16="http://schemas.microsoft.com/office/drawing/2014/main" id="{A117B22E-16E1-725E-A7F2-AB134CB814FD}"/>
                  </a:ext>
                </a:extLst>
              </p:cNvPr>
              <p:cNvSpPr/>
              <p:nvPr/>
            </p:nvSpPr>
            <p:spPr>
              <a:xfrm>
                <a:off x="7251536"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2" name="Freeform 8339">
                <a:extLst>
                  <a:ext uri="{FF2B5EF4-FFF2-40B4-BE49-F238E27FC236}">
                    <a16:creationId xmlns:a16="http://schemas.microsoft.com/office/drawing/2014/main" id="{066A3AD4-35A9-7C08-A5FB-00F287DF6ACB}"/>
                  </a:ext>
                </a:extLst>
              </p:cNvPr>
              <p:cNvSpPr/>
              <p:nvPr/>
            </p:nvSpPr>
            <p:spPr>
              <a:xfrm>
                <a:off x="7228429" y="31152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3" name="Freeform 8340">
                <a:extLst>
                  <a:ext uri="{FF2B5EF4-FFF2-40B4-BE49-F238E27FC236}">
                    <a16:creationId xmlns:a16="http://schemas.microsoft.com/office/drawing/2014/main" id="{81C679CC-F1B3-0C55-FE92-1329C27FCEB9}"/>
                  </a:ext>
                </a:extLst>
              </p:cNvPr>
              <p:cNvSpPr/>
              <p:nvPr/>
            </p:nvSpPr>
            <p:spPr>
              <a:xfrm>
                <a:off x="7251536" y="309373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4" name="Freeform 8341">
                <a:extLst>
                  <a:ext uri="{FF2B5EF4-FFF2-40B4-BE49-F238E27FC236}">
                    <a16:creationId xmlns:a16="http://schemas.microsoft.com/office/drawing/2014/main" id="{04AA7F1D-4E96-D519-F0DF-BF7065C130B1}"/>
                  </a:ext>
                </a:extLst>
              </p:cNvPr>
              <p:cNvSpPr/>
              <p:nvPr/>
            </p:nvSpPr>
            <p:spPr>
              <a:xfrm>
                <a:off x="7522478" y="31289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5" name="Freeform 8342">
                <a:extLst>
                  <a:ext uri="{FF2B5EF4-FFF2-40B4-BE49-F238E27FC236}">
                    <a16:creationId xmlns:a16="http://schemas.microsoft.com/office/drawing/2014/main" id="{B3A0AC4F-44F9-9351-914E-4CB82200F6C0}"/>
                  </a:ext>
                </a:extLst>
              </p:cNvPr>
              <p:cNvSpPr/>
              <p:nvPr/>
            </p:nvSpPr>
            <p:spPr>
              <a:xfrm>
                <a:off x="7545459" y="310740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6" name="Freeform 8343">
                <a:extLst>
                  <a:ext uri="{FF2B5EF4-FFF2-40B4-BE49-F238E27FC236}">
                    <a16:creationId xmlns:a16="http://schemas.microsoft.com/office/drawing/2014/main" id="{739450AD-BA0F-F757-E76A-C6097AE64BC7}"/>
                  </a:ext>
                </a:extLst>
              </p:cNvPr>
              <p:cNvSpPr/>
              <p:nvPr/>
            </p:nvSpPr>
            <p:spPr>
              <a:xfrm>
                <a:off x="7522478" y="31289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7" name="Freeform 8344">
                <a:extLst>
                  <a:ext uri="{FF2B5EF4-FFF2-40B4-BE49-F238E27FC236}">
                    <a16:creationId xmlns:a16="http://schemas.microsoft.com/office/drawing/2014/main" id="{CF116BE2-449C-0EA8-377D-575580B75615}"/>
                  </a:ext>
                </a:extLst>
              </p:cNvPr>
              <p:cNvSpPr/>
              <p:nvPr/>
            </p:nvSpPr>
            <p:spPr>
              <a:xfrm>
                <a:off x="7545459" y="310740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8" name="Freeform 8345">
                <a:extLst>
                  <a:ext uri="{FF2B5EF4-FFF2-40B4-BE49-F238E27FC236}">
                    <a16:creationId xmlns:a16="http://schemas.microsoft.com/office/drawing/2014/main" id="{7E5136D0-4537-EDEA-1A97-9A82147853C6}"/>
                  </a:ext>
                </a:extLst>
              </p:cNvPr>
              <p:cNvSpPr/>
              <p:nvPr/>
            </p:nvSpPr>
            <p:spPr>
              <a:xfrm>
                <a:off x="7600688" y="313803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9" name="Freeform 8346">
                <a:extLst>
                  <a:ext uri="{FF2B5EF4-FFF2-40B4-BE49-F238E27FC236}">
                    <a16:creationId xmlns:a16="http://schemas.microsoft.com/office/drawing/2014/main" id="{BADDFCEF-74B1-6A8C-A8D4-88118FA56943}"/>
                  </a:ext>
                </a:extLst>
              </p:cNvPr>
              <p:cNvSpPr/>
              <p:nvPr/>
            </p:nvSpPr>
            <p:spPr>
              <a:xfrm>
                <a:off x="7623669" y="31165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0" name="Freeform 8347">
                <a:extLst>
                  <a:ext uri="{FF2B5EF4-FFF2-40B4-BE49-F238E27FC236}">
                    <a16:creationId xmlns:a16="http://schemas.microsoft.com/office/drawing/2014/main" id="{0692D42A-8817-FF1D-8215-25BE517FF2A7}"/>
                  </a:ext>
                </a:extLst>
              </p:cNvPr>
              <p:cNvSpPr/>
              <p:nvPr/>
            </p:nvSpPr>
            <p:spPr>
              <a:xfrm>
                <a:off x="7600688" y="313803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1" name="Freeform 8348">
                <a:extLst>
                  <a:ext uri="{FF2B5EF4-FFF2-40B4-BE49-F238E27FC236}">
                    <a16:creationId xmlns:a16="http://schemas.microsoft.com/office/drawing/2014/main" id="{243A14EF-B0E1-F1AB-FCFD-C83AE9F09ECB}"/>
                  </a:ext>
                </a:extLst>
              </p:cNvPr>
              <p:cNvSpPr/>
              <p:nvPr/>
            </p:nvSpPr>
            <p:spPr>
              <a:xfrm>
                <a:off x="7623669" y="31165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2" name="Freeform 8349">
                <a:extLst>
                  <a:ext uri="{FF2B5EF4-FFF2-40B4-BE49-F238E27FC236}">
                    <a16:creationId xmlns:a16="http://schemas.microsoft.com/office/drawing/2014/main" id="{596C979A-5B3A-55C3-6910-4FB7034B4C66}"/>
                  </a:ext>
                </a:extLst>
              </p:cNvPr>
              <p:cNvSpPr/>
              <p:nvPr/>
            </p:nvSpPr>
            <p:spPr>
              <a:xfrm>
                <a:off x="7642967"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3" name="Freeform 8350">
                <a:extLst>
                  <a:ext uri="{FF2B5EF4-FFF2-40B4-BE49-F238E27FC236}">
                    <a16:creationId xmlns:a16="http://schemas.microsoft.com/office/drawing/2014/main" id="{79ABA284-CD2A-01CD-734E-05C7243D24AD}"/>
                  </a:ext>
                </a:extLst>
              </p:cNvPr>
              <p:cNvSpPr/>
              <p:nvPr/>
            </p:nvSpPr>
            <p:spPr>
              <a:xfrm>
                <a:off x="7666075"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4" name="Freeform 8351">
                <a:extLst>
                  <a:ext uri="{FF2B5EF4-FFF2-40B4-BE49-F238E27FC236}">
                    <a16:creationId xmlns:a16="http://schemas.microsoft.com/office/drawing/2014/main" id="{AE9BDB27-EF33-ECF1-FC6F-6399EFED1C7D}"/>
                  </a:ext>
                </a:extLst>
              </p:cNvPr>
              <p:cNvSpPr/>
              <p:nvPr/>
            </p:nvSpPr>
            <p:spPr>
              <a:xfrm>
                <a:off x="7642967"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5" name="Freeform 8352">
                <a:extLst>
                  <a:ext uri="{FF2B5EF4-FFF2-40B4-BE49-F238E27FC236}">
                    <a16:creationId xmlns:a16="http://schemas.microsoft.com/office/drawing/2014/main" id="{17BE3734-C8FA-B381-553E-3766BA6C0C6D}"/>
                  </a:ext>
                </a:extLst>
              </p:cNvPr>
              <p:cNvSpPr/>
              <p:nvPr/>
            </p:nvSpPr>
            <p:spPr>
              <a:xfrm>
                <a:off x="7666075"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6" name="Freeform 8353">
                <a:extLst>
                  <a:ext uri="{FF2B5EF4-FFF2-40B4-BE49-F238E27FC236}">
                    <a16:creationId xmlns:a16="http://schemas.microsoft.com/office/drawing/2014/main" id="{B67D5946-8EE5-E6BB-54BB-51909DC9E4B4}"/>
                  </a:ext>
                </a:extLst>
              </p:cNvPr>
              <p:cNvSpPr/>
              <p:nvPr/>
            </p:nvSpPr>
            <p:spPr>
              <a:xfrm>
                <a:off x="7655664"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7" name="Freeform 8354">
                <a:extLst>
                  <a:ext uri="{FF2B5EF4-FFF2-40B4-BE49-F238E27FC236}">
                    <a16:creationId xmlns:a16="http://schemas.microsoft.com/office/drawing/2014/main" id="{849636E7-8212-E6A0-F438-55460F6AC875}"/>
                  </a:ext>
                </a:extLst>
              </p:cNvPr>
              <p:cNvSpPr/>
              <p:nvPr/>
            </p:nvSpPr>
            <p:spPr>
              <a:xfrm>
                <a:off x="7678771"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8" name="Freeform 8355">
                <a:extLst>
                  <a:ext uri="{FF2B5EF4-FFF2-40B4-BE49-F238E27FC236}">
                    <a16:creationId xmlns:a16="http://schemas.microsoft.com/office/drawing/2014/main" id="{D57E4F1A-924A-5689-938E-88C18809BB05}"/>
                  </a:ext>
                </a:extLst>
              </p:cNvPr>
              <p:cNvSpPr/>
              <p:nvPr/>
            </p:nvSpPr>
            <p:spPr>
              <a:xfrm>
                <a:off x="7655664" y="3142587"/>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9" name="Freeform 8356">
                <a:extLst>
                  <a:ext uri="{FF2B5EF4-FFF2-40B4-BE49-F238E27FC236}">
                    <a16:creationId xmlns:a16="http://schemas.microsoft.com/office/drawing/2014/main" id="{E659DE5E-D740-05DA-514E-FE4CD4271F63}"/>
                  </a:ext>
                </a:extLst>
              </p:cNvPr>
              <p:cNvSpPr/>
              <p:nvPr/>
            </p:nvSpPr>
            <p:spPr>
              <a:xfrm>
                <a:off x="7678771"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0" name="Freeform 8357">
                <a:extLst>
                  <a:ext uri="{FF2B5EF4-FFF2-40B4-BE49-F238E27FC236}">
                    <a16:creationId xmlns:a16="http://schemas.microsoft.com/office/drawing/2014/main" id="{1B7218A7-E36B-3467-2781-B4280E124FC8}"/>
                  </a:ext>
                </a:extLst>
              </p:cNvPr>
              <p:cNvSpPr/>
              <p:nvPr/>
            </p:nvSpPr>
            <p:spPr>
              <a:xfrm>
                <a:off x="7657822" y="31425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1" name="Freeform 8358">
                <a:extLst>
                  <a:ext uri="{FF2B5EF4-FFF2-40B4-BE49-F238E27FC236}">
                    <a16:creationId xmlns:a16="http://schemas.microsoft.com/office/drawing/2014/main" id="{5C74AD7D-13D8-F2CB-47A1-8918AA9111FF}"/>
                  </a:ext>
                </a:extLst>
              </p:cNvPr>
              <p:cNvSpPr/>
              <p:nvPr/>
            </p:nvSpPr>
            <p:spPr>
              <a:xfrm>
                <a:off x="7680803"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2" name="Freeform 8359">
                <a:extLst>
                  <a:ext uri="{FF2B5EF4-FFF2-40B4-BE49-F238E27FC236}">
                    <a16:creationId xmlns:a16="http://schemas.microsoft.com/office/drawing/2014/main" id="{1199AB98-4EE0-A018-BDB9-9673EEACF38A}"/>
                  </a:ext>
                </a:extLst>
              </p:cNvPr>
              <p:cNvSpPr/>
              <p:nvPr/>
            </p:nvSpPr>
            <p:spPr>
              <a:xfrm>
                <a:off x="7657822" y="31425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3" name="Freeform 8360">
                <a:extLst>
                  <a:ext uri="{FF2B5EF4-FFF2-40B4-BE49-F238E27FC236}">
                    <a16:creationId xmlns:a16="http://schemas.microsoft.com/office/drawing/2014/main" id="{795F44D6-529C-4E49-7C76-CAC2C4567436}"/>
                  </a:ext>
                </a:extLst>
              </p:cNvPr>
              <p:cNvSpPr/>
              <p:nvPr/>
            </p:nvSpPr>
            <p:spPr>
              <a:xfrm>
                <a:off x="7680803" y="31210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4" name="Freeform 8361">
                <a:extLst>
                  <a:ext uri="{FF2B5EF4-FFF2-40B4-BE49-F238E27FC236}">
                    <a16:creationId xmlns:a16="http://schemas.microsoft.com/office/drawing/2014/main" id="{5D98BFCB-3B63-4B88-B15A-9735CF13E535}"/>
                  </a:ext>
                </a:extLst>
              </p:cNvPr>
              <p:cNvSpPr/>
              <p:nvPr/>
            </p:nvSpPr>
            <p:spPr>
              <a:xfrm>
                <a:off x="7674708"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5" name="Freeform 8362">
                <a:extLst>
                  <a:ext uri="{FF2B5EF4-FFF2-40B4-BE49-F238E27FC236}">
                    <a16:creationId xmlns:a16="http://schemas.microsoft.com/office/drawing/2014/main" id="{561A8467-9427-1495-E7DF-B864957828D5}"/>
                  </a:ext>
                </a:extLst>
              </p:cNvPr>
              <p:cNvSpPr/>
              <p:nvPr/>
            </p:nvSpPr>
            <p:spPr>
              <a:xfrm>
                <a:off x="7697689"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6" name="Freeform 8363">
                <a:extLst>
                  <a:ext uri="{FF2B5EF4-FFF2-40B4-BE49-F238E27FC236}">
                    <a16:creationId xmlns:a16="http://schemas.microsoft.com/office/drawing/2014/main" id="{A556A71A-2FFB-D5DE-20E3-ED7D3FCDF2E0}"/>
                  </a:ext>
                </a:extLst>
              </p:cNvPr>
              <p:cNvSpPr/>
              <p:nvPr/>
            </p:nvSpPr>
            <p:spPr>
              <a:xfrm>
                <a:off x="7674708"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7" name="Freeform 8364">
                <a:extLst>
                  <a:ext uri="{FF2B5EF4-FFF2-40B4-BE49-F238E27FC236}">
                    <a16:creationId xmlns:a16="http://schemas.microsoft.com/office/drawing/2014/main" id="{B96B13E1-3777-9607-ECFA-C7D3830A1201}"/>
                  </a:ext>
                </a:extLst>
              </p:cNvPr>
              <p:cNvSpPr/>
              <p:nvPr/>
            </p:nvSpPr>
            <p:spPr>
              <a:xfrm>
                <a:off x="7697689"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8" name="Freeform 8365">
                <a:extLst>
                  <a:ext uri="{FF2B5EF4-FFF2-40B4-BE49-F238E27FC236}">
                    <a16:creationId xmlns:a16="http://schemas.microsoft.com/office/drawing/2014/main" id="{F3350BF1-E720-4A44-6606-099E06009548}"/>
                  </a:ext>
                </a:extLst>
              </p:cNvPr>
              <p:cNvSpPr/>
              <p:nvPr/>
            </p:nvSpPr>
            <p:spPr>
              <a:xfrm>
                <a:off x="7700101"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9" name="Freeform 8366">
                <a:extLst>
                  <a:ext uri="{FF2B5EF4-FFF2-40B4-BE49-F238E27FC236}">
                    <a16:creationId xmlns:a16="http://schemas.microsoft.com/office/drawing/2014/main" id="{0F3C89A0-7A77-93D9-4283-A4A29C9A1DB0}"/>
                  </a:ext>
                </a:extLst>
              </p:cNvPr>
              <p:cNvSpPr/>
              <p:nvPr/>
            </p:nvSpPr>
            <p:spPr>
              <a:xfrm>
                <a:off x="7723082"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0" name="Freeform 8367">
                <a:extLst>
                  <a:ext uri="{FF2B5EF4-FFF2-40B4-BE49-F238E27FC236}">
                    <a16:creationId xmlns:a16="http://schemas.microsoft.com/office/drawing/2014/main" id="{1B503589-389F-041F-3CD3-B4022B637F16}"/>
                  </a:ext>
                </a:extLst>
              </p:cNvPr>
              <p:cNvSpPr/>
              <p:nvPr/>
            </p:nvSpPr>
            <p:spPr>
              <a:xfrm>
                <a:off x="7700101"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1" name="Freeform 8368">
                <a:extLst>
                  <a:ext uri="{FF2B5EF4-FFF2-40B4-BE49-F238E27FC236}">
                    <a16:creationId xmlns:a16="http://schemas.microsoft.com/office/drawing/2014/main" id="{FCAA87CC-521E-97C0-8625-42E1E1325EEB}"/>
                  </a:ext>
                </a:extLst>
              </p:cNvPr>
              <p:cNvSpPr/>
              <p:nvPr/>
            </p:nvSpPr>
            <p:spPr>
              <a:xfrm>
                <a:off x="7723082"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2" name="Freeform 8369">
                <a:extLst>
                  <a:ext uri="{FF2B5EF4-FFF2-40B4-BE49-F238E27FC236}">
                    <a16:creationId xmlns:a16="http://schemas.microsoft.com/office/drawing/2014/main" id="{7B9CDA98-F7DF-0063-C4C7-03C004008791}"/>
                  </a:ext>
                </a:extLst>
              </p:cNvPr>
              <p:cNvSpPr/>
              <p:nvPr/>
            </p:nvSpPr>
            <p:spPr>
              <a:xfrm>
                <a:off x="7706449"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3" name="Freeform 8370">
                <a:extLst>
                  <a:ext uri="{FF2B5EF4-FFF2-40B4-BE49-F238E27FC236}">
                    <a16:creationId xmlns:a16="http://schemas.microsoft.com/office/drawing/2014/main" id="{036C625A-EA3F-70E5-D439-055D329FBE57}"/>
                  </a:ext>
                </a:extLst>
              </p:cNvPr>
              <p:cNvSpPr/>
              <p:nvPr/>
            </p:nvSpPr>
            <p:spPr>
              <a:xfrm>
                <a:off x="7729430"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4" name="Freeform 8371">
                <a:extLst>
                  <a:ext uri="{FF2B5EF4-FFF2-40B4-BE49-F238E27FC236}">
                    <a16:creationId xmlns:a16="http://schemas.microsoft.com/office/drawing/2014/main" id="{89B4F2FF-55D7-D629-6EA1-843A018C741E}"/>
                  </a:ext>
                </a:extLst>
              </p:cNvPr>
              <p:cNvSpPr/>
              <p:nvPr/>
            </p:nvSpPr>
            <p:spPr>
              <a:xfrm>
                <a:off x="7706449"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5" name="Freeform 8372">
                <a:extLst>
                  <a:ext uri="{FF2B5EF4-FFF2-40B4-BE49-F238E27FC236}">
                    <a16:creationId xmlns:a16="http://schemas.microsoft.com/office/drawing/2014/main" id="{A779BB98-9B5A-A623-9E06-85384551E009}"/>
                  </a:ext>
                </a:extLst>
              </p:cNvPr>
              <p:cNvSpPr/>
              <p:nvPr/>
            </p:nvSpPr>
            <p:spPr>
              <a:xfrm>
                <a:off x="7729430"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6" name="Freeform 8373">
                <a:extLst>
                  <a:ext uri="{FF2B5EF4-FFF2-40B4-BE49-F238E27FC236}">
                    <a16:creationId xmlns:a16="http://schemas.microsoft.com/office/drawing/2014/main" id="{D4C86076-E1AE-BEBA-8D92-E03936DC3133}"/>
                  </a:ext>
                </a:extLst>
              </p:cNvPr>
              <p:cNvSpPr/>
              <p:nvPr/>
            </p:nvSpPr>
            <p:spPr>
              <a:xfrm>
                <a:off x="7750887"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7" name="Freeform 8374">
                <a:extLst>
                  <a:ext uri="{FF2B5EF4-FFF2-40B4-BE49-F238E27FC236}">
                    <a16:creationId xmlns:a16="http://schemas.microsoft.com/office/drawing/2014/main" id="{2042659D-D3A5-A37E-15CA-11162B96BA64}"/>
                  </a:ext>
                </a:extLst>
              </p:cNvPr>
              <p:cNvSpPr/>
              <p:nvPr/>
            </p:nvSpPr>
            <p:spPr>
              <a:xfrm>
                <a:off x="7773994"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8" name="Freeform 8375">
                <a:extLst>
                  <a:ext uri="{FF2B5EF4-FFF2-40B4-BE49-F238E27FC236}">
                    <a16:creationId xmlns:a16="http://schemas.microsoft.com/office/drawing/2014/main" id="{770C1068-5CBA-9176-D515-215A62968BCF}"/>
                  </a:ext>
                </a:extLst>
              </p:cNvPr>
              <p:cNvSpPr/>
              <p:nvPr/>
            </p:nvSpPr>
            <p:spPr>
              <a:xfrm>
                <a:off x="7750887"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9" name="Freeform 8376">
                <a:extLst>
                  <a:ext uri="{FF2B5EF4-FFF2-40B4-BE49-F238E27FC236}">
                    <a16:creationId xmlns:a16="http://schemas.microsoft.com/office/drawing/2014/main" id="{91B71380-317C-4A60-6451-86E511E0B59D}"/>
                  </a:ext>
                </a:extLst>
              </p:cNvPr>
              <p:cNvSpPr/>
              <p:nvPr/>
            </p:nvSpPr>
            <p:spPr>
              <a:xfrm>
                <a:off x="7773994"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0" name="Freeform 8377">
                <a:extLst>
                  <a:ext uri="{FF2B5EF4-FFF2-40B4-BE49-F238E27FC236}">
                    <a16:creationId xmlns:a16="http://schemas.microsoft.com/office/drawing/2014/main" id="{F439C803-0EE2-A7EB-C703-7309532B68E0}"/>
                  </a:ext>
                </a:extLst>
              </p:cNvPr>
              <p:cNvSpPr/>
              <p:nvPr/>
            </p:nvSpPr>
            <p:spPr>
              <a:xfrm>
                <a:off x="7763583"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1" name="Freeform 8378">
                <a:extLst>
                  <a:ext uri="{FF2B5EF4-FFF2-40B4-BE49-F238E27FC236}">
                    <a16:creationId xmlns:a16="http://schemas.microsoft.com/office/drawing/2014/main" id="{3FA27D9A-B60A-ABD6-F48E-3585A31B8439}"/>
                  </a:ext>
                </a:extLst>
              </p:cNvPr>
              <p:cNvSpPr/>
              <p:nvPr/>
            </p:nvSpPr>
            <p:spPr>
              <a:xfrm>
                <a:off x="7786691"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2" name="Freeform 8379">
                <a:extLst>
                  <a:ext uri="{FF2B5EF4-FFF2-40B4-BE49-F238E27FC236}">
                    <a16:creationId xmlns:a16="http://schemas.microsoft.com/office/drawing/2014/main" id="{44F08900-7B32-207E-7545-5F5569D838C8}"/>
                  </a:ext>
                </a:extLst>
              </p:cNvPr>
              <p:cNvSpPr/>
              <p:nvPr/>
            </p:nvSpPr>
            <p:spPr>
              <a:xfrm>
                <a:off x="7763583" y="31472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3" name="Freeform 8380">
                <a:extLst>
                  <a:ext uri="{FF2B5EF4-FFF2-40B4-BE49-F238E27FC236}">
                    <a16:creationId xmlns:a16="http://schemas.microsoft.com/office/drawing/2014/main" id="{1F319A11-2D5D-9971-0000-F95519F1BD76}"/>
                  </a:ext>
                </a:extLst>
              </p:cNvPr>
              <p:cNvSpPr/>
              <p:nvPr/>
            </p:nvSpPr>
            <p:spPr>
              <a:xfrm>
                <a:off x="7786691" y="312575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4" name="Freeform 8381">
                <a:extLst>
                  <a:ext uri="{FF2B5EF4-FFF2-40B4-BE49-F238E27FC236}">
                    <a16:creationId xmlns:a16="http://schemas.microsoft.com/office/drawing/2014/main" id="{89C3F3B9-5FA4-57A9-5606-B21F27D18656}"/>
                  </a:ext>
                </a:extLst>
              </p:cNvPr>
              <p:cNvSpPr/>
              <p:nvPr/>
            </p:nvSpPr>
            <p:spPr>
              <a:xfrm>
                <a:off x="8118829"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5" name="Freeform 8382">
                <a:extLst>
                  <a:ext uri="{FF2B5EF4-FFF2-40B4-BE49-F238E27FC236}">
                    <a16:creationId xmlns:a16="http://schemas.microsoft.com/office/drawing/2014/main" id="{8CD1B15A-832E-97D4-5BC6-87868B1E33E7}"/>
                  </a:ext>
                </a:extLst>
              </p:cNvPr>
              <p:cNvSpPr/>
              <p:nvPr/>
            </p:nvSpPr>
            <p:spPr>
              <a:xfrm>
                <a:off x="8141810"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6" name="Freeform 8383">
                <a:extLst>
                  <a:ext uri="{FF2B5EF4-FFF2-40B4-BE49-F238E27FC236}">
                    <a16:creationId xmlns:a16="http://schemas.microsoft.com/office/drawing/2014/main" id="{3B45F411-2C88-7948-0202-5A54DE419AE3}"/>
                  </a:ext>
                </a:extLst>
              </p:cNvPr>
              <p:cNvSpPr/>
              <p:nvPr/>
            </p:nvSpPr>
            <p:spPr>
              <a:xfrm>
                <a:off x="8118829"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7" name="Freeform 8384">
                <a:extLst>
                  <a:ext uri="{FF2B5EF4-FFF2-40B4-BE49-F238E27FC236}">
                    <a16:creationId xmlns:a16="http://schemas.microsoft.com/office/drawing/2014/main" id="{507D648F-56DC-D2D2-76F2-86C8BB3D1FDA}"/>
                  </a:ext>
                </a:extLst>
              </p:cNvPr>
              <p:cNvSpPr/>
              <p:nvPr/>
            </p:nvSpPr>
            <p:spPr>
              <a:xfrm>
                <a:off x="8141810"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8" name="Freeform 8385">
                <a:extLst>
                  <a:ext uri="{FF2B5EF4-FFF2-40B4-BE49-F238E27FC236}">
                    <a16:creationId xmlns:a16="http://schemas.microsoft.com/office/drawing/2014/main" id="{96DD938A-C772-F2FD-71DF-E6C8AC1F604D}"/>
                  </a:ext>
                </a:extLst>
              </p:cNvPr>
              <p:cNvSpPr/>
              <p:nvPr/>
            </p:nvSpPr>
            <p:spPr>
              <a:xfrm>
                <a:off x="8125178"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9" name="Freeform 8386">
                <a:extLst>
                  <a:ext uri="{FF2B5EF4-FFF2-40B4-BE49-F238E27FC236}">
                    <a16:creationId xmlns:a16="http://schemas.microsoft.com/office/drawing/2014/main" id="{DDE0422D-C014-C8EF-9211-C8971FB607D3}"/>
                  </a:ext>
                </a:extLst>
              </p:cNvPr>
              <p:cNvSpPr/>
              <p:nvPr/>
            </p:nvSpPr>
            <p:spPr>
              <a:xfrm>
                <a:off x="8148158"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0" name="Freeform 8387">
                <a:extLst>
                  <a:ext uri="{FF2B5EF4-FFF2-40B4-BE49-F238E27FC236}">
                    <a16:creationId xmlns:a16="http://schemas.microsoft.com/office/drawing/2014/main" id="{BCD59E49-9F86-E4A5-F559-D913A87C3D9C}"/>
                  </a:ext>
                </a:extLst>
              </p:cNvPr>
              <p:cNvSpPr/>
              <p:nvPr/>
            </p:nvSpPr>
            <p:spPr>
              <a:xfrm>
                <a:off x="8125178"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1" name="Freeform 8388">
                <a:extLst>
                  <a:ext uri="{FF2B5EF4-FFF2-40B4-BE49-F238E27FC236}">
                    <a16:creationId xmlns:a16="http://schemas.microsoft.com/office/drawing/2014/main" id="{0CB8F9AE-D169-F333-DB28-C245AD15CE49}"/>
                  </a:ext>
                </a:extLst>
              </p:cNvPr>
              <p:cNvSpPr/>
              <p:nvPr/>
            </p:nvSpPr>
            <p:spPr>
              <a:xfrm>
                <a:off x="8148158"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2" name="Freeform 8389">
                <a:extLst>
                  <a:ext uri="{FF2B5EF4-FFF2-40B4-BE49-F238E27FC236}">
                    <a16:creationId xmlns:a16="http://schemas.microsoft.com/office/drawing/2014/main" id="{855FE355-D834-C283-2352-65A648F973B6}"/>
                  </a:ext>
                </a:extLst>
              </p:cNvPr>
              <p:cNvSpPr/>
              <p:nvPr/>
            </p:nvSpPr>
            <p:spPr>
              <a:xfrm>
                <a:off x="8127336"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3" name="Freeform 8390">
                <a:extLst>
                  <a:ext uri="{FF2B5EF4-FFF2-40B4-BE49-F238E27FC236}">
                    <a16:creationId xmlns:a16="http://schemas.microsoft.com/office/drawing/2014/main" id="{77E3319F-599D-490F-D92A-885444C6E9BD}"/>
                  </a:ext>
                </a:extLst>
              </p:cNvPr>
              <p:cNvSpPr/>
              <p:nvPr/>
            </p:nvSpPr>
            <p:spPr>
              <a:xfrm>
                <a:off x="8150443"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4" name="Freeform 8391">
                <a:extLst>
                  <a:ext uri="{FF2B5EF4-FFF2-40B4-BE49-F238E27FC236}">
                    <a16:creationId xmlns:a16="http://schemas.microsoft.com/office/drawing/2014/main" id="{9DE9495A-606E-F0D3-5020-586038B79A9B}"/>
                  </a:ext>
                </a:extLst>
              </p:cNvPr>
              <p:cNvSpPr/>
              <p:nvPr/>
            </p:nvSpPr>
            <p:spPr>
              <a:xfrm>
                <a:off x="8127336" y="315676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5" name="Freeform 8392">
                <a:extLst>
                  <a:ext uri="{FF2B5EF4-FFF2-40B4-BE49-F238E27FC236}">
                    <a16:creationId xmlns:a16="http://schemas.microsoft.com/office/drawing/2014/main" id="{BC7B815B-E17A-AD06-FA86-613FF1DE2362}"/>
                  </a:ext>
                </a:extLst>
              </p:cNvPr>
              <p:cNvSpPr/>
              <p:nvPr/>
            </p:nvSpPr>
            <p:spPr>
              <a:xfrm>
                <a:off x="8150443" y="31352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6" name="Freeform 8393">
                <a:extLst>
                  <a:ext uri="{FF2B5EF4-FFF2-40B4-BE49-F238E27FC236}">
                    <a16:creationId xmlns:a16="http://schemas.microsoft.com/office/drawing/2014/main" id="{A24144FB-C36D-D7A2-35CB-8D0E46486182}"/>
                  </a:ext>
                </a:extLst>
              </p:cNvPr>
              <p:cNvSpPr/>
              <p:nvPr/>
            </p:nvSpPr>
            <p:spPr>
              <a:xfrm>
                <a:off x="8173932"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7" name="Freeform 8394">
                <a:extLst>
                  <a:ext uri="{FF2B5EF4-FFF2-40B4-BE49-F238E27FC236}">
                    <a16:creationId xmlns:a16="http://schemas.microsoft.com/office/drawing/2014/main" id="{B8D84749-3B6E-E7B7-199A-9F7E33DBAEBB}"/>
                  </a:ext>
                </a:extLst>
              </p:cNvPr>
              <p:cNvSpPr/>
              <p:nvPr/>
            </p:nvSpPr>
            <p:spPr>
              <a:xfrm>
                <a:off x="81969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8" name="Freeform 8395">
                <a:extLst>
                  <a:ext uri="{FF2B5EF4-FFF2-40B4-BE49-F238E27FC236}">
                    <a16:creationId xmlns:a16="http://schemas.microsoft.com/office/drawing/2014/main" id="{F64B64C0-B955-2B26-6C95-61994DD4E8BA}"/>
                  </a:ext>
                </a:extLst>
              </p:cNvPr>
              <p:cNvSpPr/>
              <p:nvPr/>
            </p:nvSpPr>
            <p:spPr>
              <a:xfrm>
                <a:off x="8173932"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9" name="Freeform 8396">
                <a:extLst>
                  <a:ext uri="{FF2B5EF4-FFF2-40B4-BE49-F238E27FC236}">
                    <a16:creationId xmlns:a16="http://schemas.microsoft.com/office/drawing/2014/main" id="{26003BC8-0C9E-C877-3F89-F158BB58635C}"/>
                  </a:ext>
                </a:extLst>
              </p:cNvPr>
              <p:cNvSpPr/>
              <p:nvPr/>
            </p:nvSpPr>
            <p:spPr>
              <a:xfrm>
                <a:off x="81969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0" name="Freeform 8397">
                <a:extLst>
                  <a:ext uri="{FF2B5EF4-FFF2-40B4-BE49-F238E27FC236}">
                    <a16:creationId xmlns:a16="http://schemas.microsoft.com/office/drawing/2014/main" id="{647DE190-401F-9B78-635A-DC6F751814ED}"/>
                  </a:ext>
                </a:extLst>
              </p:cNvPr>
              <p:cNvSpPr/>
              <p:nvPr/>
            </p:nvSpPr>
            <p:spPr>
              <a:xfrm>
                <a:off x="8205546"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1" name="Freeform 8398">
                <a:extLst>
                  <a:ext uri="{FF2B5EF4-FFF2-40B4-BE49-F238E27FC236}">
                    <a16:creationId xmlns:a16="http://schemas.microsoft.com/office/drawing/2014/main" id="{6A3253CB-2A07-F531-75B8-A19826B8AF40}"/>
                  </a:ext>
                </a:extLst>
              </p:cNvPr>
              <p:cNvSpPr/>
              <p:nvPr/>
            </p:nvSpPr>
            <p:spPr>
              <a:xfrm>
                <a:off x="8228653"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2" name="Freeform 8399">
                <a:extLst>
                  <a:ext uri="{FF2B5EF4-FFF2-40B4-BE49-F238E27FC236}">
                    <a16:creationId xmlns:a16="http://schemas.microsoft.com/office/drawing/2014/main" id="{B46415EB-7BA8-FBD2-D1AD-9C0325D9C9F7}"/>
                  </a:ext>
                </a:extLst>
              </p:cNvPr>
              <p:cNvSpPr/>
              <p:nvPr/>
            </p:nvSpPr>
            <p:spPr>
              <a:xfrm>
                <a:off x="8205546"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3" name="Freeform 8400">
                <a:extLst>
                  <a:ext uri="{FF2B5EF4-FFF2-40B4-BE49-F238E27FC236}">
                    <a16:creationId xmlns:a16="http://schemas.microsoft.com/office/drawing/2014/main" id="{139267E0-202F-C8A3-FBA8-FCBA4440FCAD}"/>
                  </a:ext>
                </a:extLst>
              </p:cNvPr>
              <p:cNvSpPr/>
              <p:nvPr/>
            </p:nvSpPr>
            <p:spPr>
              <a:xfrm>
                <a:off x="8228653"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4" name="Freeform 8401">
                <a:extLst>
                  <a:ext uri="{FF2B5EF4-FFF2-40B4-BE49-F238E27FC236}">
                    <a16:creationId xmlns:a16="http://schemas.microsoft.com/office/drawing/2014/main" id="{CA383D34-FCD2-5B4C-1DC5-BCC07CF8EFFB}"/>
                  </a:ext>
                </a:extLst>
              </p:cNvPr>
              <p:cNvSpPr/>
              <p:nvPr/>
            </p:nvSpPr>
            <p:spPr>
              <a:xfrm>
                <a:off x="8290231"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5" name="Freeform 8402">
                <a:extLst>
                  <a:ext uri="{FF2B5EF4-FFF2-40B4-BE49-F238E27FC236}">
                    <a16:creationId xmlns:a16="http://schemas.microsoft.com/office/drawing/2014/main" id="{B9E5073B-F066-A17C-E2C9-91D78B52CC35}"/>
                  </a:ext>
                </a:extLst>
              </p:cNvPr>
              <p:cNvSpPr/>
              <p:nvPr/>
            </p:nvSpPr>
            <p:spPr>
              <a:xfrm>
                <a:off x="83132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6" name="Freeform 8403">
                <a:extLst>
                  <a:ext uri="{FF2B5EF4-FFF2-40B4-BE49-F238E27FC236}">
                    <a16:creationId xmlns:a16="http://schemas.microsoft.com/office/drawing/2014/main" id="{89B631F5-182F-32BE-C568-D1229C7646F8}"/>
                  </a:ext>
                </a:extLst>
              </p:cNvPr>
              <p:cNvSpPr/>
              <p:nvPr/>
            </p:nvSpPr>
            <p:spPr>
              <a:xfrm>
                <a:off x="8290231"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7" name="Freeform 8404">
                <a:extLst>
                  <a:ext uri="{FF2B5EF4-FFF2-40B4-BE49-F238E27FC236}">
                    <a16:creationId xmlns:a16="http://schemas.microsoft.com/office/drawing/2014/main" id="{919D5428-343B-C221-FE44-BA91E2114CDE}"/>
                  </a:ext>
                </a:extLst>
              </p:cNvPr>
              <p:cNvSpPr/>
              <p:nvPr/>
            </p:nvSpPr>
            <p:spPr>
              <a:xfrm>
                <a:off x="8313212"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8" name="Freeform 8405">
                <a:extLst>
                  <a:ext uri="{FF2B5EF4-FFF2-40B4-BE49-F238E27FC236}">
                    <a16:creationId xmlns:a16="http://schemas.microsoft.com/office/drawing/2014/main" id="{283E77FA-B79B-3A56-A9C3-BDFD9C7C5F07}"/>
                  </a:ext>
                </a:extLst>
              </p:cNvPr>
              <p:cNvSpPr/>
              <p:nvPr/>
            </p:nvSpPr>
            <p:spPr>
              <a:xfrm>
                <a:off x="8292263"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9" name="Freeform 8406">
                <a:extLst>
                  <a:ext uri="{FF2B5EF4-FFF2-40B4-BE49-F238E27FC236}">
                    <a16:creationId xmlns:a16="http://schemas.microsoft.com/office/drawing/2014/main" id="{F76B78A0-5B64-A987-302B-10E88DF1CFAE}"/>
                  </a:ext>
                </a:extLst>
              </p:cNvPr>
              <p:cNvSpPr/>
              <p:nvPr/>
            </p:nvSpPr>
            <p:spPr>
              <a:xfrm>
                <a:off x="8315370"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0" name="Freeform 8407">
                <a:extLst>
                  <a:ext uri="{FF2B5EF4-FFF2-40B4-BE49-F238E27FC236}">
                    <a16:creationId xmlns:a16="http://schemas.microsoft.com/office/drawing/2014/main" id="{0B96A772-F405-40B0-9BDB-0C25CEC96C6A}"/>
                  </a:ext>
                </a:extLst>
              </p:cNvPr>
              <p:cNvSpPr/>
              <p:nvPr/>
            </p:nvSpPr>
            <p:spPr>
              <a:xfrm>
                <a:off x="8292263"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1" name="Freeform 8408">
                <a:extLst>
                  <a:ext uri="{FF2B5EF4-FFF2-40B4-BE49-F238E27FC236}">
                    <a16:creationId xmlns:a16="http://schemas.microsoft.com/office/drawing/2014/main" id="{1BEAC5EF-4E5C-BA74-DFC1-F0DF484187EA}"/>
                  </a:ext>
                </a:extLst>
              </p:cNvPr>
              <p:cNvSpPr/>
              <p:nvPr/>
            </p:nvSpPr>
            <p:spPr>
              <a:xfrm>
                <a:off x="8315370"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2" name="Freeform 8409">
                <a:extLst>
                  <a:ext uri="{FF2B5EF4-FFF2-40B4-BE49-F238E27FC236}">
                    <a16:creationId xmlns:a16="http://schemas.microsoft.com/office/drawing/2014/main" id="{9E4AA49B-33ED-CB0B-91A5-3AE658718477}"/>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3" name="Freeform 8410">
                <a:extLst>
                  <a:ext uri="{FF2B5EF4-FFF2-40B4-BE49-F238E27FC236}">
                    <a16:creationId xmlns:a16="http://schemas.microsoft.com/office/drawing/2014/main" id="{BDF6CFAD-CFAA-6769-A507-ED0B199FED05}"/>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4" name="Freeform 8411">
                <a:extLst>
                  <a:ext uri="{FF2B5EF4-FFF2-40B4-BE49-F238E27FC236}">
                    <a16:creationId xmlns:a16="http://schemas.microsoft.com/office/drawing/2014/main" id="{910C1389-ACF9-EF10-6604-60752002A250}"/>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5" name="Freeform 8412">
                <a:extLst>
                  <a:ext uri="{FF2B5EF4-FFF2-40B4-BE49-F238E27FC236}">
                    <a16:creationId xmlns:a16="http://schemas.microsoft.com/office/drawing/2014/main" id="{9093FCCB-DF9D-3674-60B3-99A5E5A6BB99}"/>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6" name="Freeform 8413">
                <a:extLst>
                  <a:ext uri="{FF2B5EF4-FFF2-40B4-BE49-F238E27FC236}">
                    <a16:creationId xmlns:a16="http://schemas.microsoft.com/office/drawing/2014/main" id="{B5F65387-6C15-0E73-C2D1-0B89ABA2838B}"/>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7" name="Freeform 8414">
                <a:extLst>
                  <a:ext uri="{FF2B5EF4-FFF2-40B4-BE49-F238E27FC236}">
                    <a16:creationId xmlns:a16="http://schemas.microsoft.com/office/drawing/2014/main" id="{9933D67D-E5AF-2E48-E65C-25E71E3D1083}"/>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8" name="Freeform 8415">
                <a:extLst>
                  <a:ext uri="{FF2B5EF4-FFF2-40B4-BE49-F238E27FC236}">
                    <a16:creationId xmlns:a16="http://schemas.microsoft.com/office/drawing/2014/main" id="{26310CF6-51B3-524A-E447-F357515C427B}"/>
                  </a:ext>
                </a:extLst>
              </p:cNvPr>
              <p:cNvSpPr/>
              <p:nvPr/>
            </p:nvSpPr>
            <p:spPr>
              <a:xfrm>
                <a:off x="8304959" y="316157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9" name="Freeform 8416">
                <a:extLst>
                  <a:ext uri="{FF2B5EF4-FFF2-40B4-BE49-F238E27FC236}">
                    <a16:creationId xmlns:a16="http://schemas.microsoft.com/office/drawing/2014/main" id="{98C6F119-19BD-FCA0-1B36-826399601C0D}"/>
                  </a:ext>
                </a:extLst>
              </p:cNvPr>
              <p:cNvSpPr/>
              <p:nvPr/>
            </p:nvSpPr>
            <p:spPr>
              <a:xfrm>
                <a:off x="8328066" y="314005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0" name="Freeform 8417">
                <a:extLst>
                  <a:ext uri="{FF2B5EF4-FFF2-40B4-BE49-F238E27FC236}">
                    <a16:creationId xmlns:a16="http://schemas.microsoft.com/office/drawing/2014/main" id="{00F88066-B9E1-D910-F6DF-EDA6464ED739}"/>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1" name="Freeform 8418">
                <a:extLst>
                  <a:ext uri="{FF2B5EF4-FFF2-40B4-BE49-F238E27FC236}">
                    <a16:creationId xmlns:a16="http://schemas.microsoft.com/office/drawing/2014/main" id="{82572E86-534E-0F4F-34C3-C71AE557C350}"/>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2" name="Freeform 8419">
                <a:extLst>
                  <a:ext uri="{FF2B5EF4-FFF2-40B4-BE49-F238E27FC236}">
                    <a16:creationId xmlns:a16="http://schemas.microsoft.com/office/drawing/2014/main" id="{7D1189E3-4595-434F-10F8-CE40D18ABE9E}"/>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3" name="Freeform 8420">
                <a:extLst>
                  <a:ext uri="{FF2B5EF4-FFF2-40B4-BE49-F238E27FC236}">
                    <a16:creationId xmlns:a16="http://schemas.microsoft.com/office/drawing/2014/main" id="{AEC00491-EB9B-C68F-773B-23E480D05A50}"/>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4" name="Freeform 8421">
                <a:extLst>
                  <a:ext uri="{FF2B5EF4-FFF2-40B4-BE49-F238E27FC236}">
                    <a16:creationId xmlns:a16="http://schemas.microsoft.com/office/drawing/2014/main" id="{FEBBC57A-1212-7704-D852-75BB05676EE3}"/>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5" name="Freeform 8422">
                <a:extLst>
                  <a:ext uri="{FF2B5EF4-FFF2-40B4-BE49-F238E27FC236}">
                    <a16:creationId xmlns:a16="http://schemas.microsoft.com/office/drawing/2014/main" id="{C47B5C7F-4698-FA39-F77C-9897F509168B}"/>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6" name="Freeform 8423">
                <a:extLst>
                  <a:ext uri="{FF2B5EF4-FFF2-40B4-BE49-F238E27FC236}">
                    <a16:creationId xmlns:a16="http://schemas.microsoft.com/office/drawing/2014/main" id="{3831713A-ADC2-14DF-0825-4334EE3FE01C}"/>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7" name="Freeform 8424">
                <a:extLst>
                  <a:ext uri="{FF2B5EF4-FFF2-40B4-BE49-F238E27FC236}">
                    <a16:creationId xmlns:a16="http://schemas.microsoft.com/office/drawing/2014/main" id="{B0559706-BEB7-A705-9457-057C4D97A008}"/>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8" name="Freeform 8425">
                <a:extLst>
                  <a:ext uri="{FF2B5EF4-FFF2-40B4-BE49-F238E27FC236}">
                    <a16:creationId xmlns:a16="http://schemas.microsoft.com/office/drawing/2014/main" id="{3F0B3E27-9717-9935-E855-E575E402C0FA}"/>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9" name="Freeform 8426">
                <a:extLst>
                  <a:ext uri="{FF2B5EF4-FFF2-40B4-BE49-F238E27FC236}">
                    <a16:creationId xmlns:a16="http://schemas.microsoft.com/office/drawing/2014/main" id="{EDF09139-1603-0922-DC45-97CAA6EE9B02}"/>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0" name="Freeform 8427">
                <a:extLst>
                  <a:ext uri="{FF2B5EF4-FFF2-40B4-BE49-F238E27FC236}">
                    <a16:creationId xmlns:a16="http://schemas.microsoft.com/office/drawing/2014/main" id="{0AFC840E-91A4-E5C7-BF4B-44B6644D3C0C}"/>
                  </a:ext>
                </a:extLst>
              </p:cNvPr>
              <p:cNvSpPr/>
              <p:nvPr/>
            </p:nvSpPr>
            <p:spPr>
              <a:xfrm>
                <a:off x="8319687" y="316650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1" name="Freeform 8428">
                <a:extLst>
                  <a:ext uri="{FF2B5EF4-FFF2-40B4-BE49-F238E27FC236}">
                    <a16:creationId xmlns:a16="http://schemas.microsoft.com/office/drawing/2014/main" id="{1BB8261C-0BCD-E82E-DB41-0F95B5521231}"/>
                  </a:ext>
                </a:extLst>
              </p:cNvPr>
              <p:cNvSpPr/>
              <p:nvPr/>
            </p:nvSpPr>
            <p:spPr>
              <a:xfrm>
                <a:off x="83427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2" name="Freeform 8429">
                <a:extLst>
                  <a:ext uri="{FF2B5EF4-FFF2-40B4-BE49-F238E27FC236}">
                    <a16:creationId xmlns:a16="http://schemas.microsoft.com/office/drawing/2014/main" id="{4FB96EDA-E82B-5C25-D9CC-EECD7C428D78}"/>
                  </a:ext>
                </a:extLst>
              </p:cNvPr>
              <p:cNvSpPr/>
              <p:nvPr/>
            </p:nvSpPr>
            <p:spPr>
              <a:xfrm>
                <a:off x="83219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3" name="Freeform 8430">
                <a:extLst>
                  <a:ext uri="{FF2B5EF4-FFF2-40B4-BE49-F238E27FC236}">
                    <a16:creationId xmlns:a16="http://schemas.microsoft.com/office/drawing/2014/main" id="{50FAC18C-2B82-5184-E66C-CA4255AC7E54}"/>
                  </a:ext>
                </a:extLst>
              </p:cNvPr>
              <p:cNvSpPr/>
              <p:nvPr/>
            </p:nvSpPr>
            <p:spPr>
              <a:xfrm>
                <a:off x="834495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4" name="Freeform 8431">
                <a:extLst>
                  <a:ext uri="{FF2B5EF4-FFF2-40B4-BE49-F238E27FC236}">
                    <a16:creationId xmlns:a16="http://schemas.microsoft.com/office/drawing/2014/main" id="{2F11DED8-9304-70EB-3C5E-6E8E1BB97EAF}"/>
                  </a:ext>
                </a:extLst>
              </p:cNvPr>
              <p:cNvSpPr/>
              <p:nvPr/>
            </p:nvSpPr>
            <p:spPr>
              <a:xfrm>
                <a:off x="83219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5" name="Freeform 8432">
                <a:extLst>
                  <a:ext uri="{FF2B5EF4-FFF2-40B4-BE49-F238E27FC236}">
                    <a16:creationId xmlns:a16="http://schemas.microsoft.com/office/drawing/2014/main" id="{793EDD58-AB63-546F-FCB6-F342A2C931D7}"/>
                  </a:ext>
                </a:extLst>
              </p:cNvPr>
              <p:cNvSpPr/>
              <p:nvPr/>
            </p:nvSpPr>
            <p:spPr>
              <a:xfrm>
                <a:off x="834495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6" name="Freeform 8433">
                <a:extLst>
                  <a:ext uri="{FF2B5EF4-FFF2-40B4-BE49-F238E27FC236}">
                    <a16:creationId xmlns:a16="http://schemas.microsoft.com/office/drawing/2014/main" id="{C7CC6B3A-3922-5AB9-75B3-39CA533FF743}"/>
                  </a:ext>
                </a:extLst>
              </p:cNvPr>
              <p:cNvSpPr/>
              <p:nvPr/>
            </p:nvSpPr>
            <p:spPr>
              <a:xfrm>
                <a:off x="832832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7" name="Freeform 8434">
                <a:extLst>
                  <a:ext uri="{FF2B5EF4-FFF2-40B4-BE49-F238E27FC236}">
                    <a16:creationId xmlns:a16="http://schemas.microsoft.com/office/drawing/2014/main" id="{31AA913A-8A89-18C5-76FA-C6F322C7BB6C}"/>
                  </a:ext>
                </a:extLst>
              </p:cNvPr>
              <p:cNvSpPr/>
              <p:nvPr/>
            </p:nvSpPr>
            <p:spPr>
              <a:xfrm>
                <a:off x="835130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8" name="Freeform 8435">
                <a:extLst>
                  <a:ext uri="{FF2B5EF4-FFF2-40B4-BE49-F238E27FC236}">
                    <a16:creationId xmlns:a16="http://schemas.microsoft.com/office/drawing/2014/main" id="{5B21E336-F45D-49EC-133D-F3D892B3126E}"/>
                  </a:ext>
                </a:extLst>
              </p:cNvPr>
              <p:cNvSpPr/>
              <p:nvPr/>
            </p:nvSpPr>
            <p:spPr>
              <a:xfrm>
                <a:off x="832832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9" name="Freeform 8436">
                <a:extLst>
                  <a:ext uri="{FF2B5EF4-FFF2-40B4-BE49-F238E27FC236}">
                    <a16:creationId xmlns:a16="http://schemas.microsoft.com/office/drawing/2014/main" id="{4E4CBAED-FA90-7AD7-2622-0596190F0210}"/>
                  </a:ext>
                </a:extLst>
              </p:cNvPr>
              <p:cNvSpPr/>
              <p:nvPr/>
            </p:nvSpPr>
            <p:spPr>
              <a:xfrm>
                <a:off x="835130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0" name="Freeform 8437">
                <a:extLst>
                  <a:ext uri="{FF2B5EF4-FFF2-40B4-BE49-F238E27FC236}">
                    <a16:creationId xmlns:a16="http://schemas.microsoft.com/office/drawing/2014/main" id="{F16CDF83-8F70-AB15-48CF-3E6FB38882E0}"/>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1" name="Freeform 8438">
                <a:extLst>
                  <a:ext uri="{FF2B5EF4-FFF2-40B4-BE49-F238E27FC236}">
                    <a16:creationId xmlns:a16="http://schemas.microsoft.com/office/drawing/2014/main" id="{06375F60-3E35-253D-82BD-446A0D1BD7BB}"/>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2" name="Freeform 8439">
                <a:extLst>
                  <a:ext uri="{FF2B5EF4-FFF2-40B4-BE49-F238E27FC236}">
                    <a16:creationId xmlns:a16="http://schemas.microsoft.com/office/drawing/2014/main" id="{6E46DA46-C9FA-9A8D-A038-7CBA2DD49127}"/>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3" name="Freeform 8440">
                <a:extLst>
                  <a:ext uri="{FF2B5EF4-FFF2-40B4-BE49-F238E27FC236}">
                    <a16:creationId xmlns:a16="http://schemas.microsoft.com/office/drawing/2014/main" id="{EDC0F4B7-A724-D2AD-B4C7-BBDF7087D836}"/>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4" name="Freeform 8441">
                <a:extLst>
                  <a:ext uri="{FF2B5EF4-FFF2-40B4-BE49-F238E27FC236}">
                    <a16:creationId xmlns:a16="http://schemas.microsoft.com/office/drawing/2014/main" id="{8461308B-AE6A-64C0-E1A3-7C5410E80D3B}"/>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5" name="Freeform 8442">
                <a:extLst>
                  <a:ext uri="{FF2B5EF4-FFF2-40B4-BE49-F238E27FC236}">
                    <a16:creationId xmlns:a16="http://schemas.microsoft.com/office/drawing/2014/main" id="{FE7ED06A-4FC6-E651-124D-8E7209E46DB0}"/>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6" name="Freeform 8443">
                <a:extLst>
                  <a:ext uri="{FF2B5EF4-FFF2-40B4-BE49-F238E27FC236}">
                    <a16:creationId xmlns:a16="http://schemas.microsoft.com/office/drawing/2014/main" id="{AB837A6C-1EEC-08BD-50C7-ACEFD3EE9C5D}"/>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7" name="Freeform 8444">
                <a:extLst>
                  <a:ext uri="{FF2B5EF4-FFF2-40B4-BE49-F238E27FC236}">
                    <a16:creationId xmlns:a16="http://schemas.microsoft.com/office/drawing/2014/main" id="{32A38320-3ACC-BE04-8CDE-2FFD87FA4E52}"/>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8" name="Freeform 8445">
                <a:extLst>
                  <a:ext uri="{FF2B5EF4-FFF2-40B4-BE49-F238E27FC236}">
                    <a16:creationId xmlns:a16="http://schemas.microsoft.com/office/drawing/2014/main" id="{777AA94E-5696-5EA2-F585-1B63730DECEA}"/>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9" name="Freeform 8446">
                <a:extLst>
                  <a:ext uri="{FF2B5EF4-FFF2-40B4-BE49-F238E27FC236}">
                    <a16:creationId xmlns:a16="http://schemas.microsoft.com/office/drawing/2014/main" id="{1448D6CB-80D7-7348-0498-C982029024B6}"/>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0" name="Freeform 8447">
                <a:extLst>
                  <a:ext uri="{FF2B5EF4-FFF2-40B4-BE49-F238E27FC236}">
                    <a16:creationId xmlns:a16="http://schemas.microsoft.com/office/drawing/2014/main" id="{6F5CF8AF-C9F9-4606-65D8-6F7699F0917A}"/>
                  </a:ext>
                </a:extLst>
              </p:cNvPr>
              <p:cNvSpPr/>
              <p:nvPr/>
            </p:nvSpPr>
            <p:spPr>
              <a:xfrm>
                <a:off x="833035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1" name="Freeform 8448">
                <a:extLst>
                  <a:ext uri="{FF2B5EF4-FFF2-40B4-BE49-F238E27FC236}">
                    <a16:creationId xmlns:a16="http://schemas.microsoft.com/office/drawing/2014/main" id="{4EDDD037-1032-1616-FC9A-AC1B7E5B64E4}"/>
                  </a:ext>
                </a:extLst>
              </p:cNvPr>
              <p:cNvSpPr/>
              <p:nvPr/>
            </p:nvSpPr>
            <p:spPr>
              <a:xfrm>
                <a:off x="835345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2" name="Freeform 8449">
                <a:extLst>
                  <a:ext uri="{FF2B5EF4-FFF2-40B4-BE49-F238E27FC236}">
                    <a16:creationId xmlns:a16="http://schemas.microsoft.com/office/drawing/2014/main" id="{14B55994-7671-B686-A90F-0F3D27B05FD5}"/>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3" name="Freeform 8450">
                <a:extLst>
                  <a:ext uri="{FF2B5EF4-FFF2-40B4-BE49-F238E27FC236}">
                    <a16:creationId xmlns:a16="http://schemas.microsoft.com/office/drawing/2014/main" id="{0A19868D-6FC5-FD5E-53FA-DD6B4882B7F3}"/>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4" name="Freeform 8451">
                <a:extLst>
                  <a:ext uri="{FF2B5EF4-FFF2-40B4-BE49-F238E27FC236}">
                    <a16:creationId xmlns:a16="http://schemas.microsoft.com/office/drawing/2014/main" id="{2A09C54B-2F2F-8F6A-992D-150D5126D20B}"/>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5" name="Freeform 8452">
                <a:extLst>
                  <a:ext uri="{FF2B5EF4-FFF2-40B4-BE49-F238E27FC236}">
                    <a16:creationId xmlns:a16="http://schemas.microsoft.com/office/drawing/2014/main" id="{B38F419A-5469-C041-55C4-124058EDEFEA}"/>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6" name="Freeform 8453">
                <a:extLst>
                  <a:ext uri="{FF2B5EF4-FFF2-40B4-BE49-F238E27FC236}">
                    <a16:creationId xmlns:a16="http://schemas.microsoft.com/office/drawing/2014/main" id="{E2F56606-6D2B-38F2-5172-54FC0A835590}"/>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7" name="Freeform 8454">
                <a:extLst>
                  <a:ext uri="{FF2B5EF4-FFF2-40B4-BE49-F238E27FC236}">
                    <a16:creationId xmlns:a16="http://schemas.microsoft.com/office/drawing/2014/main" id="{EA7640AF-5D67-D555-5FA7-FEB64C579621}"/>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8" name="Freeform 8455">
                <a:extLst>
                  <a:ext uri="{FF2B5EF4-FFF2-40B4-BE49-F238E27FC236}">
                    <a16:creationId xmlns:a16="http://schemas.microsoft.com/office/drawing/2014/main" id="{4ABFA877-2914-7802-F006-094044E17480}"/>
                  </a:ext>
                </a:extLst>
              </p:cNvPr>
              <p:cNvSpPr/>
              <p:nvPr/>
            </p:nvSpPr>
            <p:spPr>
              <a:xfrm>
                <a:off x="834089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9" name="Freeform 8456">
                <a:extLst>
                  <a:ext uri="{FF2B5EF4-FFF2-40B4-BE49-F238E27FC236}">
                    <a16:creationId xmlns:a16="http://schemas.microsoft.com/office/drawing/2014/main" id="{49A5CE5A-5195-6FE8-F197-57B0284B03F6}"/>
                  </a:ext>
                </a:extLst>
              </p:cNvPr>
              <p:cNvSpPr/>
              <p:nvPr/>
            </p:nvSpPr>
            <p:spPr>
              <a:xfrm>
                <a:off x="836399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0" name="Freeform 8457">
                <a:extLst>
                  <a:ext uri="{FF2B5EF4-FFF2-40B4-BE49-F238E27FC236}">
                    <a16:creationId xmlns:a16="http://schemas.microsoft.com/office/drawing/2014/main" id="{C3D53D46-1F9C-2F66-5D85-1567AF688A8E}"/>
                  </a:ext>
                </a:extLst>
              </p:cNvPr>
              <p:cNvSpPr/>
              <p:nvPr/>
            </p:nvSpPr>
            <p:spPr>
              <a:xfrm>
                <a:off x="83430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1" name="Freeform 8458">
                <a:extLst>
                  <a:ext uri="{FF2B5EF4-FFF2-40B4-BE49-F238E27FC236}">
                    <a16:creationId xmlns:a16="http://schemas.microsoft.com/office/drawing/2014/main" id="{C53E5058-BA10-0635-2124-529F2EE92608}"/>
                  </a:ext>
                </a:extLst>
              </p:cNvPr>
              <p:cNvSpPr/>
              <p:nvPr/>
            </p:nvSpPr>
            <p:spPr>
              <a:xfrm>
                <a:off x="836615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2" name="Freeform 8459">
                <a:extLst>
                  <a:ext uri="{FF2B5EF4-FFF2-40B4-BE49-F238E27FC236}">
                    <a16:creationId xmlns:a16="http://schemas.microsoft.com/office/drawing/2014/main" id="{C212CCCA-DEBF-810D-F443-BADE2FF08B21}"/>
                  </a:ext>
                </a:extLst>
              </p:cNvPr>
              <p:cNvSpPr/>
              <p:nvPr/>
            </p:nvSpPr>
            <p:spPr>
              <a:xfrm>
                <a:off x="83430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3" name="Freeform 8460">
                <a:extLst>
                  <a:ext uri="{FF2B5EF4-FFF2-40B4-BE49-F238E27FC236}">
                    <a16:creationId xmlns:a16="http://schemas.microsoft.com/office/drawing/2014/main" id="{4E5A5F2C-8CC6-F471-DC4B-4BA21DDA6E3D}"/>
                  </a:ext>
                </a:extLst>
              </p:cNvPr>
              <p:cNvSpPr/>
              <p:nvPr/>
            </p:nvSpPr>
            <p:spPr>
              <a:xfrm>
                <a:off x="836615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4" name="Freeform 8461">
                <a:extLst>
                  <a:ext uri="{FF2B5EF4-FFF2-40B4-BE49-F238E27FC236}">
                    <a16:creationId xmlns:a16="http://schemas.microsoft.com/office/drawing/2014/main" id="{C7C81312-D309-E1B7-8633-0D88FCF1F8E4}"/>
                  </a:ext>
                </a:extLst>
              </p:cNvPr>
              <p:cNvSpPr/>
              <p:nvPr/>
            </p:nvSpPr>
            <p:spPr>
              <a:xfrm>
                <a:off x="834520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5" name="Freeform 8462">
                <a:extLst>
                  <a:ext uri="{FF2B5EF4-FFF2-40B4-BE49-F238E27FC236}">
                    <a16:creationId xmlns:a16="http://schemas.microsoft.com/office/drawing/2014/main" id="{D161228A-F3E8-4DF1-CD54-3B4CC18C657F}"/>
                  </a:ext>
                </a:extLst>
              </p:cNvPr>
              <p:cNvSpPr/>
              <p:nvPr/>
            </p:nvSpPr>
            <p:spPr>
              <a:xfrm>
                <a:off x="83681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6" name="Freeform 8463">
                <a:extLst>
                  <a:ext uri="{FF2B5EF4-FFF2-40B4-BE49-F238E27FC236}">
                    <a16:creationId xmlns:a16="http://schemas.microsoft.com/office/drawing/2014/main" id="{A06BD869-8FDB-4212-B6A6-579F66BB08CF}"/>
                  </a:ext>
                </a:extLst>
              </p:cNvPr>
              <p:cNvSpPr/>
              <p:nvPr/>
            </p:nvSpPr>
            <p:spPr>
              <a:xfrm>
                <a:off x="834520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7" name="Freeform 8464">
                <a:extLst>
                  <a:ext uri="{FF2B5EF4-FFF2-40B4-BE49-F238E27FC236}">
                    <a16:creationId xmlns:a16="http://schemas.microsoft.com/office/drawing/2014/main" id="{1BEB21EF-428E-2862-0E85-C7F442180100}"/>
                  </a:ext>
                </a:extLst>
              </p:cNvPr>
              <p:cNvSpPr/>
              <p:nvPr/>
            </p:nvSpPr>
            <p:spPr>
              <a:xfrm>
                <a:off x="83681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8" name="Freeform 8465">
                <a:extLst>
                  <a:ext uri="{FF2B5EF4-FFF2-40B4-BE49-F238E27FC236}">
                    <a16:creationId xmlns:a16="http://schemas.microsoft.com/office/drawing/2014/main" id="{4219B62A-6013-815C-6CBA-6DD31E337A09}"/>
                  </a:ext>
                </a:extLst>
              </p:cNvPr>
              <p:cNvSpPr/>
              <p:nvPr/>
            </p:nvSpPr>
            <p:spPr>
              <a:xfrm>
                <a:off x="834723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9" name="Freeform 8466">
                <a:extLst>
                  <a:ext uri="{FF2B5EF4-FFF2-40B4-BE49-F238E27FC236}">
                    <a16:creationId xmlns:a16="http://schemas.microsoft.com/office/drawing/2014/main" id="{B02811C8-18F8-4B16-6D8E-226012E75E69}"/>
                  </a:ext>
                </a:extLst>
              </p:cNvPr>
              <p:cNvSpPr/>
              <p:nvPr/>
            </p:nvSpPr>
            <p:spPr>
              <a:xfrm>
                <a:off x="837034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0" name="Freeform 8467">
                <a:extLst>
                  <a:ext uri="{FF2B5EF4-FFF2-40B4-BE49-F238E27FC236}">
                    <a16:creationId xmlns:a16="http://schemas.microsoft.com/office/drawing/2014/main" id="{2C1F35F0-3AB7-195E-0DE6-DD5420A19D68}"/>
                  </a:ext>
                </a:extLst>
              </p:cNvPr>
              <p:cNvSpPr/>
              <p:nvPr/>
            </p:nvSpPr>
            <p:spPr>
              <a:xfrm>
                <a:off x="834723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1" name="Freeform 8468">
                <a:extLst>
                  <a:ext uri="{FF2B5EF4-FFF2-40B4-BE49-F238E27FC236}">
                    <a16:creationId xmlns:a16="http://schemas.microsoft.com/office/drawing/2014/main" id="{640E26A9-5933-CCED-B800-0A2A87D4EBCF}"/>
                  </a:ext>
                </a:extLst>
              </p:cNvPr>
              <p:cNvSpPr/>
              <p:nvPr/>
            </p:nvSpPr>
            <p:spPr>
              <a:xfrm>
                <a:off x="837034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2" name="Freeform 8469">
                <a:extLst>
                  <a:ext uri="{FF2B5EF4-FFF2-40B4-BE49-F238E27FC236}">
                    <a16:creationId xmlns:a16="http://schemas.microsoft.com/office/drawing/2014/main" id="{7428BA77-2E74-B6BB-AE7C-AD9CC935451F}"/>
                  </a:ext>
                </a:extLst>
              </p:cNvPr>
              <p:cNvSpPr/>
              <p:nvPr/>
            </p:nvSpPr>
            <p:spPr>
              <a:xfrm>
                <a:off x="835358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3" name="Freeform 8470">
                <a:extLst>
                  <a:ext uri="{FF2B5EF4-FFF2-40B4-BE49-F238E27FC236}">
                    <a16:creationId xmlns:a16="http://schemas.microsoft.com/office/drawing/2014/main" id="{EC009F29-A5BD-E9FD-A860-9CC62F368F81}"/>
                  </a:ext>
                </a:extLst>
              </p:cNvPr>
              <p:cNvSpPr/>
              <p:nvPr/>
            </p:nvSpPr>
            <p:spPr>
              <a:xfrm>
                <a:off x="83766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4" name="Freeform 8471">
                <a:extLst>
                  <a:ext uri="{FF2B5EF4-FFF2-40B4-BE49-F238E27FC236}">
                    <a16:creationId xmlns:a16="http://schemas.microsoft.com/office/drawing/2014/main" id="{3E7C28C2-4F0F-AD35-CE3E-C18CD7A58EA9}"/>
                  </a:ext>
                </a:extLst>
              </p:cNvPr>
              <p:cNvSpPr/>
              <p:nvPr/>
            </p:nvSpPr>
            <p:spPr>
              <a:xfrm>
                <a:off x="835358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5" name="Freeform 8472">
                <a:extLst>
                  <a:ext uri="{FF2B5EF4-FFF2-40B4-BE49-F238E27FC236}">
                    <a16:creationId xmlns:a16="http://schemas.microsoft.com/office/drawing/2014/main" id="{3F70E81C-5342-4468-C5ED-54A3A8E88E8C}"/>
                  </a:ext>
                </a:extLst>
              </p:cNvPr>
              <p:cNvSpPr/>
              <p:nvPr/>
            </p:nvSpPr>
            <p:spPr>
              <a:xfrm>
                <a:off x="837669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6" name="Freeform 8473">
                <a:extLst>
                  <a:ext uri="{FF2B5EF4-FFF2-40B4-BE49-F238E27FC236}">
                    <a16:creationId xmlns:a16="http://schemas.microsoft.com/office/drawing/2014/main" id="{5CC8D48E-5FE8-7119-6267-D4029F6BF069}"/>
                  </a:ext>
                </a:extLst>
              </p:cNvPr>
              <p:cNvSpPr/>
              <p:nvPr/>
            </p:nvSpPr>
            <p:spPr>
              <a:xfrm>
                <a:off x="8355745"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7" name="Freeform 8474">
                <a:extLst>
                  <a:ext uri="{FF2B5EF4-FFF2-40B4-BE49-F238E27FC236}">
                    <a16:creationId xmlns:a16="http://schemas.microsoft.com/office/drawing/2014/main" id="{B30D276C-03CB-8DA2-77E4-BD567719EA93}"/>
                  </a:ext>
                </a:extLst>
              </p:cNvPr>
              <p:cNvSpPr/>
              <p:nvPr/>
            </p:nvSpPr>
            <p:spPr>
              <a:xfrm>
                <a:off x="837885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8" name="Freeform 8475">
                <a:extLst>
                  <a:ext uri="{FF2B5EF4-FFF2-40B4-BE49-F238E27FC236}">
                    <a16:creationId xmlns:a16="http://schemas.microsoft.com/office/drawing/2014/main" id="{3DC78603-427F-B481-1037-709D48D064EB}"/>
                  </a:ext>
                </a:extLst>
              </p:cNvPr>
              <p:cNvSpPr/>
              <p:nvPr/>
            </p:nvSpPr>
            <p:spPr>
              <a:xfrm>
                <a:off x="8355745"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9" name="Freeform 8476">
                <a:extLst>
                  <a:ext uri="{FF2B5EF4-FFF2-40B4-BE49-F238E27FC236}">
                    <a16:creationId xmlns:a16="http://schemas.microsoft.com/office/drawing/2014/main" id="{7747B7F6-B8B3-E52C-5EFF-015A5A3A7870}"/>
                  </a:ext>
                </a:extLst>
              </p:cNvPr>
              <p:cNvSpPr/>
              <p:nvPr/>
            </p:nvSpPr>
            <p:spPr>
              <a:xfrm>
                <a:off x="837885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0" name="Freeform 8477">
                <a:extLst>
                  <a:ext uri="{FF2B5EF4-FFF2-40B4-BE49-F238E27FC236}">
                    <a16:creationId xmlns:a16="http://schemas.microsoft.com/office/drawing/2014/main" id="{F38BAB94-9F3D-068F-4352-CD2E1FA5F8E5}"/>
                  </a:ext>
                </a:extLst>
              </p:cNvPr>
              <p:cNvSpPr/>
              <p:nvPr/>
            </p:nvSpPr>
            <p:spPr>
              <a:xfrm>
                <a:off x="835790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1" name="Freeform 8478">
                <a:extLst>
                  <a:ext uri="{FF2B5EF4-FFF2-40B4-BE49-F238E27FC236}">
                    <a16:creationId xmlns:a16="http://schemas.microsoft.com/office/drawing/2014/main" id="{125C6AFC-42BD-097F-91E1-EC2DC5932485}"/>
                  </a:ext>
                </a:extLst>
              </p:cNvPr>
              <p:cNvSpPr/>
              <p:nvPr/>
            </p:nvSpPr>
            <p:spPr>
              <a:xfrm>
                <a:off x="838088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2" name="Freeform 8479">
                <a:extLst>
                  <a:ext uri="{FF2B5EF4-FFF2-40B4-BE49-F238E27FC236}">
                    <a16:creationId xmlns:a16="http://schemas.microsoft.com/office/drawing/2014/main" id="{BF2FCC28-C8BF-7001-358A-2B2D604A640C}"/>
                  </a:ext>
                </a:extLst>
              </p:cNvPr>
              <p:cNvSpPr/>
              <p:nvPr/>
            </p:nvSpPr>
            <p:spPr>
              <a:xfrm>
                <a:off x="835790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3" name="Freeform 8480">
                <a:extLst>
                  <a:ext uri="{FF2B5EF4-FFF2-40B4-BE49-F238E27FC236}">
                    <a16:creationId xmlns:a16="http://schemas.microsoft.com/office/drawing/2014/main" id="{9B947B0A-E4C4-40BE-1907-00D2C1D753DA}"/>
                  </a:ext>
                </a:extLst>
              </p:cNvPr>
              <p:cNvSpPr/>
              <p:nvPr/>
            </p:nvSpPr>
            <p:spPr>
              <a:xfrm>
                <a:off x="8380884"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4" name="Freeform 8481">
                <a:extLst>
                  <a:ext uri="{FF2B5EF4-FFF2-40B4-BE49-F238E27FC236}">
                    <a16:creationId xmlns:a16="http://schemas.microsoft.com/office/drawing/2014/main" id="{B274925A-B139-B79E-67AC-09F621750E8F}"/>
                  </a:ext>
                </a:extLst>
              </p:cNvPr>
              <p:cNvSpPr/>
              <p:nvPr/>
            </p:nvSpPr>
            <p:spPr>
              <a:xfrm>
                <a:off x="836209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5" name="Freeform 8482">
                <a:extLst>
                  <a:ext uri="{FF2B5EF4-FFF2-40B4-BE49-F238E27FC236}">
                    <a16:creationId xmlns:a16="http://schemas.microsoft.com/office/drawing/2014/main" id="{B3604FD9-542C-B7FB-48A3-C16C07C9F258}"/>
                  </a:ext>
                </a:extLst>
              </p:cNvPr>
              <p:cNvSpPr/>
              <p:nvPr/>
            </p:nvSpPr>
            <p:spPr>
              <a:xfrm>
                <a:off x="838520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6" name="Freeform 8483">
                <a:extLst>
                  <a:ext uri="{FF2B5EF4-FFF2-40B4-BE49-F238E27FC236}">
                    <a16:creationId xmlns:a16="http://schemas.microsoft.com/office/drawing/2014/main" id="{CDDCAACA-65D5-A1DE-3CD6-2CEC46F4B077}"/>
                  </a:ext>
                </a:extLst>
              </p:cNvPr>
              <p:cNvSpPr/>
              <p:nvPr/>
            </p:nvSpPr>
            <p:spPr>
              <a:xfrm>
                <a:off x="836209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7" name="Freeform 8484">
                <a:extLst>
                  <a:ext uri="{FF2B5EF4-FFF2-40B4-BE49-F238E27FC236}">
                    <a16:creationId xmlns:a16="http://schemas.microsoft.com/office/drawing/2014/main" id="{7F0B17EF-3620-B230-4793-4297980F9F98}"/>
                  </a:ext>
                </a:extLst>
              </p:cNvPr>
              <p:cNvSpPr/>
              <p:nvPr/>
            </p:nvSpPr>
            <p:spPr>
              <a:xfrm>
                <a:off x="838520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8" name="Freeform 8485">
                <a:extLst>
                  <a:ext uri="{FF2B5EF4-FFF2-40B4-BE49-F238E27FC236}">
                    <a16:creationId xmlns:a16="http://schemas.microsoft.com/office/drawing/2014/main" id="{B5BEEA5F-20E3-3E9C-F52F-65807C0B3EF0}"/>
                  </a:ext>
                </a:extLst>
              </p:cNvPr>
              <p:cNvSpPr/>
              <p:nvPr/>
            </p:nvSpPr>
            <p:spPr>
              <a:xfrm>
                <a:off x="836425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9" name="Freeform 8486">
                <a:extLst>
                  <a:ext uri="{FF2B5EF4-FFF2-40B4-BE49-F238E27FC236}">
                    <a16:creationId xmlns:a16="http://schemas.microsoft.com/office/drawing/2014/main" id="{CBC46451-5702-3CEA-A4D5-445B939BB262}"/>
                  </a:ext>
                </a:extLst>
              </p:cNvPr>
              <p:cNvSpPr/>
              <p:nvPr/>
            </p:nvSpPr>
            <p:spPr>
              <a:xfrm>
                <a:off x="838723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0" name="Freeform 8487">
                <a:extLst>
                  <a:ext uri="{FF2B5EF4-FFF2-40B4-BE49-F238E27FC236}">
                    <a16:creationId xmlns:a16="http://schemas.microsoft.com/office/drawing/2014/main" id="{467F41F8-2B50-0F6A-9F2A-85C5257C2FEC}"/>
                  </a:ext>
                </a:extLst>
              </p:cNvPr>
              <p:cNvSpPr/>
              <p:nvPr/>
            </p:nvSpPr>
            <p:spPr>
              <a:xfrm>
                <a:off x="836425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1" name="Freeform 8488">
                <a:extLst>
                  <a:ext uri="{FF2B5EF4-FFF2-40B4-BE49-F238E27FC236}">
                    <a16:creationId xmlns:a16="http://schemas.microsoft.com/office/drawing/2014/main" id="{7C0C589B-2E1D-67D5-70CC-72DB8CA23BF6}"/>
                  </a:ext>
                </a:extLst>
              </p:cNvPr>
              <p:cNvSpPr/>
              <p:nvPr/>
            </p:nvSpPr>
            <p:spPr>
              <a:xfrm>
                <a:off x="8387232"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2" name="Freeform 8489">
                <a:extLst>
                  <a:ext uri="{FF2B5EF4-FFF2-40B4-BE49-F238E27FC236}">
                    <a16:creationId xmlns:a16="http://schemas.microsoft.com/office/drawing/2014/main" id="{AA7BAE86-D452-C6C6-EBC4-01282CCC266C}"/>
                  </a:ext>
                </a:extLst>
              </p:cNvPr>
              <p:cNvSpPr/>
              <p:nvPr/>
            </p:nvSpPr>
            <p:spPr>
              <a:xfrm>
                <a:off x="836628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3" name="Freeform 8490">
                <a:extLst>
                  <a:ext uri="{FF2B5EF4-FFF2-40B4-BE49-F238E27FC236}">
                    <a16:creationId xmlns:a16="http://schemas.microsoft.com/office/drawing/2014/main" id="{98C3E5B3-114D-2F15-3603-A01327F6A6AB}"/>
                  </a:ext>
                </a:extLst>
              </p:cNvPr>
              <p:cNvSpPr/>
              <p:nvPr/>
            </p:nvSpPr>
            <p:spPr>
              <a:xfrm>
                <a:off x="838939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4" name="Freeform 8491">
                <a:extLst>
                  <a:ext uri="{FF2B5EF4-FFF2-40B4-BE49-F238E27FC236}">
                    <a16:creationId xmlns:a16="http://schemas.microsoft.com/office/drawing/2014/main" id="{B92E9E7F-D114-5621-10EE-A0F8E908929A}"/>
                  </a:ext>
                </a:extLst>
              </p:cNvPr>
              <p:cNvSpPr/>
              <p:nvPr/>
            </p:nvSpPr>
            <p:spPr>
              <a:xfrm>
                <a:off x="8366283"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5" name="Freeform 8492">
                <a:extLst>
                  <a:ext uri="{FF2B5EF4-FFF2-40B4-BE49-F238E27FC236}">
                    <a16:creationId xmlns:a16="http://schemas.microsoft.com/office/drawing/2014/main" id="{3DFB51BB-2A6D-C115-B318-C71BA29E9234}"/>
                  </a:ext>
                </a:extLst>
              </p:cNvPr>
              <p:cNvSpPr/>
              <p:nvPr/>
            </p:nvSpPr>
            <p:spPr>
              <a:xfrm>
                <a:off x="838939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6" name="Freeform 8493">
                <a:extLst>
                  <a:ext uri="{FF2B5EF4-FFF2-40B4-BE49-F238E27FC236}">
                    <a16:creationId xmlns:a16="http://schemas.microsoft.com/office/drawing/2014/main" id="{66A1A455-3E1A-8076-51DD-1A3E638935EB}"/>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7" name="Freeform 8494">
                <a:extLst>
                  <a:ext uri="{FF2B5EF4-FFF2-40B4-BE49-F238E27FC236}">
                    <a16:creationId xmlns:a16="http://schemas.microsoft.com/office/drawing/2014/main" id="{00B42F13-48A1-B187-DC95-A83F6D55BD16}"/>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8" name="Freeform 8495">
                <a:extLst>
                  <a:ext uri="{FF2B5EF4-FFF2-40B4-BE49-F238E27FC236}">
                    <a16:creationId xmlns:a16="http://schemas.microsoft.com/office/drawing/2014/main" id="{2EDE48DF-98B7-7C4B-5EFC-760E2B040E1E}"/>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9" name="Freeform 8496">
                <a:extLst>
                  <a:ext uri="{FF2B5EF4-FFF2-40B4-BE49-F238E27FC236}">
                    <a16:creationId xmlns:a16="http://schemas.microsoft.com/office/drawing/2014/main" id="{BBAEBC2E-E1CC-70F9-A479-B8508C67980B}"/>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0" name="Freeform 8497">
                <a:extLst>
                  <a:ext uri="{FF2B5EF4-FFF2-40B4-BE49-F238E27FC236}">
                    <a16:creationId xmlns:a16="http://schemas.microsoft.com/office/drawing/2014/main" id="{88ADF123-F949-3BC3-BF42-962538EC724D}"/>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1" name="Freeform 8498">
                <a:extLst>
                  <a:ext uri="{FF2B5EF4-FFF2-40B4-BE49-F238E27FC236}">
                    <a16:creationId xmlns:a16="http://schemas.microsoft.com/office/drawing/2014/main" id="{48F8ECCE-A234-2CF3-5322-2B117621CCF5}"/>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2" name="Freeform 8499">
                <a:extLst>
                  <a:ext uri="{FF2B5EF4-FFF2-40B4-BE49-F238E27FC236}">
                    <a16:creationId xmlns:a16="http://schemas.microsoft.com/office/drawing/2014/main" id="{C2DE1EEB-AFFB-58B4-3E17-5961AAF93D46}"/>
                  </a:ext>
                </a:extLst>
              </p:cNvPr>
              <p:cNvSpPr/>
              <p:nvPr/>
            </p:nvSpPr>
            <p:spPr>
              <a:xfrm>
                <a:off x="83684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3" name="Freeform 8500">
                <a:extLst>
                  <a:ext uri="{FF2B5EF4-FFF2-40B4-BE49-F238E27FC236}">
                    <a16:creationId xmlns:a16="http://schemas.microsoft.com/office/drawing/2014/main" id="{6CF5271F-4E74-8A46-B113-320997905C75}"/>
                  </a:ext>
                </a:extLst>
              </p:cNvPr>
              <p:cNvSpPr/>
              <p:nvPr/>
            </p:nvSpPr>
            <p:spPr>
              <a:xfrm>
                <a:off x="839154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4" name="Freeform 8501">
                <a:extLst>
                  <a:ext uri="{FF2B5EF4-FFF2-40B4-BE49-F238E27FC236}">
                    <a16:creationId xmlns:a16="http://schemas.microsoft.com/office/drawing/2014/main" id="{5CAF6EE5-8845-58D0-52AE-9DDF988D7C34}"/>
                  </a:ext>
                </a:extLst>
              </p:cNvPr>
              <p:cNvSpPr/>
              <p:nvPr/>
            </p:nvSpPr>
            <p:spPr>
              <a:xfrm>
                <a:off x="837060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5" name="Freeform 8502">
                <a:extLst>
                  <a:ext uri="{FF2B5EF4-FFF2-40B4-BE49-F238E27FC236}">
                    <a16:creationId xmlns:a16="http://schemas.microsoft.com/office/drawing/2014/main" id="{671EC522-C6DC-5DE8-EFED-01366B40A035}"/>
                  </a:ext>
                </a:extLst>
              </p:cNvPr>
              <p:cNvSpPr/>
              <p:nvPr/>
            </p:nvSpPr>
            <p:spPr>
              <a:xfrm>
                <a:off x="83935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6" name="Freeform 8503">
                <a:extLst>
                  <a:ext uri="{FF2B5EF4-FFF2-40B4-BE49-F238E27FC236}">
                    <a16:creationId xmlns:a16="http://schemas.microsoft.com/office/drawing/2014/main" id="{0025BB17-EADF-DC5D-6B93-E745CB1736DE}"/>
                  </a:ext>
                </a:extLst>
              </p:cNvPr>
              <p:cNvSpPr/>
              <p:nvPr/>
            </p:nvSpPr>
            <p:spPr>
              <a:xfrm>
                <a:off x="837060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7" name="Freeform 8504">
                <a:extLst>
                  <a:ext uri="{FF2B5EF4-FFF2-40B4-BE49-F238E27FC236}">
                    <a16:creationId xmlns:a16="http://schemas.microsoft.com/office/drawing/2014/main" id="{90DFDC90-1A1D-8EC2-DFC8-E727E325BF43}"/>
                  </a:ext>
                </a:extLst>
              </p:cNvPr>
              <p:cNvSpPr/>
              <p:nvPr/>
            </p:nvSpPr>
            <p:spPr>
              <a:xfrm>
                <a:off x="83935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8" name="Freeform 8505">
                <a:extLst>
                  <a:ext uri="{FF2B5EF4-FFF2-40B4-BE49-F238E27FC236}">
                    <a16:creationId xmlns:a16="http://schemas.microsoft.com/office/drawing/2014/main" id="{07852055-3F3D-0B7F-888B-B6F73FD69AE3}"/>
                  </a:ext>
                </a:extLst>
              </p:cNvPr>
              <p:cNvSpPr/>
              <p:nvPr/>
            </p:nvSpPr>
            <p:spPr>
              <a:xfrm>
                <a:off x="837263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9" name="Freeform 8506">
                <a:extLst>
                  <a:ext uri="{FF2B5EF4-FFF2-40B4-BE49-F238E27FC236}">
                    <a16:creationId xmlns:a16="http://schemas.microsoft.com/office/drawing/2014/main" id="{07832F09-68D5-127E-A19F-D55F1FA00956}"/>
                  </a:ext>
                </a:extLst>
              </p:cNvPr>
              <p:cNvSpPr/>
              <p:nvPr/>
            </p:nvSpPr>
            <p:spPr>
              <a:xfrm>
                <a:off x="839573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0" name="Freeform 8507">
                <a:extLst>
                  <a:ext uri="{FF2B5EF4-FFF2-40B4-BE49-F238E27FC236}">
                    <a16:creationId xmlns:a16="http://schemas.microsoft.com/office/drawing/2014/main" id="{2961BA7B-CFE2-C5E9-1026-1BB07647D683}"/>
                  </a:ext>
                </a:extLst>
              </p:cNvPr>
              <p:cNvSpPr/>
              <p:nvPr/>
            </p:nvSpPr>
            <p:spPr>
              <a:xfrm>
                <a:off x="837263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1" name="Freeform 8508">
                <a:extLst>
                  <a:ext uri="{FF2B5EF4-FFF2-40B4-BE49-F238E27FC236}">
                    <a16:creationId xmlns:a16="http://schemas.microsoft.com/office/drawing/2014/main" id="{69D16C9E-2D4F-8C36-5C6E-295BB7617CED}"/>
                  </a:ext>
                </a:extLst>
              </p:cNvPr>
              <p:cNvSpPr/>
              <p:nvPr/>
            </p:nvSpPr>
            <p:spPr>
              <a:xfrm>
                <a:off x="839573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2" name="Freeform 8509">
                <a:extLst>
                  <a:ext uri="{FF2B5EF4-FFF2-40B4-BE49-F238E27FC236}">
                    <a16:creationId xmlns:a16="http://schemas.microsoft.com/office/drawing/2014/main" id="{63ECC57D-5412-CA30-F634-3F13CD0CE901}"/>
                  </a:ext>
                </a:extLst>
              </p:cNvPr>
              <p:cNvSpPr/>
              <p:nvPr/>
            </p:nvSpPr>
            <p:spPr>
              <a:xfrm>
                <a:off x="8374662"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3" name="Freeform 8510">
                <a:extLst>
                  <a:ext uri="{FF2B5EF4-FFF2-40B4-BE49-F238E27FC236}">
                    <a16:creationId xmlns:a16="http://schemas.microsoft.com/office/drawing/2014/main" id="{298F46E2-6495-133D-61E5-D163BC3803FD}"/>
                  </a:ext>
                </a:extLst>
              </p:cNvPr>
              <p:cNvSpPr/>
              <p:nvPr/>
            </p:nvSpPr>
            <p:spPr>
              <a:xfrm>
                <a:off x="839777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4" name="Freeform 8511">
                <a:extLst>
                  <a:ext uri="{FF2B5EF4-FFF2-40B4-BE49-F238E27FC236}">
                    <a16:creationId xmlns:a16="http://schemas.microsoft.com/office/drawing/2014/main" id="{D768489E-9E21-3165-8794-7C46C6141472}"/>
                  </a:ext>
                </a:extLst>
              </p:cNvPr>
              <p:cNvSpPr/>
              <p:nvPr/>
            </p:nvSpPr>
            <p:spPr>
              <a:xfrm>
                <a:off x="8374662"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5" name="Freeform 8512">
                <a:extLst>
                  <a:ext uri="{FF2B5EF4-FFF2-40B4-BE49-F238E27FC236}">
                    <a16:creationId xmlns:a16="http://schemas.microsoft.com/office/drawing/2014/main" id="{42543900-FB0D-0146-3817-7790F42B9F15}"/>
                  </a:ext>
                </a:extLst>
              </p:cNvPr>
              <p:cNvSpPr/>
              <p:nvPr/>
            </p:nvSpPr>
            <p:spPr>
              <a:xfrm>
                <a:off x="839777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6" name="Freeform 8513">
                <a:extLst>
                  <a:ext uri="{FF2B5EF4-FFF2-40B4-BE49-F238E27FC236}">
                    <a16:creationId xmlns:a16="http://schemas.microsoft.com/office/drawing/2014/main" id="{B5D9A3F3-E0F4-FEBB-139D-0D104489C620}"/>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7" name="Freeform 8514">
                <a:extLst>
                  <a:ext uri="{FF2B5EF4-FFF2-40B4-BE49-F238E27FC236}">
                    <a16:creationId xmlns:a16="http://schemas.microsoft.com/office/drawing/2014/main" id="{9AAF295D-B48D-EE03-0E55-4DE3538E41E0}"/>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8" name="Freeform 8515">
                <a:extLst>
                  <a:ext uri="{FF2B5EF4-FFF2-40B4-BE49-F238E27FC236}">
                    <a16:creationId xmlns:a16="http://schemas.microsoft.com/office/drawing/2014/main" id="{560714CB-8CD1-AD3F-F7BF-C755BDBBA6C9}"/>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9" name="Freeform 8516">
                <a:extLst>
                  <a:ext uri="{FF2B5EF4-FFF2-40B4-BE49-F238E27FC236}">
                    <a16:creationId xmlns:a16="http://schemas.microsoft.com/office/drawing/2014/main" id="{7959E3D9-9D2D-BC1C-5703-2E60544C8C01}"/>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0" name="Freeform 8517">
                <a:extLst>
                  <a:ext uri="{FF2B5EF4-FFF2-40B4-BE49-F238E27FC236}">
                    <a16:creationId xmlns:a16="http://schemas.microsoft.com/office/drawing/2014/main" id="{4E6EC15E-E56C-5EDD-D770-C92D4361E265}"/>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1" name="Freeform 8518">
                <a:extLst>
                  <a:ext uri="{FF2B5EF4-FFF2-40B4-BE49-F238E27FC236}">
                    <a16:creationId xmlns:a16="http://schemas.microsoft.com/office/drawing/2014/main" id="{3E65BF7D-7F9B-6440-7DFB-307A326DC55C}"/>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2" name="Freeform 8519">
                <a:extLst>
                  <a:ext uri="{FF2B5EF4-FFF2-40B4-BE49-F238E27FC236}">
                    <a16:creationId xmlns:a16="http://schemas.microsoft.com/office/drawing/2014/main" id="{1914F251-CB10-EDB4-F981-D5A5972FE92C}"/>
                  </a:ext>
                </a:extLst>
              </p:cNvPr>
              <p:cNvSpPr/>
              <p:nvPr/>
            </p:nvSpPr>
            <p:spPr>
              <a:xfrm>
                <a:off x="8376948"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3" name="Freeform 8520">
                <a:extLst>
                  <a:ext uri="{FF2B5EF4-FFF2-40B4-BE49-F238E27FC236}">
                    <a16:creationId xmlns:a16="http://schemas.microsoft.com/office/drawing/2014/main" id="{DE2F7BA2-9F86-2D91-3BEF-F38C70D7FD28}"/>
                  </a:ext>
                </a:extLst>
              </p:cNvPr>
              <p:cNvSpPr/>
              <p:nvPr/>
            </p:nvSpPr>
            <p:spPr>
              <a:xfrm>
                <a:off x="839992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4" name="Freeform 8521">
                <a:extLst>
                  <a:ext uri="{FF2B5EF4-FFF2-40B4-BE49-F238E27FC236}">
                    <a16:creationId xmlns:a16="http://schemas.microsoft.com/office/drawing/2014/main" id="{3F81A414-EA00-C99C-B9D5-A1A5E5AE3A8E}"/>
                  </a:ext>
                </a:extLst>
              </p:cNvPr>
              <p:cNvSpPr/>
              <p:nvPr/>
            </p:nvSpPr>
            <p:spPr>
              <a:xfrm>
                <a:off x="8378979"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5" name="Freeform 8522">
                <a:extLst>
                  <a:ext uri="{FF2B5EF4-FFF2-40B4-BE49-F238E27FC236}">
                    <a16:creationId xmlns:a16="http://schemas.microsoft.com/office/drawing/2014/main" id="{3A68D95D-1B42-A26C-AE1E-35E57F16B6F0}"/>
                  </a:ext>
                </a:extLst>
              </p:cNvPr>
              <p:cNvSpPr/>
              <p:nvPr/>
            </p:nvSpPr>
            <p:spPr>
              <a:xfrm>
                <a:off x="84020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6" name="Freeform 8523">
                <a:extLst>
                  <a:ext uri="{FF2B5EF4-FFF2-40B4-BE49-F238E27FC236}">
                    <a16:creationId xmlns:a16="http://schemas.microsoft.com/office/drawing/2014/main" id="{A9BCABDC-9E63-6EA8-CEE0-04A2E37F9670}"/>
                  </a:ext>
                </a:extLst>
              </p:cNvPr>
              <p:cNvSpPr/>
              <p:nvPr/>
            </p:nvSpPr>
            <p:spPr>
              <a:xfrm>
                <a:off x="8378979"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7" name="Freeform 8524">
                <a:extLst>
                  <a:ext uri="{FF2B5EF4-FFF2-40B4-BE49-F238E27FC236}">
                    <a16:creationId xmlns:a16="http://schemas.microsoft.com/office/drawing/2014/main" id="{A50F4079-5CD0-8843-E72F-D42A55F88928}"/>
                  </a:ext>
                </a:extLst>
              </p:cNvPr>
              <p:cNvSpPr/>
              <p:nvPr/>
            </p:nvSpPr>
            <p:spPr>
              <a:xfrm>
                <a:off x="8402087"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8" name="Freeform 8525">
                <a:extLst>
                  <a:ext uri="{FF2B5EF4-FFF2-40B4-BE49-F238E27FC236}">
                    <a16:creationId xmlns:a16="http://schemas.microsoft.com/office/drawing/2014/main" id="{E176577C-F25A-89C7-FC58-1AA388D75D65}"/>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9" name="Freeform 8526">
                <a:extLst>
                  <a:ext uri="{FF2B5EF4-FFF2-40B4-BE49-F238E27FC236}">
                    <a16:creationId xmlns:a16="http://schemas.microsoft.com/office/drawing/2014/main" id="{4FFE3651-E203-8613-3BDD-D2F3CDFAEC3C}"/>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0" name="Freeform 8527">
                <a:extLst>
                  <a:ext uri="{FF2B5EF4-FFF2-40B4-BE49-F238E27FC236}">
                    <a16:creationId xmlns:a16="http://schemas.microsoft.com/office/drawing/2014/main" id="{EFB26E02-989B-771C-7096-7BAD3DA3476E}"/>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1" name="Freeform 8528">
                <a:extLst>
                  <a:ext uri="{FF2B5EF4-FFF2-40B4-BE49-F238E27FC236}">
                    <a16:creationId xmlns:a16="http://schemas.microsoft.com/office/drawing/2014/main" id="{DFD955DD-3B9F-A9F1-7AA9-366C2641E90C}"/>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2" name="Freeform 8529">
                <a:extLst>
                  <a:ext uri="{FF2B5EF4-FFF2-40B4-BE49-F238E27FC236}">
                    <a16:creationId xmlns:a16="http://schemas.microsoft.com/office/drawing/2014/main" id="{236E46BB-EFAA-CFAF-CE24-6A2C0CE3D336}"/>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3" name="Freeform 8530">
                <a:extLst>
                  <a:ext uri="{FF2B5EF4-FFF2-40B4-BE49-F238E27FC236}">
                    <a16:creationId xmlns:a16="http://schemas.microsoft.com/office/drawing/2014/main" id="{81871F9E-5060-58E4-5FAC-C3F69F982239}"/>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4" name="Freeform 8531">
                <a:extLst>
                  <a:ext uri="{FF2B5EF4-FFF2-40B4-BE49-F238E27FC236}">
                    <a16:creationId xmlns:a16="http://schemas.microsoft.com/office/drawing/2014/main" id="{81B3BA13-8133-83AF-E92A-D20FF34E1A93}"/>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5" name="Freeform 8532">
                <a:extLst>
                  <a:ext uri="{FF2B5EF4-FFF2-40B4-BE49-F238E27FC236}">
                    <a16:creationId xmlns:a16="http://schemas.microsoft.com/office/drawing/2014/main" id="{2E181F31-0132-BCAE-AD93-08C8DAECA603}"/>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6" name="Freeform 8533">
                <a:extLst>
                  <a:ext uri="{FF2B5EF4-FFF2-40B4-BE49-F238E27FC236}">
                    <a16:creationId xmlns:a16="http://schemas.microsoft.com/office/drawing/2014/main" id="{6A6ECA5C-26FE-6538-80B9-03C67C9E6D51}"/>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7" name="Freeform 8534">
                <a:extLst>
                  <a:ext uri="{FF2B5EF4-FFF2-40B4-BE49-F238E27FC236}">
                    <a16:creationId xmlns:a16="http://schemas.microsoft.com/office/drawing/2014/main" id="{61828AEE-0D4F-0AB5-0842-E47FE9B4EA35}"/>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8" name="Freeform 8535">
                <a:extLst>
                  <a:ext uri="{FF2B5EF4-FFF2-40B4-BE49-F238E27FC236}">
                    <a16:creationId xmlns:a16="http://schemas.microsoft.com/office/drawing/2014/main" id="{56AC39AA-81C5-2C64-C456-A2CD45F834F8}"/>
                  </a:ext>
                </a:extLst>
              </p:cNvPr>
              <p:cNvSpPr/>
              <p:nvPr/>
            </p:nvSpPr>
            <p:spPr>
              <a:xfrm>
                <a:off x="8381011"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9" name="Freeform 8536">
                <a:extLst>
                  <a:ext uri="{FF2B5EF4-FFF2-40B4-BE49-F238E27FC236}">
                    <a16:creationId xmlns:a16="http://schemas.microsoft.com/office/drawing/2014/main" id="{264D31DD-B2A9-4B12-C810-8EC63FC29F9B}"/>
                  </a:ext>
                </a:extLst>
              </p:cNvPr>
              <p:cNvSpPr/>
              <p:nvPr/>
            </p:nvSpPr>
            <p:spPr>
              <a:xfrm>
                <a:off x="8404118"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0" name="Freeform 8537">
                <a:extLst>
                  <a:ext uri="{FF2B5EF4-FFF2-40B4-BE49-F238E27FC236}">
                    <a16:creationId xmlns:a16="http://schemas.microsoft.com/office/drawing/2014/main" id="{ACF74E6A-0ADA-1BA8-BD88-8F9671A9551C}"/>
                  </a:ext>
                </a:extLst>
              </p:cNvPr>
              <p:cNvSpPr/>
              <p:nvPr/>
            </p:nvSpPr>
            <p:spPr>
              <a:xfrm>
                <a:off x="838329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1" name="Freeform 8538">
                <a:extLst>
                  <a:ext uri="{FF2B5EF4-FFF2-40B4-BE49-F238E27FC236}">
                    <a16:creationId xmlns:a16="http://schemas.microsoft.com/office/drawing/2014/main" id="{8825D360-9D22-8B87-AFD9-CA89746ACF38}"/>
                  </a:ext>
                </a:extLst>
              </p:cNvPr>
              <p:cNvSpPr/>
              <p:nvPr/>
            </p:nvSpPr>
            <p:spPr>
              <a:xfrm>
                <a:off x="840627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2" name="Freeform 8539">
                <a:extLst>
                  <a:ext uri="{FF2B5EF4-FFF2-40B4-BE49-F238E27FC236}">
                    <a16:creationId xmlns:a16="http://schemas.microsoft.com/office/drawing/2014/main" id="{DAAE4010-4A5E-428F-63B1-DF4734963E2A}"/>
                  </a:ext>
                </a:extLst>
              </p:cNvPr>
              <p:cNvSpPr/>
              <p:nvPr/>
            </p:nvSpPr>
            <p:spPr>
              <a:xfrm>
                <a:off x="8383296"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3" name="Freeform 8540">
                <a:extLst>
                  <a:ext uri="{FF2B5EF4-FFF2-40B4-BE49-F238E27FC236}">
                    <a16:creationId xmlns:a16="http://schemas.microsoft.com/office/drawing/2014/main" id="{00CAE434-18CF-506E-5207-5EB2ED80E68D}"/>
                  </a:ext>
                </a:extLst>
              </p:cNvPr>
              <p:cNvSpPr/>
              <p:nvPr/>
            </p:nvSpPr>
            <p:spPr>
              <a:xfrm>
                <a:off x="840627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4" name="Freeform 8541">
                <a:extLst>
                  <a:ext uri="{FF2B5EF4-FFF2-40B4-BE49-F238E27FC236}">
                    <a16:creationId xmlns:a16="http://schemas.microsoft.com/office/drawing/2014/main" id="{7A7F5C95-65D5-B2E0-36C3-ECD6A9415E42}"/>
                  </a:ext>
                </a:extLst>
              </p:cNvPr>
              <p:cNvSpPr/>
              <p:nvPr/>
            </p:nvSpPr>
            <p:spPr>
              <a:xfrm>
                <a:off x="838532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5" name="Freeform 8542">
                <a:extLst>
                  <a:ext uri="{FF2B5EF4-FFF2-40B4-BE49-F238E27FC236}">
                    <a16:creationId xmlns:a16="http://schemas.microsoft.com/office/drawing/2014/main" id="{C789994F-91EE-8473-F492-8B379DBABE86}"/>
                  </a:ext>
                </a:extLst>
              </p:cNvPr>
              <p:cNvSpPr/>
              <p:nvPr/>
            </p:nvSpPr>
            <p:spPr>
              <a:xfrm>
                <a:off x="840843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6" name="Freeform 8543">
                <a:extLst>
                  <a:ext uri="{FF2B5EF4-FFF2-40B4-BE49-F238E27FC236}">
                    <a16:creationId xmlns:a16="http://schemas.microsoft.com/office/drawing/2014/main" id="{B54661EE-C45E-D65B-808A-39AC67E4B607}"/>
                  </a:ext>
                </a:extLst>
              </p:cNvPr>
              <p:cNvSpPr/>
              <p:nvPr/>
            </p:nvSpPr>
            <p:spPr>
              <a:xfrm>
                <a:off x="8385327"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7" name="Freeform 8544">
                <a:extLst>
                  <a:ext uri="{FF2B5EF4-FFF2-40B4-BE49-F238E27FC236}">
                    <a16:creationId xmlns:a16="http://schemas.microsoft.com/office/drawing/2014/main" id="{CF552858-F07A-BACF-47D1-29AA79F42345}"/>
                  </a:ext>
                </a:extLst>
              </p:cNvPr>
              <p:cNvSpPr/>
              <p:nvPr/>
            </p:nvSpPr>
            <p:spPr>
              <a:xfrm>
                <a:off x="840843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8" name="Freeform 8545">
                <a:extLst>
                  <a:ext uri="{FF2B5EF4-FFF2-40B4-BE49-F238E27FC236}">
                    <a16:creationId xmlns:a16="http://schemas.microsoft.com/office/drawing/2014/main" id="{93E4DD3A-97DC-16C9-C154-59ACE800FEB2}"/>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9" name="Freeform 8546">
                <a:extLst>
                  <a:ext uri="{FF2B5EF4-FFF2-40B4-BE49-F238E27FC236}">
                    <a16:creationId xmlns:a16="http://schemas.microsoft.com/office/drawing/2014/main" id="{EDE27F64-AC13-22DF-42CD-339FF2C9DAD5}"/>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0" name="Freeform 8547">
                <a:extLst>
                  <a:ext uri="{FF2B5EF4-FFF2-40B4-BE49-F238E27FC236}">
                    <a16:creationId xmlns:a16="http://schemas.microsoft.com/office/drawing/2014/main" id="{20A41ADE-0098-A361-499E-246637622CB3}"/>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1" name="Freeform 8548">
                <a:extLst>
                  <a:ext uri="{FF2B5EF4-FFF2-40B4-BE49-F238E27FC236}">
                    <a16:creationId xmlns:a16="http://schemas.microsoft.com/office/drawing/2014/main" id="{8946028F-BF7D-D8FA-F045-1FA9DC309EAB}"/>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2" name="Freeform 8549">
                <a:extLst>
                  <a:ext uri="{FF2B5EF4-FFF2-40B4-BE49-F238E27FC236}">
                    <a16:creationId xmlns:a16="http://schemas.microsoft.com/office/drawing/2014/main" id="{E5A59ABE-98D5-68A7-5A51-FCA596394CB1}"/>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3" name="Freeform 8550">
                <a:extLst>
                  <a:ext uri="{FF2B5EF4-FFF2-40B4-BE49-F238E27FC236}">
                    <a16:creationId xmlns:a16="http://schemas.microsoft.com/office/drawing/2014/main" id="{29CC0ACE-35DF-E92B-C201-CB3337C439B4}"/>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4" name="Freeform 8551">
                <a:extLst>
                  <a:ext uri="{FF2B5EF4-FFF2-40B4-BE49-F238E27FC236}">
                    <a16:creationId xmlns:a16="http://schemas.microsoft.com/office/drawing/2014/main" id="{06C142EA-CDDF-DD23-3D86-7A6132615070}"/>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5" name="Freeform 8552">
                <a:extLst>
                  <a:ext uri="{FF2B5EF4-FFF2-40B4-BE49-F238E27FC236}">
                    <a16:creationId xmlns:a16="http://schemas.microsoft.com/office/drawing/2014/main" id="{7FE75F5D-899B-C3F2-9D60-513304433D8D}"/>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6" name="Freeform 8553">
                <a:extLst>
                  <a:ext uri="{FF2B5EF4-FFF2-40B4-BE49-F238E27FC236}">
                    <a16:creationId xmlns:a16="http://schemas.microsoft.com/office/drawing/2014/main" id="{D4AE36AB-D983-E40C-8694-1C1D4889CC6D}"/>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7" name="Freeform 8554">
                <a:extLst>
                  <a:ext uri="{FF2B5EF4-FFF2-40B4-BE49-F238E27FC236}">
                    <a16:creationId xmlns:a16="http://schemas.microsoft.com/office/drawing/2014/main" id="{F272F11E-4E1E-B3BA-9EFE-2AD81F69AAC7}"/>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8" name="Freeform 8555">
                <a:extLst>
                  <a:ext uri="{FF2B5EF4-FFF2-40B4-BE49-F238E27FC236}">
                    <a16:creationId xmlns:a16="http://schemas.microsoft.com/office/drawing/2014/main" id="{CC3EB7AF-45B1-2E87-DC10-73715F7C3741}"/>
                  </a:ext>
                </a:extLst>
              </p:cNvPr>
              <p:cNvSpPr/>
              <p:nvPr/>
            </p:nvSpPr>
            <p:spPr>
              <a:xfrm>
                <a:off x="8387359" y="3166506"/>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9" name="Freeform 8556">
                <a:extLst>
                  <a:ext uri="{FF2B5EF4-FFF2-40B4-BE49-F238E27FC236}">
                    <a16:creationId xmlns:a16="http://schemas.microsoft.com/office/drawing/2014/main" id="{2821AB3E-179F-3222-9F4D-21D42A034FF7}"/>
                  </a:ext>
                </a:extLst>
              </p:cNvPr>
              <p:cNvSpPr/>
              <p:nvPr/>
            </p:nvSpPr>
            <p:spPr>
              <a:xfrm>
                <a:off x="8410466"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0" name="Freeform 8557">
                <a:extLst>
                  <a:ext uri="{FF2B5EF4-FFF2-40B4-BE49-F238E27FC236}">
                    <a16:creationId xmlns:a16="http://schemas.microsoft.com/office/drawing/2014/main" id="{FC4FC38E-2A0C-91F8-C068-1E8B29E8879A}"/>
                  </a:ext>
                </a:extLst>
              </p:cNvPr>
              <p:cNvSpPr/>
              <p:nvPr/>
            </p:nvSpPr>
            <p:spPr>
              <a:xfrm>
                <a:off x="838964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1" name="Freeform 8558">
                <a:extLst>
                  <a:ext uri="{FF2B5EF4-FFF2-40B4-BE49-F238E27FC236}">
                    <a16:creationId xmlns:a16="http://schemas.microsoft.com/office/drawing/2014/main" id="{6257C7A8-4507-9BA1-4BD2-42504D64841A}"/>
                  </a:ext>
                </a:extLst>
              </p:cNvPr>
              <p:cNvSpPr/>
              <p:nvPr/>
            </p:nvSpPr>
            <p:spPr>
              <a:xfrm>
                <a:off x="841262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2" name="Freeform 8559">
                <a:extLst>
                  <a:ext uri="{FF2B5EF4-FFF2-40B4-BE49-F238E27FC236}">
                    <a16:creationId xmlns:a16="http://schemas.microsoft.com/office/drawing/2014/main" id="{7941962B-9BC9-6D78-87A2-BD2E2CE6AD20}"/>
                  </a:ext>
                </a:extLst>
              </p:cNvPr>
              <p:cNvSpPr/>
              <p:nvPr/>
            </p:nvSpPr>
            <p:spPr>
              <a:xfrm>
                <a:off x="838964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3" name="Freeform 8560">
                <a:extLst>
                  <a:ext uri="{FF2B5EF4-FFF2-40B4-BE49-F238E27FC236}">
                    <a16:creationId xmlns:a16="http://schemas.microsoft.com/office/drawing/2014/main" id="{B7B76558-73D1-45FD-4308-5381DB1CF9FF}"/>
                  </a:ext>
                </a:extLst>
              </p:cNvPr>
              <p:cNvSpPr/>
              <p:nvPr/>
            </p:nvSpPr>
            <p:spPr>
              <a:xfrm>
                <a:off x="8412625"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4" name="Freeform 8561">
                <a:extLst>
                  <a:ext uri="{FF2B5EF4-FFF2-40B4-BE49-F238E27FC236}">
                    <a16:creationId xmlns:a16="http://schemas.microsoft.com/office/drawing/2014/main" id="{8C38FB42-0F43-F2E9-3920-DC1331D4651B}"/>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5" name="Freeform 8562">
                <a:extLst>
                  <a:ext uri="{FF2B5EF4-FFF2-40B4-BE49-F238E27FC236}">
                    <a16:creationId xmlns:a16="http://schemas.microsoft.com/office/drawing/2014/main" id="{4B832795-DA94-8240-2FA2-2A59ED13D2DD}"/>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6" name="Freeform 8563">
                <a:extLst>
                  <a:ext uri="{FF2B5EF4-FFF2-40B4-BE49-F238E27FC236}">
                    <a16:creationId xmlns:a16="http://schemas.microsoft.com/office/drawing/2014/main" id="{B54FDEEC-EAE9-BB29-FFA9-DFACFFD23214}"/>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7" name="Freeform 8564">
                <a:extLst>
                  <a:ext uri="{FF2B5EF4-FFF2-40B4-BE49-F238E27FC236}">
                    <a16:creationId xmlns:a16="http://schemas.microsoft.com/office/drawing/2014/main" id="{300A08BA-229D-F0D4-8FA4-ABC41C00ED87}"/>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8" name="Freeform 8565">
                <a:extLst>
                  <a:ext uri="{FF2B5EF4-FFF2-40B4-BE49-F238E27FC236}">
                    <a16:creationId xmlns:a16="http://schemas.microsoft.com/office/drawing/2014/main" id="{8989A745-5DEF-04B0-2FE2-6D8EAAF19FEF}"/>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9" name="Freeform 8566">
                <a:extLst>
                  <a:ext uri="{FF2B5EF4-FFF2-40B4-BE49-F238E27FC236}">
                    <a16:creationId xmlns:a16="http://schemas.microsoft.com/office/drawing/2014/main" id="{8D62B99C-3C84-6137-3796-1DDE336F5D73}"/>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0" name="Freeform 8567">
                <a:extLst>
                  <a:ext uri="{FF2B5EF4-FFF2-40B4-BE49-F238E27FC236}">
                    <a16:creationId xmlns:a16="http://schemas.microsoft.com/office/drawing/2014/main" id="{5BC75507-FE77-87D3-B48D-904542257A39}"/>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1" name="Freeform 8568">
                <a:extLst>
                  <a:ext uri="{FF2B5EF4-FFF2-40B4-BE49-F238E27FC236}">
                    <a16:creationId xmlns:a16="http://schemas.microsoft.com/office/drawing/2014/main" id="{092C5C0F-76C2-F014-1A91-A505BA8657CD}"/>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2" name="Freeform 8569">
                <a:extLst>
                  <a:ext uri="{FF2B5EF4-FFF2-40B4-BE49-F238E27FC236}">
                    <a16:creationId xmlns:a16="http://schemas.microsoft.com/office/drawing/2014/main" id="{9A6D1C8A-9BC9-5F4C-CCE7-D4442F98B826}"/>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3" name="Freeform 8570">
                <a:extLst>
                  <a:ext uri="{FF2B5EF4-FFF2-40B4-BE49-F238E27FC236}">
                    <a16:creationId xmlns:a16="http://schemas.microsoft.com/office/drawing/2014/main" id="{91DEA450-8EF0-9D05-CD9D-2AE34E68F521}"/>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4" name="Freeform 8571">
                <a:extLst>
                  <a:ext uri="{FF2B5EF4-FFF2-40B4-BE49-F238E27FC236}">
                    <a16:creationId xmlns:a16="http://schemas.microsoft.com/office/drawing/2014/main" id="{9BD3D620-128D-4F22-B2AF-A6447C99E839}"/>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5" name="Freeform 8572">
                <a:extLst>
                  <a:ext uri="{FF2B5EF4-FFF2-40B4-BE49-F238E27FC236}">
                    <a16:creationId xmlns:a16="http://schemas.microsoft.com/office/drawing/2014/main" id="{4B72F44E-4C4E-A9A5-CD4E-A77649806C05}"/>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6" name="Freeform 8573">
                <a:extLst>
                  <a:ext uri="{FF2B5EF4-FFF2-40B4-BE49-F238E27FC236}">
                    <a16:creationId xmlns:a16="http://schemas.microsoft.com/office/drawing/2014/main" id="{15AC6CC9-58FB-0660-6801-3AA21B780E83}"/>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7" name="Freeform 8574">
                <a:extLst>
                  <a:ext uri="{FF2B5EF4-FFF2-40B4-BE49-F238E27FC236}">
                    <a16:creationId xmlns:a16="http://schemas.microsoft.com/office/drawing/2014/main" id="{3E818CD3-8182-3C5F-6DBF-C508D9190D6A}"/>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8" name="Freeform 8575">
                <a:extLst>
                  <a:ext uri="{FF2B5EF4-FFF2-40B4-BE49-F238E27FC236}">
                    <a16:creationId xmlns:a16="http://schemas.microsoft.com/office/drawing/2014/main" id="{2EA831E0-2D11-4A74-94DD-703808996E76}"/>
                  </a:ext>
                </a:extLst>
              </p:cNvPr>
              <p:cNvSpPr/>
              <p:nvPr/>
            </p:nvSpPr>
            <p:spPr>
              <a:xfrm>
                <a:off x="839599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9" name="Freeform 8576">
                <a:extLst>
                  <a:ext uri="{FF2B5EF4-FFF2-40B4-BE49-F238E27FC236}">
                    <a16:creationId xmlns:a16="http://schemas.microsoft.com/office/drawing/2014/main" id="{59D628AF-1A9C-CD81-1432-C1AA85FD5FFB}"/>
                  </a:ext>
                </a:extLst>
              </p:cNvPr>
              <p:cNvSpPr/>
              <p:nvPr/>
            </p:nvSpPr>
            <p:spPr>
              <a:xfrm>
                <a:off x="841897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0" name="Freeform 8577">
                <a:extLst>
                  <a:ext uri="{FF2B5EF4-FFF2-40B4-BE49-F238E27FC236}">
                    <a16:creationId xmlns:a16="http://schemas.microsoft.com/office/drawing/2014/main" id="{EB12A16C-DB1B-AE14-BF0A-035CAE0A66BB}"/>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1" name="Freeform 8578">
                <a:extLst>
                  <a:ext uri="{FF2B5EF4-FFF2-40B4-BE49-F238E27FC236}">
                    <a16:creationId xmlns:a16="http://schemas.microsoft.com/office/drawing/2014/main" id="{81B0501B-8AB4-AC9B-86AD-EEE9E6E97BB5}"/>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2" name="Freeform 8579">
                <a:extLst>
                  <a:ext uri="{FF2B5EF4-FFF2-40B4-BE49-F238E27FC236}">
                    <a16:creationId xmlns:a16="http://schemas.microsoft.com/office/drawing/2014/main" id="{8A12834D-E71C-6789-932A-C910DA0CFB3C}"/>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3" name="Freeform 8580">
                <a:extLst>
                  <a:ext uri="{FF2B5EF4-FFF2-40B4-BE49-F238E27FC236}">
                    <a16:creationId xmlns:a16="http://schemas.microsoft.com/office/drawing/2014/main" id="{55E61562-D49C-8360-33CC-1D3DAC34A90C}"/>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4" name="Freeform 8581">
                <a:extLst>
                  <a:ext uri="{FF2B5EF4-FFF2-40B4-BE49-F238E27FC236}">
                    <a16:creationId xmlns:a16="http://schemas.microsoft.com/office/drawing/2014/main" id="{8A671533-5597-A51F-12F8-EFEE81BF6AF5}"/>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5" name="Freeform 8582">
                <a:extLst>
                  <a:ext uri="{FF2B5EF4-FFF2-40B4-BE49-F238E27FC236}">
                    <a16:creationId xmlns:a16="http://schemas.microsoft.com/office/drawing/2014/main" id="{C478C60B-732A-2485-7447-C46A7541768B}"/>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6" name="Freeform 8583">
                <a:extLst>
                  <a:ext uri="{FF2B5EF4-FFF2-40B4-BE49-F238E27FC236}">
                    <a16:creationId xmlns:a16="http://schemas.microsoft.com/office/drawing/2014/main" id="{11E45A6B-CB31-D9BE-1724-42A60E0EA5BC}"/>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7" name="Freeform 8584">
                <a:extLst>
                  <a:ext uri="{FF2B5EF4-FFF2-40B4-BE49-F238E27FC236}">
                    <a16:creationId xmlns:a16="http://schemas.microsoft.com/office/drawing/2014/main" id="{92D874EE-E76A-682F-6CBF-3CE3F508B09D}"/>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8" name="Freeform 8585">
                <a:extLst>
                  <a:ext uri="{FF2B5EF4-FFF2-40B4-BE49-F238E27FC236}">
                    <a16:creationId xmlns:a16="http://schemas.microsoft.com/office/drawing/2014/main" id="{DB0B0FB7-4E7B-F163-BB11-5D25EE8DD005}"/>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9" name="Freeform 8586">
                <a:extLst>
                  <a:ext uri="{FF2B5EF4-FFF2-40B4-BE49-F238E27FC236}">
                    <a16:creationId xmlns:a16="http://schemas.microsoft.com/office/drawing/2014/main" id="{E88E302F-422D-7571-B7F4-0738FA14211B}"/>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0" name="Freeform 8587">
                <a:extLst>
                  <a:ext uri="{FF2B5EF4-FFF2-40B4-BE49-F238E27FC236}">
                    <a16:creationId xmlns:a16="http://schemas.microsoft.com/office/drawing/2014/main" id="{4711B3CD-5977-5F93-BC02-D2D4C7EADFFB}"/>
                  </a:ext>
                </a:extLst>
              </p:cNvPr>
              <p:cNvSpPr/>
              <p:nvPr/>
            </p:nvSpPr>
            <p:spPr>
              <a:xfrm>
                <a:off x="8398024"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1" name="Freeform 8588">
                <a:extLst>
                  <a:ext uri="{FF2B5EF4-FFF2-40B4-BE49-F238E27FC236}">
                    <a16:creationId xmlns:a16="http://schemas.microsoft.com/office/drawing/2014/main" id="{30D84C34-0CEC-B0CE-4401-75F2423E6A6E}"/>
                  </a:ext>
                </a:extLst>
              </p:cNvPr>
              <p:cNvSpPr/>
              <p:nvPr/>
            </p:nvSpPr>
            <p:spPr>
              <a:xfrm>
                <a:off x="842113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2" name="Freeform 8589">
                <a:extLst>
                  <a:ext uri="{FF2B5EF4-FFF2-40B4-BE49-F238E27FC236}">
                    <a16:creationId xmlns:a16="http://schemas.microsoft.com/office/drawing/2014/main" id="{F65EC703-3D9B-E3AC-A06D-636FDA71B92B}"/>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3" name="Freeform 8590">
                <a:extLst>
                  <a:ext uri="{FF2B5EF4-FFF2-40B4-BE49-F238E27FC236}">
                    <a16:creationId xmlns:a16="http://schemas.microsoft.com/office/drawing/2014/main" id="{764B4957-3E52-6D50-7817-2095FE604D64}"/>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4" name="Freeform 8591">
                <a:extLst>
                  <a:ext uri="{FF2B5EF4-FFF2-40B4-BE49-F238E27FC236}">
                    <a16:creationId xmlns:a16="http://schemas.microsoft.com/office/drawing/2014/main" id="{C461672C-3219-4174-3531-A2021250ABC7}"/>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5" name="Freeform 8592">
                <a:extLst>
                  <a:ext uri="{FF2B5EF4-FFF2-40B4-BE49-F238E27FC236}">
                    <a16:creationId xmlns:a16="http://schemas.microsoft.com/office/drawing/2014/main" id="{9E0C83BB-B78A-D0B1-C1CB-859E189F9CA9}"/>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6" name="Freeform 8593">
                <a:extLst>
                  <a:ext uri="{FF2B5EF4-FFF2-40B4-BE49-F238E27FC236}">
                    <a16:creationId xmlns:a16="http://schemas.microsoft.com/office/drawing/2014/main" id="{4CC33F0B-E20B-6588-0F70-BF9FCF818371}"/>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7" name="Freeform 8594">
                <a:extLst>
                  <a:ext uri="{FF2B5EF4-FFF2-40B4-BE49-F238E27FC236}">
                    <a16:creationId xmlns:a16="http://schemas.microsoft.com/office/drawing/2014/main" id="{91AC74E0-846D-D647-A4B3-D71CB2DF07F9}"/>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8" name="Freeform 8595">
                <a:extLst>
                  <a:ext uri="{FF2B5EF4-FFF2-40B4-BE49-F238E27FC236}">
                    <a16:creationId xmlns:a16="http://schemas.microsoft.com/office/drawing/2014/main" id="{08C357C8-F22A-1BFE-5C18-39DCD9B57EEB}"/>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9" name="Freeform 8596">
                <a:extLst>
                  <a:ext uri="{FF2B5EF4-FFF2-40B4-BE49-F238E27FC236}">
                    <a16:creationId xmlns:a16="http://schemas.microsoft.com/office/drawing/2014/main" id="{FF725D6E-4E76-5B16-759F-0111C1E6BEE5}"/>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0" name="Freeform 8597">
                <a:extLst>
                  <a:ext uri="{FF2B5EF4-FFF2-40B4-BE49-F238E27FC236}">
                    <a16:creationId xmlns:a16="http://schemas.microsoft.com/office/drawing/2014/main" id="{0264819D-A9FD-FFD1-6524-B7548A367D82}"/>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1" name="Freeform 8598">
                <a:extLst>
                  <a:ext uri="{FF2B5EF4-FFF2-40B4-BE49-F238E27FC236}">
                    <a16:creationId xmlns:a16="http://schemas.microsoft.com/office/drawing/2014/main" id="{845CEC2A-16A0-521B-4CA7-1989A6F444EE}"/>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2" name="Freeform 8599">
                <a:extLst>
                  <a:ext uri="{FF2B5EF4-FFF2-40B4-BE49-F238E27FC236}">
                    <a16:creationId xmlns:a16="http://schemas.microsoft.com/office/drawing/2014/main" id="{73DDFFDE-A7A5-FD52-9DFD-5728B7E40649}"/>
                  </a:ext>
                </a:extLst>
              </p:cNvPr>
              <p:cNvSpPr/>
              <p:nvPr/>
            </p:nvSpPr>
            <p:spPr>
              <a:xfrm>
                <a:off x="840018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3" name="Freeform 8600">
                <a:extLst>
                  <a:ext uri="{FF2B5EF4-FFF2-40B4-BE49-F238E27FC236}">
                    <a16:creationId xmlns:a16="http://schemas.microsoft.com/office/drawing/2014/main" id="{6AF3908E-D888-5423-11DF-B10BE31D36A7}"/>
                  </a:ext>
                </a:extLst>
              </p:cNvPr>
              <p:cNvSpPr/>
              <p:nvPr/>
            </p:nvSpPr>
            <p:spPr>
              <a:xfrm>
                <a:off x="8423163"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4" name="Freeform 8601">
                <a:extLst>
                  <a:ext uri="{FF2B5EF4-FFF2-40B4-BE49-F238E27FC236}">
                    <a16:creationId xmlns:a16="http://schemas.microsoft.com/office/drawing/2014/main" id="{8A83E3F7-6CF9-5EFC-E8B4-803F38059505}"/>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5" name="Freeform 8602">
                <a:extLst>
                  <a:ext uri="{FF2B5EF4-FFF2-40B4-BE49-F238E27FC236}">
                    <a16:creationId xmlns:a16="http://schemas.microsoft.com/office/drawing/2014/main" id="{B024F344-C9DD-ADAA-456A-EAC1B8362838}"/>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6" name="Freeform 8603">
                <a:extLst>
                  <a:ext uri="{FF2B5EF4-FFF2-40B4-BE49-F238E27FC236}">
                    <a16:creationId xmlns:a16="http://schemas.microsoft.com/office/drawing/2014/main" id="{06F42412-AC54-A105-4D6F-6497C11B6EB5}"/>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7" name="Freeform 8604">
                <a:extLst>
                  <a:ext uri="{FF2B5EF4-FFF2-40B4-BE49-F238E27FC236}">
                    <a16:creationId xmlns:a16="http://schemas.microsoft.com/office/drawing/2014/main" id="{BA7C22D5-EA8D-81D5-15B1-328051B4C0E6}"/>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8" name="Freeform 8605">
                <a:extLst>
                  <a:ext uri="{FF2B5EF4-FFF2-40B4-BE49-F238E27FC236}">
                    <a16:creationId xmlns:a16="http://schemas.microsoft.com/office/drawing/2014/main" id="{30E9859A-4D05-749B-ECC1-BFC96FCCDE71}"/>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9" name="Freeform 8606">
                <a:extLst>
                  <a:ext uri="{FF2B5EF4-FFF2-40B4-BE49-F238E27FC236}">
                    <a16:creationId xmlns:a16="http://schemas.microsoft.com/office/drawing/2014/main" id="{21C5DE97-57A1-4A7C-9228-C1EF667DD4B0}"/>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0" name="Freeform 8607">
                <a:extLst>
                  <a:ext uri="{FF2B5EF4-FFF2-40B4-BE49-F238E27FC236}">
                    <a16:creationId xmlns:a16="http://schemas.microsoft.com/office/drawing/2014/main" id="{8A598D13-8E02-44E7-B789-91DD3CF8E7BD}"/>
                  </a:ext>
                </a:extLst>
              </p:cNvPr>
              <p:cNvSpPr/>
              <p:nvPr/>
            </p:nvSpPr>
            <p:spPr>
              <a:xfrm>
                <a:off x="8402341"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1" name="Freeform 8608">
                <a:extLst>
                  <a:ext uri="{FF2B5EF4-FFF2-40B4-BE49-F238E27FC236}">
                    <a16:creationId xmlns:a16="http://schemas.microsoft.com/office/drawing/2014/main" id="{FDF6EF6D-C801-DD33-A4E0-9942074654AD}"/>
                  </a:ext>
                </a:extLst>
              </p:cNvPr>
              <p:cNvSpPr/>
              <p:nvPr/>
            </p:nvSpPr>
            <p:spPr>
              <a:xfrm>
                <a:off x="842532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2" name="Freeform 8609">
                <a:extLst>
                  <a:ext uri="{FF2B5EF4-FFF2-40B4-BE49-F238E27FC236}">
                    <a16:creationId xmlns:a16="http://schemas.microsoft.com/office/drawing/2014/main" id="{D880BA38-01E5-9414-B3CF-5468B624A0AF}"/>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3" name="Freeform 8610">
                <a:extLst>
                  <a:ext uri="{FF2B5EF4-FFF2-40B4-BE49-F238E27FC236}">
                    <a16:creationId xmlns:a16="http://schemas.microsoft.com/office/drawing/2014/main" id="{2F513D71-B688-FFC7-673B-0E36F3518289}"/>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4" name="Freeform 8611">
                <a:extLst>
                  <a:ext uri="{FF2B5EF4-FFF2-40B4-BE49-F238E27FC236}">
                    <a16:creationId xmlns:a16="http://schemas.microsoft.com/office/drawing/2014/main" id="{E4A30F08-6A6D-6F32-2D0B-FC83884E68DC}"/>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5" name="Freeform 8612">
                <a:extLst>
                  <a:ext uri="{FF2B5EF4-FFF2-40B4-BE49-F238E27FC236}">
                    <a16:creationId xmlns:a16="http://schemas.microsoft.com/office/drawing/2014/main" id="{5D045492-88D0-AE7B-E2C6-7348CB280F74}"/>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6" name="Freeform 8613">
                <a:extLst>
                  <a:ext uri="{FF2B5EF4-FFF2-40B4-BE49-F238E27FC236}">
                    <a16:creationId xmlns:a16="http://schemas.microsoft.com/office/drawing/2014/main" id="{6B8B8682-6E8B-F354-B29C-DC66584B2C8C}"/>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7" name="Freeform 8614">
                <a:extLst>
                  <a:ext uri="{FF2B5EF4-FFF2-40B4-BE49-F238E27FC236}">
                    <a16:creationId xmlns:a16="http://schemas.microsoft.com/office/drawing/2014/main" id="{7BB26490-2838-7049-DB68-EFEC3234B5DF}"/>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8" name="Freeform 8615">
                <a:extLst>
                  <a:ext uri="{FF2B5EF4-FFF2-40B4-BE49-F238E27FC236}">
                    <a16:creationId xmlns:a16="http://schemas.microsoft.com/office/drawing/2014/main" id="{7A04B631-0F0F-8E44-D6A5-EBBC34A1DAEA}"/>
                  </a:ext>
                </a:extLst>
              </p:cNvPr>
              <p:cNvSpPr/>
              <p:nvPr/>
            </p:nvSpPr>
            <p:spPr>
              <a:xfrm>
                <a:off x="840437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9" name="Freeform 8616">
                <a:extLst>
                  <a:ext uri="{FF2B5EF4-FFF2-40B4-BE49-F238E27FC236}">
                    <a16:creationId xmlns:a16="http://schemas.microsoft.com/office/drawing/2014/main" id="{989D0488-AC8D-1D5E-2CF1-45120E775DCD}"/>
                  </a:ext>
                </a:extLst>
              </p:cNvPr>
              <p:cNvSpPr/>
              <p:nvPr/>
            </p:nvSpPr>
            <p:spPr>
              <a:xfrm>
                <a:off x="8427480"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0" name="Freeform 8617">
                <a:extLst>
                  <a:ext uri="{FF2B5EF4-FFF2-40B4-BE49-F238E27FC236}">
                    <a16:creationId xmlns:a16="http://schemas.microsoft.com/office/drawing/2014/main" id="{6AE74613-22E0-C08C-6D6B-409884CCFBE4}"/>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1" name="Freeform 8618">
                <a:extLst>
                  <a:ext uri="{FF2B5EF4-FFF2-40B4-BE49-F238E27FC236}">
                    <a16:creationId xmlns:a16="http://schemas.microsoft.com/office/drawing/2014/main" id="{BF1D4A83-0774-6207-784E-86CB7BEA6DCD}"/>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2" name="Freeform 8619">
                <a:extLst>
                  <a:ext uri="{FF2B5EF4-FFF2-40B4-BE49-F238E27FC236}">
                    <a16:creationId xmlns:a16="http://schemas.microsoft.com/office/drawing/2014/main" id="{64A48AF8-71E4-B177-4C28-A3B727C40B38}"/>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3" name="Freeform 8620">
                <a:extLst>
                  <a:ext uri="{FF2B5EF4-FFF2-40B4-BE49-F238E27FC236}">
                    <a16:creationId xmlns:a16="http://schemas.microsoft.com/office/drawing/2014/main" id="{B56A87CD-EC28-B687-CC2C-BDFB12504FB0}"/>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4" name="Freeform 8621">
                <a:extLst>
                  <a:ext uri="{FF2B5EF4-FFF2-40B4-BE49-F238E27FC236}">
                    <a16:creationId xmlns:a16="http://schemas.microsoft.com/office/drawing/2014/main" id="{D35C1AAB-974A-31D2-9F76-7010AB1F5EFD}"/>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5" name="Freeform 8622">
                <a:extLst>
                  <a:ext uri="{FF2B5EF4-FFF2-40B4-BE49-F238E27FC236}">
                    <a16:creationId xmlns:a16="http://schemas.microsoft.com/office/drawing/2014/main" id="{CAA77E54-6B06-6DD4-2F12-D506151C23D4}"/>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6" name="Freeform 8623">
                <a:extLst>
                  <a:ext uri="{FF2B5EF4-FFF2-40B4-BE49-F238E27FC236}">
                    <a16:creationId xmlns:a16="http://schemas.microsoft.com/office/drawing/2014/main" id="{068C3B17-98B8-3D04-00F9-1F45DFA07969}"/>
                  </a:ext>
                </a:extLst>
              </p:cNvPr>
              <p:cNvSpPr/>
              <p:nvPr/>
            </p:nvSpPr>
            <p:spPr>
              <a:xfrm>
                <a:off x="8406530"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7" name="Freeform 8624">
                <a:extLst>
                  <a:ext uri="{FF2B5EF4-FFF2-40B4-BE49-F238E27FC236}">
                    <a16:creationId xmlns:a16="http://schemas.microsoft.com/office/drawing/2014/main" id="{E2866C68-5C4E-A1C7-43F9-E7D6E9690279}"/>
                  </a:ext>
                </a:extLst>
              </p:cNvPr>
              <p:cNvSpPr/>
              <p:nvPr/>
            </p:nvSpPr>
            <p:spPr>
              <a:xfrm>
                <a:off x="8429511"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8" name="Freeform 8625">
                <a:extLst>
                  <a:ext uri="{FF2B5EF4-FFF2-40B4-BE49-F238E27FC236}">
                    <a16:creationId xmlns:a16="http://schemas.microsoft.com/office/drawing/2014/main" id="{FB18C861-58C4-7085-EAEC-30BFC31E2D99}"/>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9" name="Freeform 8626">
                <a:extLst>
                  <a:ext uri="{FF2B5EF4-FFF2-40B4-BE49-F238E27FC236}">
                    <a16:creationId xmlns:a16="http://schemas.microsoft.com/office/drawing/2014/main" id="{7CB8C802-50B3-B458-365E-928EA6B7F96A}"/>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0" name="Freeform 8627">
                <a:extLst>
                  <a:ext uri="{FF2B5EF4-FFF2-40B4-BE49-F238E27FC236}">
                    <a16:creationId xmlns:a16="http://schemas.microsoft.com/office/drawing/2014/main" id="{51125242-5A02-EA40-366F-A5288F3F7C34}"/>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1" name="Freeform 8628">
                <a:extLst>
                  <a:ext uri="{FF2B5EF4-FFF2-40B4-BE49-F238E27FC236}">
                    <a16:creationId xmlns:a16="http://schemas.microsoft.com/office/drawing/2014/main" id="{DAB7A56A-8767-AA45-D15C-4666B32FDAB6}"/>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2" name="Freeform 8629">
                <a:extLst>
                  <a:ext uri="{FF2B5EF4-FFF2-40B4-BE49-F238E27FC236}">
                    <a16:creationId xmlns:a16="http://schemas.microsoft.com/office/drawing/2014/main" id="{17E30101-AF6D-7384-5F1E-EA27BB96005A}"/>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3" name="Freeform 8630">
                <a:extLst>
                  <a:ext uri="{FF2B5EF4-FFF2-40B4-BE49-F238E27FC236}">
                    <a16:creationId xmlns:a16="http://schemas.microsoft.com/office/drawing/2014/main" id="{8D39092D-8732-39CB-EE88-2F8F8BAD293A}"/>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4" name="Freeform 8631">
                <a:extLst>
                  <a:ext uri="{FF2B5EF4-FFF2-40B4-BE49-F238E27FC236}">
                    <a16:creationId xmlns:a16="http://schemas.microsoft.com/office/drawing/2014/main" id="{020AD012-BEE3-D8FA-5338-A02660EAE118}"/>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5" name="Freeform 8632">
                <a:extLst>
                  <a:ext uri="{FF2B5EF4-FFF2-40B4-BE49-F238E27FC236}">
                    <a16:creationId xmlns:a16="http://schemas.microsoft.com/office/drawing/2014/main" id="{C24CF41C-92CF-1C06-6F32-5D3D3CADB271}"/>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6" name="Freeform 8633">
                <a:extLst>
                  <a:ext uri="{FF2B5EF4-FFF2-40B4-BE49-F238E27FC236}">
                    <a16:creationId xmlns:a16="http://schemas.microsoft.com/office/drawing/2014/main" id="{A482D7FF-E307-9054-8A24-2716CC37DCFE}"/>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7" name="Freeform 8634">
                <a:extLst>
                  <a:ext uri="{FF2B5EF4-FFF2-40B4-BE49-F238E27FC236}">
                    <a16:creationId xmlns:a16="http://schemas.microsoft.com/office/drawing/2014/main" id="{C08920CE-E26B-6E5A-5131-375D41D212F0}"/>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8" name="Freeform 8635">
                <a:extLst>
                  <a:ext uri="{FF2B5EF4-FFF2-40B4-BE49-F238E27FC236}">
                    <a16:creationId xmlns:a16="http://schemas.microsoft.com/office/drawing/2014/main" id="{E23C3538-296B-FDF6-DDCA-539F08FB58FD}"/>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9" name="Freeform 8636">
                <a:extLst>
                  <a:ext uri="{FF2B5EF4-FFF2-40B4-BE49-F238E27FC236}">
                    <a16:creationId xmlns:a16="http://schemas.microsoft.com/office/drawing/2014/main" id="{0CE1B6BD-F6AD-B05D-650B-860AEDAE37A3}"/>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0" name="Freeform 8637">
                <a:extLst>
                  <a:ext uri="{FF2B5EF4-FFF2-40B4-BE49-F238E27FC236}">
                    <a16:creationId xmlns:a16="http://schemas.microsoft.com/office/drawing/2014/main" id="{06FE8262-B9E7-04C7-80D6-2F542C7AE494}"/>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1" name="Freeform 8638">
                <a:extLst>
                  <a:ext uri="{FF2B5EF4-FFF2-40B4-BE49-F238E27FC236}">
                    <a16:creationId xmlns:a16="http://schemas.microsoft.com/office/drawing/2014/main" id="{1E15B9DB-EAA6-7EA6-E8B1-ED07DB432CC6}"/>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2" name="Freeform 8639">
                <a:extLst>
                  <a:ext uri="{FF2B5EF4-FFF2-40B4-BE49-F238E27FC236}">
                    <a16:creationId xmlns:a16="http://schemas.microsoft.com/office/drawing/2014/main" id="{7B4F3B00-5B2D-4D84-73B6-2B1605B7BA94}"/>
                  </a:ext>
                </a:extLst>
              </p:cNvPr>
              <p:cNvSpPr/>
              <p:nvPr/>
            </p:nvSpPr>
            <p:spPr>
              <a:xfrm>
                <a:off x="8408562" y="316650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3" name="Freeform 8640">
                <a:extLst>
                  <a:ext uri="{FF2B5EF4-FFF2-40B4-BE49-F238E27FC236}">
                    <a16:creationId xmlns:a16="http://schemas.microsoft.com/office/drawing/2014/main" id="{8EEEDC24-3DDC-2057-0640-47F099F6DDDF}"/>
                  </a:ext>
                </a:extLst>
              </p:cNvPr>
              <p:cNvSpPr/>
              <p:nvPr/>
            </p:nvSpPr>
            <p:spPr>
              <a:xfrm>
                <a:off x="8431669" y="314486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4" name="Freeform 8641">
                <a:extLst>
                  <a:ext uri="{FF2B5EF4-FFF2-40B4-BE49-F238E27FC236}">
                    <a16:creationId xmlns:a16="http://schemas.microsoft.com/office/drawing/2014/main" id="{70295FD9-B7EF-C259-7AE4-F189CC8795F4}"/>
                  </a:ext>
                </a:extLst>
              </p:cNvPr>
              <p:cNvSpPr/>
              <p:nvPr/>
            </p:nvSpPr>
            <p:spPr>
              <a:xfrm>
                <a:off x="841072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5" name="Freeform 8642">
                <a:extLst>
                  <a:ext uri="{FF2B5EF4-FFF2-40B4-BE49-F238E27FC236}">
                    <a16:creationId xmlns:a16="http://schemas.microsoft.com/office/drawing/2014/main" id="{E8C20973-013F-0A6C-884F-378E659D2AE5}"/>
                  </a:ext>
                </a:extLst>
              </p:cNvPr>
              <p:cNvSpPr/>
              <p:nvPr/>
            </p:nvSpPr>
            <p:spPr>
              <a:xfrm>
                <a:off x="843382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6" name="Freeform 8643">
                <a:extLst>
                  <a:ext uri="{FF2B5EF4-FFF2-40B4-BE49-F238E27FC236}">
                    <a16:creationId xmlns:a16="http://schemas.microsoft.com/office/drawing/2014/main" id="{59A5F4FA-16A8-C5D0-9FB9-ED150D41776D}"/>
                  </a:ext>
                </a:extLst>
              </p:cNvPr>
              <p:cNvSpPr/>
              <p:nvPr/>
            </p:nvSpPr>
            <p:spPr>
              <a:xfrm>
                <a:off x="841072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7" name="Freeform 8644">
                <a:extLst>
                  <a:ext uri="{FF2B5EF4-FFF2-40B4-BE49-F238E27FC236}">
                    <a16:creationId xmlns:a16="http://schemas.microsoft.com/office/drawing/2014/main" id="{012AED12-6956-E681-451B-68A385CEB141}"/>
                  </a:ext>
                </a:extLst>
              </p:cNvPr>
              <p:cNvSpPr/>
              <p:nvPr/>
            </p:nvSpPr>
            <p:spPr>
              <a:xfrm>
                <a:off x="843382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8" name="Freeform 8645">
                <a:extLst>
                  <a:ext uri="{FF2B5EF4-FFF2-40B4-BE49-F238E27FC236}">
                    <a16:creationId xmlns:a16="http://schemas.microsoft.com/office/drawing/2014/main" id="{8134343B-3552-880E-9E62-5295519D99D3}"/>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9" name="Freeform 8646">
                <a:extLst>
                  <a:ext uri="{FF2B5EF4-FFF2-40B4-BE49-F238E27FC236}">
                    <a16:creationId xmlns:a16="http://schemas.microsoft.com/office/drawing/2014/main" id="{57498F54-89A4-8CBC-5DF8-7EC42344884D}"/>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0" name="Freeform 8647">
                <a:extLst>
                  <a:ext uri="{FF2B5EF4-FFF2-40B4-BE49-F238E27FC236}">
                    <a16:creationId xmlns:a16="http://schemas.microsoft.com/office/drawing/2014/main" id="{5EE93026-0DC6-5C60-8FC4-5A984DE82EFA}"/>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1" name="Freeform 8648">
                <a:extLst>
                  <a:ext uri="{FF2B5EF4-FFF2-40B4-BE49-F238E27FC236}">
                    <a16:creationId xmlns:a16="http://schemas.microsoft.com/office/drawing/2014/main" id="{A093D81D-E463-084C-8C4F-E4ECFBFC0083}"/>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2" name="Freeform 8649">
                <a:extLst>
                  <a:ext uri="{FF2B5EF4-FFF2-40B4-BE49-F238E27FC236}">
                    <a16:creationId xmlns:a16="http://schemas.microsoft.com/office/drawing/2014/main" id="{6B90CB93-DCEC-09C2-6043-45CD05ECE046}"/>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3" name="Freeform 8650">
                <a:extLst>
                  <a:ext uri="{FF2B5EF4-FFF2-40B4-BE49-F238E27FC236}">
                    <a16:creationId xmlns:a16="http://schemas.microsoft.com/office/drawing/2014/main" id="{AF05880A-C0B5-D0C1-891B-E70677E6AC08}"/>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4" name="Freeform 8651">
                <a:extLst>
                  <a:ext uri="{FF2B5EF4-FFF2-40B4-BE49-F238E27FC236}">
                    <a16:creationId xmlns:a16="http://schemas.microsoft.com/office/drawing/2014/main" id="{14A1373E-510E-DAA4-EE1B-F8670D632145}"/>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5" name="Freeform 8652">
                <a:extLst>
                  <a:ext uri="{FF2B5EF4-FFF2-40B4-BE49-F238E27FC236}">
                    <a16:creationId xmlns:a16="http://schemas.microsoft.com/office/drawing/2014/main" id="{6FBBDEF2-D7F8-2C72-81C3-50C1B36BA403}"/>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6" name="Freeform 8653">
                <a:extLst>
                  <a:ext uri="{FF2B5EF4-FFF2-40B4-BE49-F238E27FC236}">
                    <a16:creationId xmlns:a16="http://schemas.microsoft.com/office/drawing/2014/main" id="{72A2CBB7-E961-4DDB-AC29-BC03B054BC09}"/>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7" name="Freeform 8654">
                <a:extLst>
                  <a:ext uri="{FF2B5EF4-FFF2-40B4-BE49-F238E27FC236}">
                    <a16:creationId xmlns:a16="http://schemas.microsoft.com/office/drawing/2014/main" id="{552A7621-7A43-8F6F-99BA-6172E53DC898}"/>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8" name="Freeform 8655">
                <a:extLst>
                  <a:ext uri="{FF2B5EF4-FFF2-40B4-BE49-F238E27FC236}">
                    <a16:creationId xmlns:a16="http://schemas.microsoft.com/office/drawing/2014/main" id="{B748892C-1144-B87F-19AD-8590C031E021}"/>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9" name="Freeform 8656">
                <a:extLst>
                  <a:ext uri="{FF2B5EF4-FFF2-40B4-BE49-F238E27FC236}">
                    <a16:creationId xmlns:a16="http://schemas.microsoft.com/office/drawing/2014/main" id="{0010B82C-0B39-E91C-48DE-E23A25B9F2EC}"/>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0" name="Freeform 8657">
                <a:extLst>
                  <a:ext uri="{FF2B5EF4-FFF2-40B4-BE49-F238E27FC236}">
                    <a16:creationId xmlns:a16="http://schemas.microsoft.com/office/drawing/2014/main" id="{7FDF7E1E-AE2D-9CD7-86CA-C0AE6FB98FA2}"/>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1" name="Freeform 8658">
                <a:extLst>
                  <a:ext uri="{FF2B5EF4-FFF2-40B4-BE49-F238E27FC236}">
                    <a16:creationId xmlns:a16="http://schemas.microsoft.com/office/drawing/2014/main" id="{93AE1E8E-5055-B468-476C-766CEA5CF07F}"/>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2" name="Freeform 8659">
                <a:extLst>
                  <a:ext uri="{FF2B5EF4-FFF2-40B4-BE49-F238E27FC236}">
                    <a16:creationId xmlns:a16="http://schemas.microsoft.com/office/drawing/2014/main" id="{D816CE27-FDCE-669C-5FD6-DD6E1FEF06F7}"/>
                  </a:ext>
                </a:extLst>
              </p:cNvPr>
              <p:cNvSpPr/>
              <p:nvPr/>
            </p:nvSpPr>
            <p:spPr>
              <a:xfrm>
                <a:off x="8412879"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3" name="Freeform 8660">
                <a:extLst>
                  <a:ext uri="{FF2B5EF4-FFF2-40B4-BE49-F238E27FC236}">
                    <a16:creationId xmlns:a16="http://schemas.microsoft.com/office/drawing/2014/main" id="{95D5E3C4-1E72-088F-3339-D669B9489F95}"/>
                  </a:ext>
                </a:extLst>
              </p:cNvPr>
              <p:cNvSpPr/>
              <p:nvPr/>
            </p:nvSpPr>
            <p:spPr>
              <a:xfrm>
                <a:off x="8435859"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4" name="Freeform 8661">
                <a:extLst>
                  <a:ext uri="{FF2B5EF4-FFF2-40B4-BE49-F238E27FC236}">
                    <a16:creationId xmlns:a16="http://schemas.microsoft.com/office/drawing/2014/main" id="{70F24A4E-48AA-5C2F-582F-2410725EA7BF}"/>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5" name="Freeform 8662">
                <a:extLst>
                  <a:ext uri="{FF2B5EF4-FFF2-40B4-BE49-F238E27FC236}">
                    <a16:creationId xmlns:a16="http://schemas.microsoft.com/office/drawing/2014/main" id="{279E012A-1BCC-DF15-6884-992A1C27DDD5}"/>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6" name="Freeform 8663">
                <a:extLst>
                  <a:ext uri="{FF2B5EF4-FFF2-40B4-BE49-F238E27FC236}">
                    <a16:creationId xmlns:a16="http://schemas.microsoft.com/office/drawing/2014/main" id="{9B817D9F-3A11-7002-319E-398690EDE38D}"/>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7" name="Freeform 8664">
                <a:extLst>
                  <a:ext uri="{FF2B5EF4-FFF2-40B4-BE49-F238E27FC236}">
                    <a16:creationId xmlns:a16="http://schemas.microsoft.com/office/drawing/2014/main" id="{8F6ED378-187F-F4FE-EB91-5DA205095076}"/>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8" name="Freeform 8665">
                <a:extLst>
                  <a:ext uri="{FF2B5EF4-FFF2-40B4-BE49-F238E27FC236}">
                    <a16:creationId xmlns:a16="http://schemas.microsoft.com/office/drawing/2014/main" id="{2DC48918-C33B-4292-7CDC-38C634EE5004}"/>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9" name="Freeform 8666">
                <a:extLst>
                  <a:ext uri="{FF2B5EF4-FFF2-40B4-BE49-F238E27FC236}">
                    <a16:creationId xmlns:a16="http://schemas.microsoft.com/office/drawing/2014/main" id="{5BF6B446-6692-B297-E95B-5B0EA693BD75}"/>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0" name="Freeform 8667">
                <a:extLst>
                  <a:ext uri="{FF2B5EF4-FFF2-40B4-BE49-F238E27FC236}">
                    <a16:creationId xmlns:a16="http://schemas.microsoft.com/office/drawing/2014/main" id="{7BEA9E82-6C9D-39B1-7582-13A16338DD95}"/>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1" name="Freeform 8668">
                <a:extLst>
                  <a:ext uri="{FF2B5EF4-FFF2-40B4-BE49-F238E27FC236}">
                    <a16:creationId xmlns:a16="http://schemas.microsoft.com/office/drawing/2014/main" id="{D3AEC5D5-944F-6FBF-5964-99D12A8853F9}"/>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2" name="Freeform 8669">
                <a:extLst>
                  <a:ext uri="{FF2B5EF4-FFF2-40B4-BE49-F238E27FC236}">
                    <a16:creationId xmlns:a16="http://schemas.microsoft.com/office/drawing/2014/main" id="{DFA6FFDB-2115-E9F2-A10B-CD91FD6B30EC}"/>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3" name="Freeform 8670">
                <a:extLst>
                  <a:ext uri="{FF2B5EF4-FFF2-40B4-BE49-F238E27FC236}">
                    <a16:creationId xmlns:a16="http://schemas.microsoft.com/office/drawing/2014/main" id="{E984A2AD-E336-885B-A577-D88E379A1569}"/>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4" name="Freeform 8671">
                <a:extLst>
                  <a:ext uri="{FF2B5EF4-FFF2-40B4-BE49-F238E27FC236}">
                    <a16:creationId xmlns:a16="http://schemas.microsoft.com/office/drawing/2014/main" id="{8E98F0FF-AB5C-02FA-6D1F-873DCA02A0E1}"/>
                  </a:ext>
                </a:extLst>
              </p:cNvPr>
              <p:cNvSpPr/>
              <p:nvPr/>
            </p:nvSpPr>
            <p:spPr>
              <a:xfrm>
                <a:off x="8414910"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5" name="Freeform 8672">
                <a:extLst>
                  <a:ext uri="{FF2B5EF4-FFF2-40B4-BE49-F238E27FC236}">
                    <a16:creationId xmlns:a16="http://schemas.microsoft.com/office/drawing/2014/main" id="{19C02942-53A8-1128-8B6A-32C7B8BFA75D}"/>
                  </a:ext>
                </a:extLst>
              </p:cNvPr>
              <p:cNvSpPr/>
              <p:nvPr/>
            </p:nvSpPr>
            <p:spPr>
              <a:xfrm>
                <a:off x="8438018"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6" name="Freeform 8673">
                <a:extLst>
                  <a:ext uri="{FF2B5EF4-FFF2-40B4-BE49-F238E27FC236}">
                    <a16:creationId xmlns:a16="http://schemas.microsoft.com/office/drawing/2014/main" id="{15396588-326C-026A-719A-40CA72A79A47}"/>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7" name="Freeform 8674">
                <a:extLst>
                  <a:ext uri="{FF2B5EF4-FFF2-40B4-BE49-F238E27FC236}">
                    <a16:creationId xmlns:a16="http://schemas.microsoft.com/office/drawing/2014/main" id="{D44FB5DB-DFFB-B07D-8A56-F78DD9A72468}"/>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8" name="Freeform 8675">
                <a:extLst>
                  <a:ext uri="{FF2B5EF4-FFF2-40B4-BE49-F238E27FC236}">
                    <a16:creationId xmlns:a16="http://schemas.microsoft.com/office/drawing/2014/main" id="{B79B2D4D-3CE7-D861-853C-AEC8E6CB1997}"/>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9" name="Freeform 8676">
                <a:extLst>
                  <a:ext uri="{FF2B5EF4-FFF2-40B4-BE49-F238E27FC236}">
                    <a16:creationId xmlns:a16="http://schemas.microsoft.com/office/drawing/2014/main" id="{4176EDC0-6E63-8CBE-012D-77CA874D9317}"/>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0" name="Freeform 8677">
                <a:extLst>
                  <a:ext uri="{FF2B5EF4-FFF2-40B4-BE49-F238E27FC236}">
                    <a16:creationId xmlns:a16="http://schemas.microsoft.com/office/drawing/2014/main" id="{55985D47-D9D9-8D69-94CC-8CC11C3C22E6}"/>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1" name="Freeform 8678">
                <a:extLst>
                  <a:ext uri="{FF2B5EF4-FFF2-40B4-BE49-F238E27FC236}">
                    <a16:creationId xmlns:a16="http://schemas.microsoft.com/office/drawing/2014/main" id="{5A4BEA56-59DF-C532-CC66-62564F3C157A}"/>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2" name="Freeform 8679">
                <a:extLst>
                  <a:ext uri="{FF2B5EF4-FFF2-40B4-BE49-F238E27FC236}">
                    <a16:creationId xmlns:a16="http://schemas.microsoft.com/office/drawing/2014/main" id="{37FF7083-1ADD-5DED-C0D3-6651E9358AF6}"/>
                  </a:ext>
                </a:extLst>
              </p:cNvPr>
              <p:cNvSpPr/>
              <p:nvPr/>
            </p:nvSpPr>
            <p:spPr>
              <a:xfrm>
                <a:off x="841922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3" name="Freeform 8680">
                <a:extLst>
                  <a:ext uri="{FF2B5EF4-FFF2-40B4-BE49-F238E27FC236}">
                    <a16:creationId xmlns:a16="http://schemas.microsoft.com/office/drawing/2014/main" id="{CB636873-3F2B-CFB0-8268-AAE5EBF0A0AB}"/>
                  </a:ext>
                </a:extLst>
              </p:cNvPr>
              <p:cNvSpPr/>
              <p:nvPr/>
            </p:nvSpPr>
            <p:spPr>
              <a:xfrm>
                <a:off x="8442207"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4" name="Freeform 8681">
                <a:extLst>
                  <a:ext uri="{FF2B5EF4-FFF2-40B4-BE49-F238E27FC236}">
                    <a16:creationId xmlns:a16="http://schemas.microsoft.com/office/drawing/2014/main" id="{405AF58E-3321-C526-575F-1A0C6A8663C6}"/>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5" name="Freeform 8682">
                <a:extLst>
                  <a:ext uri="{FF2B5EF4-FFF2-40B4-BE49-F238E27FC236}">
                    <a16:creationId xmlns:a16="http://schemas.microsoft.com/office/drawing/2014/main" id="{51C84D48-62D6-4A83-D917-B2B7C2586991}"/>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6" name="Freeform 8683">
                <a:extLst>
                  <a:ext uri="{FF2B5EF4-FFF2-40B4-BE49-F238E27FC236}">
                    <a16:creationId xmlns:a16="http://schemas.microsoft.com/office/drawing/2014/main" id="{71CEC1F6-21F9-4343-BD04-AA22973A7775}"/>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7" name="Freeform 8684">
                <a:extLst>
                  <a:ext uri="{FF2B5EF4-FFF2-40B4-BE49-F238E27FC236}">
                    <a16:creationId xmlns:a16="http://schemas.microsoft.com/office/drawing/2014/main" id="{7D6BDDBE-8CD4-BEF5-8CF7-9C13966E3DC1}"/>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8" name="Freeform 8685">
                <a:extLst>
                  <a:ext uri="{FF2B5EF4-FFF2-40B4-BE49-F238E27FC236}">
                    <a16:creationId xmlns:a16="http://schemas.microsoft.com/office/drawing/2014/main" id="{CDCC4FA7-9D07-0B8E-54E3-5171B79AD5C3}"/>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9" name="Freeform 8686">
                <a:extLst>
                  <a:ext uri="{FF2B5EF4-FFF2-40B4-BE49-F238E27FC236}">
                    <a16:creationId xmlns:a16="http://schemas.microsoft.com/office/drawing/2014/main" id="{20B1F2C8-B3E8-FBFB-022E-D0B4E7258C9C}"/>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0" name="Freeform 8687">
                <a:extLst>
                  <a:ext uri="{FF2B5EF4-FFF2-40B4-BE49-F238E27FC236}">
                    <a16:creationId xmlns:a16="http://schemas.microsoft.com/office/drawing/2014/main" id="{FBACF0DD-E458-B9BC-6FC2-892E88458DC0}"/>
                  </a:ext>
                </a:extLst>
              </p:cNvPr>
              <p:cNvSpPr/>
              <p:nvPr/>
            </p:nvSpPr>
            <p:spPr>
              <a:xfrm>
                <a:off x="8421258"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1" name="Freeform 8688">
                <a:extLst>
                  <a:ext uri="{FF2B5EF4-FFF2-40B4-BE49-F238E27FC236}">
                    <a16:creationId xmlns:a16="http://schemas.microsoft.com/office/drawing/2014/main" id="{DBC5622B-B501-F161-C5A8-60A6BB1EFDE5}"/>
                  </a:ext>
                </a:extLst>
              </p:cNvPr>
              <p:cNvSpPr/>
              <p:nvPr/>
            </p:nvSpPr>
            <p:spPr>
              <a:xfrm>
                <a:off x="844436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2" name="Freeform 8689">
                <a:extLst>
                  <a:ext uri="{FF2B5EF4-FFF2-40B4-BE49-F238E27FC236}">
                    <a16:creationId xmlns:a16="http://schemas.microsoft.com/office/drawing/2014/main" id="{10507DBD-ABBE-E787-BCA2-317974E8CCEF}"/>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3" name="Freeform 8690">
                <a:extLst>
                  <a:ext uri="{FF2B5EF4-FFF2-40B4-BE49-F238E27FC236}">
                    <a16:creationId xmlns:a16="http://schemas.microsoft.com/office/drawing/2014/main" id="{02624636-76DF-6873-124E-AABB3B265270}"/>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4" name="Freeform 8691">
                <a:extLst>
                  <a:ext uri="{FF2B5EF4-FFF2-40B4-BE49-F238E27FC236}">
                    <a16:creationId xmlns:a16="http://schemas.microsoft.com/office/drawing/2014/main" id="{B6BFB1F5-44EF-A965-8D6C-39798D376E25}"/>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5" name="Freeform 8692">
                <a:extLst>
                  <a:ext uri="{FF2B5EF4-FFF2-40B4-BE49-F238E27FC236}">
                    <a16:creationId xmlns:a16="http://schemas.microsoft.com/office/drawing/2014/main" id="{7727BAD4-12C1-C3AE-F407-D5C15D841E72}"/>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6" name="Freeform 8693">
                <a:extLst>
                  <a:ext uri="{FF2B5EF4-FFF2-40B4-BE49-F238E27FC236}">
                    <a16:creationId xmlns:a16="http://schemas.microsoft.com/office/drawing/2014/main" id="{45964230-3AFF-C72E-D120-0D43D6E4CCBA}"/>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7" name="Freeform 8694">
                <a:extLst>
                  <a:ext uri="{FF2B5EF4-FFF2-40B4-BE49-F238E27FC236}">
                    <a16:creationId xmlns:a16="http://schemas.microsoft.com/office/drawing/2014/main" id="{EDDE1F7F-F77F-88C6-73E8-D5C5870F5304}"/>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8" name="Freeform 8695">
                <a:extLst>
                  <a:ext uri="{FF2B5EF4-FFF2-40B4-BE49-F238E27FC236}">
                    <a16:creationId xmlns:a16="http://schemas.microsoft.com/office/drawing/2014/main" id="{40788117-0953-0B8E-E64C-D5693EBE5CE8}"/>
                  </a:ext>
                </a:extLst>
              </p:cNvPr>
              <p:cNvSpPr/>
              <p:nvPr/>
            </p:nvSpPr>
            <p:spPr>
              <a:xfrm>
                <a:off x="8423417"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9" name="Freeform 8696">
                <a:extLst>
                  <a:ext uri="{FF2B5EF4-FFF2-40B4-BE49-F238E27FC236}">
                    <a16:creationId xmlns:a16="http://schemas.microsoft.com/office/drawing/2014/main" id="{FB1D242E-1051-3761-B01C-0BE86B10C805}"/>
                  </a:ext>
                </a:extLst>
              </p:cNvPr>
              <p:cNvSpPr/>
              <p:nvPr/>
            </p:nvSpPr>
            <p:spPr>
              <a:xfrm>
                <a:off x="8446524"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0" name="Freeform 8697">
                <a:extLst>
                  <a:ext uri="{FF2B5EF4-FFF2-40B4-BE49-F238E27FC236}">
                    <a16:creationId xmlns:a16="http://schemas.microsoft.com/office/drawing/2014/main" id="{BBDAFA73-C0E6-539F-0875-2DEB3F664436}"/>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1" name="Freeform 8698">
                <a:extLst>
                  <a:ext uri="{FF2B5EF4-FFF2-40B4-BE49-F238E27FC236}">
                    <a16:creationId xmlns:a16="http://schemas.microsoft.com/office/drawing/2014/main" id="{131065F8-3AA0-EDA7-B830-AA9FBDABAEFF}"/>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2" name="Freeform 8699">
                <a:extLst>
                  <a:ext uri="{FF2B5EF4-FFF2-40B4-BE49-F238E27FC236}">
                    <a16:creationId xmlns:a16="http://schemas.microsoft.com/office/drawing/2014/main" id="{C888C1FC-2F49-6133-5D27-7F5FD174C19F}"/>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3" name="Freeform 8700">
                <a:extLst>
                  <a:ext uri="{FF2B5EF4-FFF2-40B4-BE49-F238E27FC236}">
                    <a16:creationId xmlns:a16="http://schemas.microsoft.com/office/drawing/2014/main" id="{810A2BF7-53E2-907D-BB2F-35E49C1862EF}"/>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4" name="Freeform 8701">
                <a:extLst>
                  <a:ext uri="{FF2B5EF4-FFF2-40B4-BE49-F238E27FC236}">
                    <a16:creationId xmlns:a16="http://schemas.microsoft.com/office/drawing/2014/main" id="{1EA701C2-1281-C680-A144-571F92684639}"/>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5" name="Freeform 8702">
                <a:extLst>
                  <a:ext uri="{FF2B5EF4-FFF2-40B4-BE49-F238E27FC236}">
                    <a16:creationId xmlns:a16="http://schemas.microsoft.com/office/drawing/2014/main" id="{A776309B-8413-B81D-77A0-E7372FC5F766}"/>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6" name="Freeform 8703">
                <a:extLst>
                  <a:ext uri="{FF2B5EF4-FFF2-40B4-BE49-F238E27FC236}">
                    <a16:creationId xmlns:a16="http://schemas.microsoft.com/office/drawing/2014/main" id="{490EEB97-5434-58F9-6F6E-ACFE7B0BAB2B}"/>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7" name="Freeform 8704">
                <a:extLst>
                  <a:ext uri="{FF2B5EF4-FFF2-40B4-BE49-F238E27FC236}">
                    <a16:creationId xmlns:a16="http://schemas.microsoft.com/office/drawing/2014/main" id="{5CF7368D-CF02-2307-2BC0-DA3DEA97E931}"/>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8" name="Freeform 8705">
                <a:extLst>
                  <a:ext uri="{FF2B5EF4-FFF2-40B4-BE49-F238E27FC236}">
                    <a16:creationId xmlns:a16="http://schemas.microsoft.com/office/drawing/2014/main" id="{3791666A-E1C6-BF67-F2BB-D9293EFADE82}"/>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9" name="Freeform 8706">
                <a:extLst>
                  <a:ext uri="{FF2B5EF4-FFF2-40B4-BE49-F238E27FC236}">
                    <a16:creationId xmlns:a16="http://schemas.microsoft.com/office/drawing/2014/main" id="{51243445-6A85-36B2-639E-DF3F8A965467}"/>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0" name="Freeform 8707">
                <a:extLst>
                  <a:ext uri="{FF2B5EF4-FFF2-40B4-BE49-F238E27FC236}">
                    <a16:creationId xmlns:a16="http://schemas.microsoft.com/office/drawing/2014/main" id="{AEAA2861-26D4-0FDE-4120-A5C6D884CD23}"/>
                  </a:ext>
                </a:extLst>
              </p:cNvPr>
              <p:cNvSpPr/>
              <p:nvPr/>
            </p:nvSpPr>
            <p:spPr>
              <a:xfrm>
                <a:off x="8425575" y="317296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1" name="Freeform 8708">
                <a:extLst>
                  <a:ext uri="{FF2B5EF4-FFF2-40B4-BE49-F238E27FC236}">
                    <a16:creationId xmlns:a16="http://schemas.microsoft.com/office/drawing/2014/main" id="{EF59E78E-F192-7604-85E3-E35B51A5CCA0}"/>
                  </a:ext>
                </a:extLst>
              </p:cNvPr>
              <p:cNvSpPr/>
              <p:nvPr/>
            </p:nvSpPr>
            <p:spPr>
              <a:xfrm>
                <a:off x="8448556" y="31514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2" name="Freeform 8709">
                <a:extLst>
                  <a:ext uri="{FF2B5EF4-FFF2-40B4-BE49-F238E27FC236}">
                    <a16:creationId xmlns:a16="http://schemas.microsoft.com/office/drawing/2014/main" id="{798B538E-9061-5D29-A84B-205E2DB54612}"/>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3" name="Freeform 8710">
                <a:extLst>
                  <a:ext uri="{FF2B5EF4-FFF2-40B4-BE49-F238E27FC236}">
                    <a16:creationId xmlns:a16="http://schemas.microsoft.com/office/drawing/2014/main" id="{CBA916A5-EDB4-D3E6-4052-9218C629ADF2}"/>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4" name="Freeform 8711">
                <a:extLst>
                  <a:ext uri="{FF2B5EF4-FFF2-40B4-BE49-F238E27FC236}">
                    <a16:creationId xmlns:a16="http://schemas.microsoft.com/office/drawing/2014/main" id="{5EED237D-EA63-2EB9-DF01-9B93E083FA23}"/>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5" name="Freeform 8712">
                <a:extLst>
                  <a:ext uri="{FF2B5EF4-FFF2-40B4-BE49-F238E27FC236}">
                    <a16:creationId xmlns:a16="http://schemas.microsoft.com/office/drawing/2014/main" id="{4FEB4441-6FBF-C03D-8E46-9B84E0DCDB1E}"/>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6" name="Freeform 8713">
                <a:extLst>
                  <a:ext uri="{FF2B5EF4-FFF2-40B4-BE49-F238E27FC236}">
                    <a16:creationId xmlns:a16="http://schemas.microsoft.com/office/drawing/2014/main" id="{E991C34E-A28E-30C2-5EDB-A2B387152890}"/>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7" name="Freeform 8714">
                <a:extLst>
                  <a:ext uri="{FF2B5EF4-FFF2-40B4-BE49-F238E27FC236}">
                    <a16:creationId xmlns:a16="http://schemas.microsoft.com/office/drawing/2014/main" id="{1AEAB846-F970-DABC-DABB-60072F0B526D}"/>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8" name="Freeform 8715">
                <a:extLst>
                  <a:ext uri="{FF2B5EF4-FFF2-40B4-BE49-F238E27FC236}">
                    <a16:creationId xmlns:a16="http://schemas.microsoft.com/office/drawing/2014/main" id="{02C233E0-97A5-C4DC-DDB3-1A6BA53B0D14}"/>
                  </a:ext>
                </a:extLst>
              </p:cNvPr>
              <p:cNvSpPr/>
              <p:nvPr/>
            </p:nvSpPr>
            <p:spPr>
              <a:xfrm>
                <a:off x="8427606"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9" name="Freeform 8716">
                <a:extLst>
                  <a:ext uri="{FF2B5EF4-FFF2-40B4-BE49-F238E27FC236}">
                    <a16:creationId xmlns:a16="http://schemas.microsoft.com/office/drawing/2014/main" id="{879936F7-0A74-2929-1009-8D5FCB1A729B}"/>
                  </a:ext>
                </a:extLst>
              </p:cNvPr>
              <p:cNvSpPr/>
              <p:nvPr/>
            </p:nvSpPr>
            <p:spPr>
              <a:xfrm>
                <a:off x="8450714"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0" name="Freeform 8717">
                <a:extLst>
                  <a:ext uri="{FF2B5EF4-FFF2-40B4-BE49-F238E27FC236}">
                    <a16:creationId xmlns:a16="http://schemas.microsoft.com/office/drawing/2014/main" id="{75B2FCFA-FF82-6F0E-F9FB-9F4A2046893B}"/>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1" name="Freeform 8718">
                <a:extLst>
                  <a:ext uri="{FF2B5EF4-FFF2-40B4-BE49-F238E27FC236}">
                    <a16:creationId xmlns:a16="http://schemas.microsoft.com/office/drawing/2014/main" id="{A15CFC05-1A70-C901-F71A-CE36921712D3}"/>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2" name="Freeform 8719">
                <a:extLst>
                  <a:ext uri="{FF2B5EF4-FFF2-40B4-BE49-F238E27FC236}">
                    <a16:creationId xmlns:a16="http://schemas.microsoft.com/office/drawing/2014/main" id="{B6DE8568-D6BA-39EF-0C0D-72962068F6BF}"/>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3" name="Freeform 8720">
                <a:extLst>
                  <a:ext uri="{FF2B5EF4-FFF2-40B4-BE49-F238E27FC236}">
                    <a16:creationId xmlns:a16="http://schemas.microsoft.com/office/drawing/2014/main" id="{8105E015-203F-B8FE-BB65-26B13098D4B8}"/>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4" name="Freeform 8721">
                <a:extLst>
                  <a:ext uri="{FF2B5EF4-FFF2-40B4-BE49-F238E27FC236}">
                    <a16:creationId xmlns:a16="http://schemas.microsoft.com/office/drawing/2014/main" id="{8810F267-B13C-3388-1663-8C4FD180C4BA}"/>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5" name="Freeform 8722">
                <a:extLst>
                  <a:ext uri="{FF2B5EF4-FFF2-40B4-BE49-F238E27FC236}">
                    <a16:creationId xmlns:a16="http://schemas.microsoft.com/office/drawing/2014/main" id="{FCAAD53D-235C-432B-C03C-416FE009A6C0}"/>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6" name="Freeform 8723">
                <a:extLst>
                  <a:ext uri="{FF2B5EF4-FFF2-40B4-BE49-F238E27FC236}">
                    <a16:creationId xmlns:a16="http://schemas.microsoft.com/office/drawing/2014/main" id="{D07DA433-662A-9878-77C1-32D2E352B12B}"/>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7" name="Freeform 8724">
                <a:extLst>
                  <a:ext uri="{FF2B5EF4-FFF2-40B4-BE49-F238E27FC236}">
                    <a16:creationId xmlns:a16="http://schemas.microsoft.com/office/drawing/2014/main" id="{C8C06035-91E5-1C24-0FFF-B7864647E5F1}"/>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8" name="Freeform 8725">
                <a:extLst>
                  <a:ext uri="{FF2B5EF4-FFF2-40B4-BE49-F238E27FC236}">
                    <a16:creationId xmlns:a16="http://schemas.microsoft.com/office/drawing/2014/main" id="{89872DAD-5869-B90A-73A8-162295182256}"/>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9" name="Freeform 8726">
                <a:extLst>
                  <a:ext uri="{FF2B5EF4-FFF2-40B4-BE49-F238E27FC236}">
                    <a16:creationId xmlns:a16="http://schemas.microsoft.com/office/drawing/2014/main" id="{13D3B501-A06F-E6CA-827F-5D56ED0BCFFD}"/>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0" name="Freeform 8727">
                <a:extLst>
                  <a:ext uri="{FF2B5EF4-FFF2-40B4-BE49-F238E27FC236}">
                    <a16:creationId xmlns:a16="http://schemas.microsoft.com/office/drawing/2014/main" id="{C78CA8D3-41A8-25EB-B990-F2E4CAB24A44}"/>
                  </a:ext>
                </a:extLst>
              </p:cNvPr>
              <p:cNvSpPr/>
              <p:nvPr/>
            </p:nvSpPr>
            <p:spPr>
              <a:xfrm>
                <a:off x="8433955"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1" name="Freeform 8728">
                <a:extLst>
                  <a:ext uri="{FF2B5EF4-FFF2-40B4-BE49-F238E27FC236}">
                    <a16:creationId xmlns:a16="http://schemas.microsoft.com/office/drawing/2014/main" id="{26CCD8B4-15D2-2B11-8481-D7ADC70D0047}"/>
                  </a:ext>
                </a:extLst>
              </p:cNvPr>
              <p:cNvSpPr/>
              <p:nvPr/>
            </p:nvSpPr>
            <p:spPr>
              <a:xfrm>
                <a:off x="845706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2" name="Freeform 8729">
                <a:extLst>
                  <a:ext uri="{FF2B5EF4-FFF2-40B4-BE49-F238E27FC236}">
                    <a16:creationId xmlns:a16="http://schemas.microsoft.com/office/drawing/2014/main" id="{FC2174F0-6D3E-0138-B155-C713781BD0C2}"/>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3" name="Freeform 8730">
                <a:extLst>
                  <a:ext uri="{FF2B5EF4-FFF2-40B4-BE49-F238E27FC236}">
                    <a16:creationId xmlns:a16="http://schemas.microsoft.com/office/drawing/2014/main" id="{84BFC281-F863-2887-5E05-CF8874B3658B}"/>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4" name="Freeform 8731">
                <a:extLst>
                  <a:ext uri="{FF2B5EF4-FFF2-40B4-BE49-F238E27FC236}">
                    <a16:creationId xmlns:a16="http://schemas.microsoft.com/office/drawing/2014/main" id="{12F21F2A-B039-15CD-6DCB-9EED3D0A94FE}"/>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5" name="Freeform 8732">
                <a:extLst>
                  <a:ext uri="{FF2B5EF4-FFF2-40B4-BE49-F238E27FC236}">
                    <a16:creationId xmlns:a16="http://schemas.microsoft.com/office/drawing/2014/main" id="{37D4254D-A8EC-3253-85B0-0A436CB8AFBE}"/>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6" name="Freeform 8733">
                <a:extLst>
                  <a:ext uri="{FF2B5EF4-FFF2-40B4-BE49-F238E27FC236}">
                    <a16:creationId xmlns:a16="http://schemas.microsoft.com/office/drawing/2014/main" id="{EFE2B38A-9D77-5D71-3563-8F21389171D3}"/>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7" name="Freeform 8734">
                <a:extLst>
                  <a:ext uri="{FF2B5EF4-FFF2-40B4-BE49-F238E27FC236}">
                    <a16:creationId xmlns:a16="http://schemas.microsoft.com/office/drawing/2014/main" id="{87739EDD-88E9-F180-DEEE-8A7E6A5D2AF1}"/>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8" name="Freeform 8735">
                <a:extLst>
                  <a:ext uri="{FF2B5EF4-FFF2-40B4-BE49-F238E27FC236}">
                    <a16:creationId xmlns:a16="http://schemas.microsoft.com/office/drawing/2014/main" id="{CD8D3BB6-0B4F-2599-54A5-CF35DDF06AB0}"/>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9" name="Freeform 8736">
                <a:extLst>
                  <a:ext uri="{FF2B5EF4-FFF2-40B4-BE49-F238E27FC236}">
                    <a16:creationId xmlns:a16="http://schemas.microsoft.com/office/drawing/2014/main" id="{85623E3D-F10F-75DB-782E-CDBC16B6CF0F}"/>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0" name="Freeform 8737">
                <a:extLst>
                  <a:ext uri="{FF2B5EF4-FFF2-40B4-BE49-F238E27FC236}">
                    <a16:creationId xmlns:a16="http://schemas.microsoft.com/office/drawing/2014/main" id="{78B9899C-848D-26DD-2FE6-58A4C949B2FE}"/>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1" name="Freeform 8738">
                <a:extLst>
                  <a:ext uri="{FF2B5EF4-FFF2-40B4-BE49-F238E27FC236}">
                    <a16:creationId xmlns:a16="http://schemas.microsoft.com/office/drawing/2014/main" id="{1CC57227-2D7B-FF6A-398E-130CBF42BA67}"/>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2" name="Freeform 8739">
                <a:extLst>
                  <a:ext uri="{FF2B5EF4-FFF2-40B4-BE49-F238E27FC236}">
                    <a16:creationId xmlns:a16="http://schemas.microsoft.com/office/drawing/2014/main" id="{FFD7F117-7D56-9970-BB0D-CA15A014B2DE}"/>
                  </a:ext>
                </a:extLst>
              </p:cNvPr>
              <p:cNvSpPr/>
              <p:nvPr/>
            </p:nvSpPr>
            <p:spPr>
              <a:xfrm>
                <a:off x="8436113"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3" name="Freeform 8740">
                <a:extLst>
                  <a:ext uri="{FF2B5EF4-FFF2-40B4-BE49-F238E27FC236}">
                    <a16:creationId xmlns:a16="http://schemas.microsoft.com/office/drawing/2014/main" id="{FEFF1C3B-FA93-1FB8-2DBD-E65DE4E55FDC}"/>
                  </a:ext>
                </a:extLst>
              </p:cNvPr>
              <p:cNvSpPr/>
              <p:nvPr/>
            </p:nvSpPr>
            <p:spPr>
              <a:xfrm>
                <a:off x="8459221"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4" name="Freeform 8741">
                <a:extLst>
                  <a:ext uri="{FF2B5EF4-FFF2-40B4-BE49-F238E27FC236}">
                    <a16:creationId xmlns:a16="http://schemas.microsoft.com/office/drawing/2014/main" id="{F0995AE6-1FB5-BFD4-1A8F-2070777594B9}"/>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5" name="Freeform 8742">
                <a:extLst>
                  <a:ext uri="{FF2B5EF4-FFF2-40B4-BE49-F238E27FC236}">
                    <a16:creationId xmlns:a16="http://schemas.microsoft.com/office/drawing/2014/main" id="{E3989D57-5C60-F8F5-43A3-71394C3DB0DB}"/>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6" name="Freeform 8743">
                <a:extLst>
                  <a:ext uri="{FF2B5EF4-FFF2-40B4-BE49-F238E27FC236}">
                    <a16:creationId xmlns:a16="http://schemas.microsoft.com/office/drawing/2014/main" id="{EDAE8B45-8F3E-65F6-CA5B-799580EC5DAB}"/>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7" name="Freeform 8744">
                <a:extLst>
                  <a:ext uri="{FF2B5EF4-FFF2-40B4-BE49-F238E27FC236}">
                    <a16:creationId xmlns:a16="http://schemas.microsoft.com/office/drawing/2014/main" id="{CE17B4FE-6041-9B44-B0BE-B13AF573458A}"/>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8" name="Freeform 8745">
                <a:extLst>
                  <a:ext uri="{FF2B5EF4-FFF2-40B4-BE49-F238E27FC236}">
                    <a16:creationId xmlns:a16="http://schemas.microsoft.com/office/drawing/2014/main" id="{BAEFAF08-6CCF-5716-BEA9-B88CF7BE920B}"/>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9" name="Freeform 8746">
                <a:extLst>
                  <a:ext uri="{FF2B5EF4-FFF2-40B4-BE49-F238E27FC236}">
                    <a16:creationId xmlns:a16="http://schemas.microsoft.com/office/drawing/2014/main" id="{24A49D9D-F31D-B56A-0144-D10FC137730E}"/>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0" name="Freeform 8747">
                <a:extLst>
                  <a:ext uri="{FF2B5EF4-FFF2-40B4-BE49-F238E27FC236}">
                    <a16:creationId xmlns:a16="http://schemas.microsoft.com/office/drawing/2014/main" id="{88C1A4CA-E4A1-2F5B-77F6-9754835F53E1}"/>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1" name="Freeform 8748">
                <a:extLst>
                  <a:ext uri="{FF2B5EF4-FFF2-40B4-BE49-F238E27FC236}">
                    <a16:creationId xmlns:a16="http://schemas.microsoft.com/office/drawing/2014/main" id="{A4B7ED0F-BB88-6F3D-6FA0-2299A211DF98}"/>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2" name="Freeform 8749">
                <a:extLst>
                  <a:ext uri="{FF2B5EF4-FFF2-40B4-BE49-F238E27FC236}">
                    <a16:creationId xmlns:a16="http://schemas.microsoft.com/office/drawing/2014/main" id="{E464D640-AF9E-0316-62B4-36D39D7FB9B9}"/>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3" name="Freeform 8750">
                <a:extLst>
                  <a:ext uri="{FF2B5EF4-FFF2-40B4-BE49-F238E27FC236}">
                    <a16:creationId xmlns:a16="http://schemas.microsoft.com/office/drawing/2014/main" id="{693A28B2-AC3A-0F31-9519-565ECE2BC5AC}"/>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4" name="Freeform 8751">
                <a:extLst>
                  <a:ext uri="{FF2B5EF4-FFF2-40B4-BE49-F238E27FC236}">
                    <a16:creationId xmlns:a16="http://schemas.microsoft.com/office/drawing/2014/main" id="{F5586BC3-6F33-6E98-3378-8A17856B312F}"/>
                  </a:ext>
                </a:extLst>
              </p:cNvPr>
              <p:cNvSpPr/>
              <p:nvPr/>
            </p:nvSpPr>
            <p:spPr>
              <a:xfrm>
                <a:off x="8438271" y="31801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5" name="Freeform 8752">
                <a:extLst>
                  <a:ext uri="{FF2B5EF4-FFF2-40B4-BE49-F238E27FC236}">
                    <a16:creationId xmlns:a16="http://schemas.microsoft.com/office/drawing/2014/main" id="{23B75C94-B5F3-FCAC-E8E0-59DDBDC1264A}"/>
                  </a:ext>
                </a:extLst>
              </p:cNvPr>
              <p:cNvSpPr/>
              <p:nvPr/>
            </p:nvSpPr>
            <p:spPr>
              <a:xfrm>
                <a:off x="8461252" y="31586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6" name="Freeform 8753">
                <a:extLst>
                  <a:ext uri="{FF2B5EF4-FFF2-40B4-BE49-F238E27FC236}">
                    <a16:creationId xmlns:a16="http://schemas.microsoft.com/office/drawing/2014/main" id="{DC182DCF-94A1-C05E-3D8A-44489AB8C00C}"/>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7" name="Freeform 8754">
                <a:extLst>
                  <a:ext uri="{FF2B5EF4-FFF2-40B4-BE49-F238E27FC236}">
                    <a16:creationId xmlns:a16="http://schemas.microsoft.com/office/drawing/2014/main" id="{8077BD56-8125-197F-7BEA-59772BBB405C}"/>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8" name="Freeform 8755">
                <a:extLst>
                  <a:ext uri="{FF2B5EF4-FFF2-40B4-BE49-F238E27FC236}">
                    <a16:creationId xmlns:a16="http://schemas.microsoft.com/office/drawing/2014/main" id="{77653406-4E4E-4975-EC77-19A5C55F98F2}"/>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9" name="Freeform 8756">
                <a:extLst>
                  <a:ext uri="{FF2B5EF4-FFF2-40B4-BE49-F238E27FC236}">
                    <a16:creationId xmlns:a16="http://schemas.microsoft.com/office/drawing/2014/main" id="{AA7532D2-DDE3-CB3D-158D-4DC69072C56D}"/>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0" name="Freeform 8757">
                <a:extLst>
                  <a:ext uri="{FF2B5EF4-FFF2-40B4-BE49-F238E27FC236}">
                    <a16:creationId xmlns:a16="http://schemas.microsoft.com/office/drawing/2014/main" id="{2DD23B43-19A7-9019-F46E-E03A3367DB73}"/>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1" name="Freeform 8758">
                <a:extLst>
                  <a:ext uri="{FF2B5EF4-FFF2-40B4-BE49-F238E27FC236}">
                    <a16:creationId xmlns:a16="http://schemas.microsoft.com/office/drawing/2014/main" id="{92EC70F4-06B8-6D51-750B-5B72C35A77A2}"/>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2" name="Freeform 8759">
                <a:extLst>
                  <a:ext uri="{FF2B5EF4-FFF2-40B4-BE49-F238E27FC236}">
                    <a16:creationId xmlns:a16="http://schemas.microsoft.com/office/drawing/2014/main" id="{81925CC8-6747-6F37-8ADA-D35850838B9B}"/>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3" name="Freeform 8760">
                <a:extLst>
                  <a:ext uri="{FF2B5EF4-FFF2-40B4-BE49-F238E27FC236}">
                    <a16:creationId xmlns:a16="http://schemas.microsoft.com/office/drawing/2014/main" id="{FFC1279E-36F5-80FE-DEF9-31260603CBB2}"/>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4" name="Freeform 8761">
                <a:extLst>
                  <a:ext uri="{FF2B5EF4-FFF2-40B4-BE49-F238E27FC236}">
                    <a16:creationId xmlns:a16="http://schemas.microsoft.com/office/drawing/2014/main" id="{ACAC66D5-0250-DCE4-FDBC-7CF244870483}"/>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5" name="Freeform 8762">
                <a:extLst>
                  <a:ext uri="{FF2B5EF4-FFF2-40B4-BE49-F238E27FC236}">
                    <a16:creationId xmlns:a16="http://schemas.microsoft.com/office/drawing/2014/main" id="{FAC8D38D-796F-B716-A5BB-175112526953}"/>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6" name="Freeform 8763">
                <a:extLst>
                  <a:ext uri="{FF2B5EF4-FFF2-40B4-BE49-F238E27FC236}">
                    <a16:creationId xmlns:a16="http://schemas.microsoft.com/office/drawing/2014/main" id="{1B26DCD5-0693-743B-4F75-4C4D4AE0489B}"/>
                  </a:ext>
                </a:extLst>
              </p:cNvPr>
              <p:cNvSpPr/>
              <p:nvPr/>
            </p:nvSpPr>
            <p:spPr>
              <a:xfrm>
                <a:off x="844246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7" name="Freeform 8764">
                <a:extLst>
                  <a:ext uri="{FF2B5EF4-FFF2-40B4-BE49-F238E27FC236}">
                    <a16:creationId xmlns:a16="http://schemas.microsoft.com/office/drawing/2014/main" id="{A6A704B9-89C5-59D2-198C-2C386D548273}"/>
                  </a:ext>
                </a:extLst>
              </p:cNvPr>
              <p:cNvSpPr/>
              <p:nvPr/>
            </p:nvSpPr>
            <p:spPr>
              <a:xfrm>
                <a:off x="846556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8" name="Freeform 8765">
                <a:extLst>
                  <a:ext uri="{FF2B5EF4-FFF2-40B4-BE49-F238E27FC236}">
                    <a16:creationId xmlns:a16="http://schemas.microsoft.com/office/drawing/2014/main" id="{82786C93-01E3-DA7B-23F9-346D04E18E6E}"/>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9" name="Freeform 8766">
                <a:extLst>
                  <a:ext uri="{FF2B5EF4-FFF2-40B4-BE49-F238E27FC236}">
                    <a16:creationId xmlns:a16="http://schemas.microsoft.com/office/drawing/2014/main" id="{A0BCCCDF-2422-6AFB-8FD8-D140646AC879}"/>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0" name="Freeform 8767">
                <a:extLst>
                  <a:ext uri="{FF2B5EF4-FFF2-40B4-BE49-F238E27FC236}">
                    <a16:creationId xmlns:a16="http://schemas.microsoft.com/office/drawing/2014/main" id="{2AE83038-3734-53D9-31D4-8144D09617FF}"/>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1" name="Freeform 8768">
                <a:extLst>
                  <a:ext uri="{FF2B5EF4-FFF2-40B4-BE49-F238E27FC236}">
                    <a16:creationId xmlns:a16="http://schemas.microsoft.com/office/drawing/2014/main" id="{8D1DF82C-C870-7342-0FC5-5AC1D0298E80}"/>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2" name="Freeform 8769">
                <a:extLst>
                  <a:ext uri="{FF2B5EF4-FFF2-40B4-BE49-F238E27FC236}">
                    <a16:creationId xmlns:a16="http://schemas.microsoft.com/office/drawing/2014/main" id="{B8087B19-A61A-E4D7-A8DF-20E2F71D8DD6}"/>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3" name="Freeform 8770">
                <a:extLst>
                  <a:ext uri="{FF2B5EF4-FFF2-40B4-BE49-F238E27FC236}">
                    <a16:creationId xmlns:a16="http://schemas.microsoft.com/office/drawing/2014/main" id="{40DD008E-198F-AF6B-EC04-A7955872782A}"/>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4" name="Freeform 8771">
                <a:extLst>
                  <a:ext uri="{FF2B5EF4-FFF2-40B4-BE49-F238E27FC236}">
                    <a16:creationId xmlns:a16="http://schemas.microsoft.com/office/drawing/2014/main" id="{E8A46737-F880-856F-2459-BDB8C8155B17}"/>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5" name="Freeform 8772">
                <a:extLst>
                  <a:ext uri="{FF2B5EF4-FFF2-40B4-BE49-F238E27FC236}">
                    <a16:creationId xmlns:a16="http://schemas.microsoft.com/office/drawing/2014/main" id="{4532EDBB-BAFF-856F-4ACB-4016FE34C015}"/>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6" name="Freeform 8773">
                <a:extLst>
                  <a:ext uri="{FF2B5EF4-FFF2-40B4-BE49-F238E27FC236}">
                    <a16:creationId xmlns:a16="http://schemas.microsoft.com/office/drawing/2014/main" id="{F2EF4F3A-A4AD-56D3-9BC6-1B4219C67BB3}"/>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7" name="Freeform 8774">
                <a:extLst>
                  <a:ext uri="{FF2B5EF4-FFF2-40B4-BE49-F238E27FC236}">
                    <a16:creationId xmlns:a16="http://schemas.microsoft.com/office/drawing/2014/main" id="{D8F754DB-2027-0EB2-6B0D-1DDB9856168C}"/>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8" name="Freeform 8775">
                <a:extLst>
                  <a:ext uri="{FF2B5EF4-FFF2-40B4-BE49-F238E27FC236}">
                    <a16:creationId xmlns:a16="http://schemas.microsoft.com/office/drawing/2014/main" id="{329815D8-69A3-6E6B-C549-39F791A452DC}"/>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9" name="Freeform 8776">
                <a:extLst>
                  <a:ext uri="{FF2B5EF4-FFF2-40B4-BE49-F238E27FC236}">
                    <a16:creationId xmlns:a16="http://schemas.microsoft.com/office/drawing/2014/main" id="{A15F1E46-E0C9-4F44-5471-0232BAE9D9DA}"/>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0" name="Freeform 8777">
                <a:extLst>
                  <a:ext uri="{FF2B5EF4-FFF2-40B4-BE49-F238E27FC236}">
                    <a16:creationId xmlns:a16="http://schemas.microsoft.com/office/drawing/2014/main" id="{5ABE0189-0D1B-2D2F-7972-22C26FC14A07}"/>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1" name="Freeform 8778">
                <a:extLst>
                  <a:ext uri="{FF2B5EF4-FFF2-40B4-BE49-F238E27FC236}">
                    <a16:creationId xmlns:a16="http://schemas.microsoft.com/office/drawing/2014/main" id="{DB0FC8AB-430C-BB22-F469-88EFDBDF06CB}"/>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2" name="Freeform 8779">
                <a:extLst>
                  <a:ext uri="{FF2B5EF4-FFF2-40B4-BE49-F238E27FC236}">
                    <a16:creationId xmlns:a16="http://schemas.microsoft.com/office/drawing/2014/main" id="{56E48B8E-CA35-6631-48C0-627A2F2F0396}"/>
                  </a:ext>
                </a:extLst>
              </p:cNvPr>
              <p:cNvSpPr/>
              <p:nvPr/>
            </p:nvSpPr>
            <p:spPr>
              <a:xfrm>
                <a:off x="8446651" y="318802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3" name="Freeform 8780">
                <a:extLst>
                  <a:ext uri="{FF2B5EF4-FFF2-40B4-BE49-F238E27FC236}">
                    <a16:creationId xmlns:a16="http://schemas.microsoft.com/office/drawing/2014/main" id="{FE84ED37-7DDF-FA0E-01DB-A391D2954C13}"/>
                  </a:ext>
                </a:extLst>
              </p:cNvPr>
              <p:cNvSpPr/>
              <p:nvPr/>
            </p:nvSpPr>
            <p:spPr>
              <a:xfrm>
                <a:off x="8469759"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4" name="Freeform 8781">
                <a:extLst>
                  <a:ext uri="{FF2B5EF4-FFF2-40B4-BE49-F238E27FC236}">
                    <a16:creationId xmlns:a16="http://schemas.microsoft.com/office/drawing/2014/main" id="{94F4F859-094B-79B7-96BF-7855DC641C5C}"/>
                  </a:ext>
                </a:extLst>
              </p:cNvPr>
              <p:cNvSpPr/>
              <p:nvPr/>
            </p:nvSpPr>
            <p:spPr>
              <a:xfrm>
                <a:off x="8448683" y="318802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5" name="Freeform 8782">
                <a:extLst>
                  <a:ext uri="{FF2B5EF4-FFF2-40B4-BE49-F238E27FC236}">
                    <a16:creationId xmlns:a16="http://schemas.microsoft.com/office/drawing/2014/main" id="{833B2424-C8C2-55A9-690D-6007EABD7B33}"/>
                  </a:ext>
                </a:extLst>
              </p:cNvPr>
              <p:cNvSpPr/>
              <p:nvPr/>
            </p:nvSpPr>
            <p:spPr>
              <a:xfrm>
                <a:off x="8471790"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6" name="Freeform 8783">
                <a:extLst>
                  <a:ext uri="{FF2B5EF4-FFF2-40B4-BE49-F238E27FC236}">
                    <a16:creationId xmlns:a16="http://schemas.microsoft.com/office/drawing/2014/main" id="{6B909C9B-DA8E-95C3-420A-35D2F5192A0B}"/>
                  </a:ext>
                </a:extLst>
              </p:cNvPr>
              <p:cNvSpPr/>
              <p:nvPr/>
            </p:nvSpPr>
            <p:spPr>
              <a:xfrm>
                <a:off x="8448683" y="318802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7" name="Freeform 8784">
                <a:extLst>
                  <a:ext uri="{FF2B5EF4-FFF2-40B4-BE49-F238E27FC236}">
                    <a16:creationId xmlns:a16="http://schemas.microsoft.com/office/drawing/2014/main" id="{BAB139AE-40F9-0AA8-E8EA-D1AF0EB96873}"/>
                  </a:ext>
                </a:extLst>
              </p:cNvPr>
              <p:cNvSpPr/>
              <p:nvPr/>
            </p:nvSpPr>
            <p:spPr>
              <a:xfrm>
                <a:off x="8471790" y="316650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8" name="Freeform 8785">
                <a:extLst>
                  <a:ext uri="{FF2B5EF4-FFF2-40B4-BE49-F238E27FC236}">
                    <a16:creationId xmlns:a16="http://schemas.microsoft.com/office/drawing/2014/main" id="{43E51F5D-E347-46CF-0407-6EC4EF75E327}"/>
                  </a:ext>
                </a:extLst>
              </p:cNvPr>
              <p:cNvSpPr/>
              <p:nvPr/>
            </p:nvSpPr>
            <p:spPr>
              <a:xfrm>
                <a:off x="84529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9" name="Freeform 8786">
                <a:extLst>
                  <a:ext uri="{FF2B5EF4-FFF2-40B4-BE49-F238E27FC236}">
                    <a16:creationId xmlns:a16="http://schemas.microsoft.com/office/drawing/2014/main" id="{BD9D327E-B7A7-95AD-8521-2303634E2B3A}"/>
                  </a:ext>
                </a:extLst>
              </p:cNvPr>
              <p:cNvSpPr/>
              <p:nvPr/>
            </p:nvSpPr>
            <p:spPr>
              <a:xfrm>
                <a:off x="847610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0" name="Freeform 8787">
                <a:extLst>
                  <a:ext uri="{FF2B5EF4-FFF2-40B4-BE49-F238E27FC236}">
                    <a16:creationId xmlns:a16="http://schemas.microsoft.com/office/drawing/2014/main" id="{BCD0F8E1-EBB0-B5D8-AD41-21255F14A9BD}"/>
                  </a:ext>
                </a:extLst>
              </p:cNvPr>
              <p:cNvSpPr/>
              <p:nvPr/>
            </p:nvSpPr>
            <p:spPr>
              <a:xfrm>
                <a:off x="84529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1" name="Freeform 8788">
                <a:extLst>
                  <a:ext uri="{FF2B5EF4-FFF2-40B4-BE49-F238E27FC236}">
                    <a16:creationId xmlns:a16="http://schemas.microsoft.com/office/drawing/2014/main" id="{1C43DB07-3D0E-BE17-81C2-BB4AE69ED525}"/>
                  </a:ext>
                </a:extLst>
              </p:cNvPr>
              <p:cNvSpPr/>
              <p:nvPr/>
            </p:nvSpPr>
            <p:spPr>
              <a:xfrm>
                <a:off x="847610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2" name="Freeform 8789">
                <a:extLst>
                  <a:ext uri="{FF2B5EF4-FFF2-40B4-BE49-F238E27FC236}">
                    <a16:creationId xmlns:a16="http://schemas.microsoft.com/office/drawing/2014/main" id="{E357D361-F5B8-5978-167A-D6767DCD529A}"/>
                  </a:ext>
                </a:extLst>
              </p:cNvPr>
              <p:cNvSpPr/>
              <p:nvPr/>
            </p:nvSpPr>
            <p:spPr>
              <a:xfrm>
                <a:off x="8455031" y="3196372"/>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3" name="Freeform 8790">
                <a:extLst>
                  <a:ext uri="{FF2B5EF4-FFF2-40B4-BE49-F238E27FC236}">
                    <a16:creationId xmlns:a16="http://schemas.microsoft.com/office/drawing/2014/main" id="{BDA354F3-3A83-B30E-D5EC-1A17421EEB00}"/>
                  </a:ext>
                </a:extLst>
              </p:cNvPr>
              <p:cNvSpPr/>
              <p:nvPr/>
            </p:nvSpPr>
            <p:spPr>
              <a:xfrm>
                <a:off x="847813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4" name="Freeform 8791">
                <a:extLst>
                  <a:ext uri="{FF2B5EF4-FFF2-40B4-BE49-F238E27FC236}">
                    <a16:creationId xmlns:a16="http://schemas.microsoft.com/office/drawing/2014/main" id="{75399DBB-3475-6C5D-73CD-7D322EAE0C90}"/>
                  </a:ext>
                </a:extLst>
              </p:cNvPr>
              <p:cNvSpPr/>
              <p:nvPr/>
            </p:nvSpPr>
            <p:spPr>
              <a:xfrm>
                <a:off x="8455031" y="3196372"/>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5" name="Freeform 8792">
                <a:extLst>
                  <a:ext uri="{FF2B5EF4-FFF2-40B4-BE49-F238E27FC236}">
                    <a16:creationId xmlns:a16="http://schemas.microsoft.com/office/drawing/2014/main" id="{78A1BF6F-763A-1050-365A-7A1DDC979521}"/>
                  </a:ext>
                </a:extLst>
              </p:cNvPr>
              <p:cNvSpPr/>
              <p:nvPr/>
            </p:nvSpPr>
            <p:spPr>
              <a:xfrm>
                <a:off x="847813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6" name="Freeform 8793">
                <a:extLst>
                  <a:ext uri="{FF2B5EF4-FFF2-40B4-BE49-F238E27FC236}">
                    <a16:creationId xmlns:a16="http://schemas.microsoft.com/office/drawing/2014/main" id="{BB0813C9-FCF4-C0E4-A645-D7B0DE83C470}"/>
                  </a:ext>
                </a:extLst>
              </p:cNvPr>
              <p:cNvSpPr/>
              <p:nvPr/>
            </p:nvSpPr>
            <p:spPr>
              <a:xfrm>
                <a:off x="845731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7" name="Freeform 8794">
                <a:extLst>
                  <a:ext uri="{FF2B5EF4-FFF2-40B4-BE49-F238E27FC236}">
                    <a16:creationId xmlns:a16="http://schemas.microsoft.com/office/drawing/2014/main" id="{B9645FB7-4B72-7ED1-FF70-9971101CA62B}"/>
                  </a:ext>
                </a:extLst>
              </p:cNvPr>
              <p:cNvSpPr/>
              <p:nvPr/>
            </p:nvSpPr>
            <p:spPr>
              <a:xfrm>
                <a:off x="848029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8" name="Freeform 8795">
                <a:extLst>
                  <a:ext uri="{FF2B5EF4-FFF2-40B4-BE49-F238E27FC236}">
                    <a16:creationId xmlns:a16="http://schemas.microsoft.com/office/drawing/2014/main" id="{656B0C5B-9EC5-8843-9EF2-DC570404EAE7}"/>
                  </a:ext>
                </a:extLst>
              </p:cNvPr>
              <p:cNvSpPr/>
              <p:nvPr/>
            </p:nvSpPr>
            <p:spPr>
              <a:xfrm>
                <a:off x="845731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9" name="Freeform 8796">
                <a:extLst>
                  <a:ext uri="{FF2B5EF4-FFF2-40B4-BE49-F238E27FC236}">
                    <a16:creationId xmlns:a16="http://schemas.microsoft.com/office/drawing/2014/main" id="{9566CF3E-F215-5AA0-2A0D-F590280D268F}"/>
                  </a:ext>
                </a:extLst>
              </p:cNvPr>
              <p:cNvSpPr/>
              <p:nvPr/>
            </p:nvSpPr>
            <p:spPr>
              <a:xfrm>
                <a:off x="8480297"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0" name="Freeform 8797">
                <a:extLst>
                  <a:ext uri="{FF2B5EF4-FFF2-40B4-BE49-F238E27FC236}">
                    <a16:creationId xmlns:a16="http://schemas.microsoft.com/office/drawing/2014/main" id="{B7A66AAA-D94F-F916-985B-EF8B56A82FD2}"/>
                  </a:ext>
                </a:extLst>
              </p:cNvPr>
              <p:cNvSpPr/>
              <p:nvPr/>
            </p:nvSpPr>
            <p:spPr>
              <a:xfrm>
                <a:off x="846150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1" name="Freeform 8798">
                <a:extLst>
                  <a:ext uri="{FF2B5EF4-FFF2-40B4-BE49-F238E27FC236}">
                    <a16:creationId xmlns:a16="http://schemas.microsoft.com/office/drawing/2014/main" id="{43D95C34-1CA3-9A00-B251-77E0A44A9ABC}"/>
                  </a:ext>
                </a:extLst>
              </p:cNvPr>
              <p:cNvSpPr/>
              <p:nvPr/>
            </p:nvSpPr>
            <p:spPr>
              <a:xfrm>
                <a:off x="848448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2" name="Freeform 8799">
                <a:extLst>
                  <a:ext uri="{FF2B5EF4-FFF2-40B4-BE49-F238E27FC236}">
                    <a16:creationId xmlns:a16="http://schemas.microsoft.com/office/drawing/2014/main" id="{376DEC56-9E1F-8EAA-C2DB-AC3DCFCE443A}"/>
                  </a:ext>
                </a:extLst>
              </p:cNvPr>
              <p:cNvSpPr/>
              <p:nvPr/>
            </p:nvSpPr>
            <p:spPr>
              <a:xfrm>
                <a:off x="846150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3" name="Freeform 8800">
                <a:extLst>
                  <a:ext uri="{FF2B5EF4-FFF2-40B4-BE49-F238E27FC236}">
                    <a16:creationId xmlns:a16="http://schemas.microsoft.com/office/drawing/2014/main" id="{1589E1F4-82CF-F9D5-30B1-357763EEB2C1}"/>
                  </a:ext>
                </a:extLst>
              </p:cNvPr>
              <p:cNvSpPr/>
              <p:nvPr/>
            </p:nvSpPr>
            <p:spPr>
              <a:xfrm>
                <a:off x="848448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4" name="Freeform 8801">
                <a:extLst>
                  <a:ext uri="{FF2B5EF4-FFF2-40B4-BE49-F238E27FC236}">
                    <a16:creationId xmlns:a16="http://schemas.microsoft.com/office/drawing/2014/main" id="{870622C9-364B-AD4E-64BA-DED226B32967}"/>
                  </a:ext>
                </a:extLst>
              </p:cNvPr>
              <p:cNvSpPr/>
              <p:nvPr/>
            </p:nvSpPr>
            <p:spPr>
              <a:xfrm>
                <a:off x="846569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5" name="Freeform 8802">
                <a:extLst>
                  <a:ext uri="{FF2B5EF4-FFF2-40B4-BE49-F238E27FC236}">
                    <a16:creationId xmlns:a16="http://schemas.microsoft.com/office/drawing/2014/main" id="{F35D6FF6-4F26-7BA4-C32D-862D7C34730F}"/>
                  </a:ext>
                </a:extLst>
              </p:cNvPr>
              <p:cNvSpPr/>
              <p:nvPr/>
            </p:nvSpPr>
            <p:spPr>
              <a:xfrm>
                <a:off x="848880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6" name="Freeform 8803">
                <a:extLst>
                  <a:ext uri="{FF2B5EF4-FFF2-40B4-BE49-F238E27FC236}">
                    <a16:creationId xmlns:a16="http://schemas.microsoft.com/office/drawing/2014/main" id="{C323AF07-3FC5-8592-5644-147D34C3E311}"/>
                  </a:ext>
                </a:extLst>
              </p:cNvPr>
              <p:cNvSpPr/>
              <p:nvPr/>
            </p:nvSpPr>
            <p:spPr>
              <a:xfrm>
                <a:off x="8465696"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7" name="Freeform 8804">
                <a:extLst>
                  <a:ext uri="{FF2B5EF4-FFF2-40B4-BE49-F238E27FC236}">
                    <a16:creationId xmlns:a16="http://schemas.microsoft.com/office/drawing/2014/main" id="{2FF585BD-C087-DB67-7058-222F7C93BAA3}"/>
                  </a:ext>
                </a:extLst>
              </p:cNvPr>
              <p:cNvSpPr/>
              <p:nvPr/>
            </p:nvSpPr>
            <p:spPr>
              <a:xfrm>
                <a:off x="848880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8" name="Freeform 8805">
                <a:extLst>
                  <a:ext uri="{FF2B5EF4-FFF2-40B4-BE49-F238E27FC236}">
                    <a16:creationId xmlns:a16="http://schemas.microsoft.com/office/drawing/2014/main" id="{DB9C91F5-6A6D-B0E8-0650-5037983E9C27}"/>
                  </a:ext>
                </a:extLst>
              </p:cNvPr>
              <p:cNvSpPr/>
              <p:nvPr/>
            </p:nvSpPr>
            <p:spPr>
              <a:xfrm>
                <a:off x="847001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9" name="Freeform 8806">
                <a:extLst>
                  <a:ext uri="{FF2B5EF4-FFF2-40B4-BE49-F238E27FC236}">
                    <a16:creationId xmlns:a16="http://schemas.microsoft.com/office/drawing/2014/main" id="{151347F1-80AC-7E17-5651-0A3AA10EB44C}"/>
                  </a:ext>
                </a:extLst>
              </p:cNvPr>
              <p:cNvSpPr/>
              <p:nvPr/>
            </p:nvSpPr>
            <p:spPr>
              <a:xfrm>
                <a:off x="849299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0" name="Freeform 8807">
                <a:extLst>
                  <a:ext uri="{FF2B5EF4-FFF2-40B4-BE49-F238E27FC236}">
                    <a16:creationId xmlns:a16="http://schemas.microsoft.com/office/drawing/2014/main" id="{3C47D4FC-DB0E-A580-1DCD-423E85C55420}"/>
                  </a:ext>
                </a:extLst>
              </p:cNvPr>
              <p:cNvSpPr/>
              <p:nvPr/>
            </p:nvSpPr>
            <p:spPr>
              <a:xfrm>
                <a:off x="847001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1" name="Freeform 8808">
                <a:extLst>
                  <a:ext uri="{FF2B5EF4-FFF2-40B4-BE49-F238E27FC236}">
                    <a16:creationId xmlns:a16="http://schemas.microsoft.com/office/drawing/2014/main" id="{3CACDFA0-9A23-650E-E9AE-4A40A5A5F0BC}"/>
                  </a:ext>
                </a:extLst>
              </p:cNvPr>
              <p:cNvSpPr/>
              <p:nvPr/>
            </p:nvSpPr>
            <p:spPr>
              <a:xfrm>
                <a:off x="8492993"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2" name="Freeform 8809">
                <a:extLst>
                  <a:ext uri="{FF2B5EF4-FFF2-40B4-BE49-F238E27FC236}">
                    <a16:creationId xmlns:a16="http://schemas.microsoft.com/office/drawing/2014/main" id="{F00A8003-47B1-BE9C-F48F-E4A607C3EA34}"/>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3" name="Freeform 8810">
                <a:extLst>
                  <a:ext uri="{FF2B5EF4-FFF2-40B4-BE49-F238E27FC236}">
                    <a16:creationId xmlns:a16="http://schemas.microsoft.com/office/drawing/2014/main" id="{CF1EC7D0-40E4-A993-9046-5F2993907AB8}"/>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4" name="Freeform 8811">
                <a:extLst>
                  <a:ext uri="{FF2B5EF4-FFF2-40B4-BE49-F238E27FC236}">
                    <a16:creationId xmlns:a16="http://schemas.microsoft.com/office/drawing/2014/main" id="{6E861A75-1061-7627-6BFE-20CC98FBF328}"/>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5" name="Freeform 8812">
                <a:extLst>
                  <a:ext uri="{FF2B5EF4-FFF2-40B4-BE49-F238E27FC236}">
                    <a16:creationId xmlns:a16="http://schemas.microsoft.com/office/drawing/2014/main" id="{10C9EAEF-6715-D650-F41B-830576CD5024}"/>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6" name="Freeform 8813">
                <a:extLst>
                  <a:ext uri="{FF2B5EF4-FFF2-40B4-BE49-F238E27FC236}">
                    <a16:creationId xmlns:a16="http://schemas.microsoft.com/office/drawing/2014/main" id="{7EB69C5E-BB96-4154-A2AE-D294ACD8D856}"/>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7" name="Freeform 8814">
                <a:extLst>
                  <a:ext uri="{FF2B5EF4-FFF2-40B4-BE49-F238E27FC236}">
                    <a16:creationId xmlns:a16="http://schemas.microsoft.com/office/drawing/2014/main" id="{4DB54810-7A76-3803-4F25-C858977E4A9B}"/>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8" name="Freeform 8815">
                <a:extLst>
                  <a:ext uri="{FF2B5EF4-FFF2-40B4-BE49-F238E27FC236}">
                    <a16:creationId xmlns:a16="http://schemas.microsoft.com/office/drawing/2014/main" id="{A5812E1C-52DC-100C-CED7-393BA6988B3B}"/>
                  </a:ext>
                </a:extLst>
              </p:cNvPr>
              <p:cNvSpPr/>
              <p:nvPr/>
            </p:nvSpPr>
            <p:spPr>
              <a:xfrm>
                <a:off x="8472044"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9" name="Freeform 8816">
                <a:extLst>
                  <a:ext uri="{FF2B5EF4-FFF2-40B4-BE49-F238E27FC236}">
                    <a16:creationId xmlns:a16="http://schemas.microsoft.com/office/drawing/2014/main" id="{2F0FD186-FAC8-9DEA-0845-1324A82267DD}"/>
                  </a:ext>
                </a:extLst>
              </p:cNvPr>
              <p:cNvSpPr/>
              <p:nvPr/>
            </p:nvSpPr>
            <p:spPr>
              <a:xfrm>
                <a:off x="8495151"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0" name="Freeform 8817">
                <a:extLst>
                  <a:ext uri="{FF2B5EF4-FFF2-40B4-BE49-F238E27FC236}">
                    <a16:creationId xmlns:a16="http://schemas.microsoft.com/office/drawing/2014/main" id="{BA1C4F11-5510-A56F-26BB-ACEC7AC9E348}"/>
                  </a:ext>
                </a:extLst>
              </p:cNvPr>
              <p:cNvSpPr/>
              <p:nvPr/>
            </p:nvSpPr>
            <p:spPr>
              <a:xfrm>
                <a:off x="8482582"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1" name="Freeform 8818">
                <a:extLst>
                  <a:ext uri="{FF2B5EF4-FFF2-40B4-BE49-F238E27FC236}">
                    <a16:creationId xmlns:a16="http://schemas.microsoft.com/office/drawing/2014/main" id="{B90E6FD3-5E78-05CA-4DC4-BB544F1FF6D2}"/>
                  </a:ext>
                </a:extLst>
              </p:cNvPr>
              <p:cNvSpPr/>
              <p:nvPr/>
            </p:nvSpPr>
            <p:spPr>
              <a:xfrm>
                <a:off x="8505690"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2" name="Freeform 8819">
                <a:extLst>
                  <a:ext uri="{FF2B5EF4-FFF2-40B4-BE49-F238E27FC236}">
                    <a16:creationId xmlns:a16="http://schemas.microsoft.com/office/drawing/2014/main" id="{4CFC3C88-F0AE-10FE-6D7E-CB7DF808B5BF}"/>
                  </a:ext>
                </a:extLst>
              </p:cNvPr>
              <p:cNvSpPr/>
              <p:nvPr/>
            </p:nvSpPr>
            <p:spPr>
              <a:xfrm>
                <a:off x="8482582"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3" name="Freeform 8820">
                <a:extLst>
                  <a:ext uri="{FF2B5EF4-FFF2-40B4-BE49-F238E27FC236}">
                    <a16:creationId xmlns:a16="http://schemas.microsoft.com/office/drawing/2014/main" id="{757F7CCD-B6A6-7395-D5D3-8085C3F581A2}"/>
                  </a:ext>
                </a:extLst>
              </p:cNvPr>
              <p:cNvSpPr/>
              <p:nvPr/>
            </p:nvSpPr>
            <p:spPr>
              <a:xfrm>
                <a:off x="8505690"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4" name="Freeform 8821">
                <a:extLst>
                  <a:ext uri="{FF2B5EF4-FFF2-40B4-BE49-F238E27FC236}">
                    <a16:creationId xmlns:a16="http://schemas.microsoft.com/office/drawing/2014/main" id="{6976D34C-F60F-87EF-3326-44BF4238EC62}"/>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5" name="Freeform 8822">
                <a:extLst>
                  <a:ext uri="{FF2B5EF4-FFF2-40B4-BE49-F238E27FC236}">
                    <a16:creationId xmlns:a16="http://schemas.microsoft.com/office/drawing/2014/main" id="{6C2A4B6A-8DA8-A6A5-3F6A-03A443B2E986}"/>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6" name="Freeform 8823">
                <a:extLst>
                  <a:ext uri="{FF2B5EF4-FFF2-40B4-BE49-F238E27FC236}">
                    <a16:creationId xmlns:a16="http://schemas.microsoft.com/office/drawing/2014/main" id="{12F44571-2B3D-B30F-215E-59707F63A8F6}"/>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7" name="Freeform 8824">
                <a:extLst>
                  <a:ext uri="{FF2B5EF4-FFF2-40B4-BE49-F238E27FC236}">
                    <a16:creationId xmlns:a16="http://schemas.microsoft.com/office/drawing/2014/main" id="{6E9F134C-C13B-33C0-B2FE-65FB95C7AB99}"/>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8" name="Freeform 8825">
                <a:extLst>
                  <a:ext uri="{FF2B5EF4-FFF2-40B4-BE49-F238E27FC236}">
                    <a16:creationId xmlns:a16="http://schemas.microsoft.com/office/drawing/2014/main" id="{7F22FF6A-F91A-41EF-FE18-BA90B710E0E8}"/>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9" name="Freeform 8826">
                <a:extLst>
                  <a:ext uri="{FF2B5EF4-FFF2-40B4-BE49-F238E27FC236}">
                    <a16:creationId xmlns:a16="http://schemas.microsoft.com/office/drawing/2014/main" id="{DECE1018-D529-D6DA-079C-995F28006520}"/>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0" name="Freeform 8827">
                <a:extLst>
                  <a:ext uri="{FF2B5EF4-FFF2-40B4-BE49-F238E27FC236}">
                    <a16:creationId xmlns:a16="http://schemas.microsoft.com/office/drawing/2014/main" id="{1EB15E2E-955F-B4C8-E232-A312D4925CCA}"/>
                  </a:ext>
                </a:extLst>
              </p:cNvPr>
              <p:cNvSpPr/>
              <p:nvPr/>
            </p:nvSpPr>
            <p:spPr>
              <a:xfrm>
                <a:off x="8484740"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1" name="Freeform 8828">
                <a:extLst>
                  <a:ext uri="{FF2B5EF4-FFF2-40B4-BE49-F238E27FC236}">
                    <a16:creationId xmlns:a16="http://schemas.microsoft.com/office/drawing/2014/main" id="{E8824189-6C29-CC59-C06F-CC5B70ED4400}"/>
                  </a:ext>
                </a:extLst>
              </p:cNvPr>
              <p:cNvSpPr/>
              <p:nvPr/>
            </p:nvSpPr>
            <p:spPr>
              <a:xfrm>
                <a:off x="8507848"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2" name="Freeform 8829">
                <a:extLst>
                  <a:ext uri="{FF2B5EF4-FFF2-40B4-BE49-F238E27FC236}">
                    <a16:creationId xmlns:a16="http://schemas.microsoft.com/office/drawing/2014/main" id="{E563AE9E-9C83-B6B9-D49D-1B59101EF4FA}"/>
                  </a:ext>
                </a:extLst>
              </p:cNvPr>
              <p:cNvSpPr/>
              <p:nvPr/>
            </p:nvSpPr>
            <p:spPr>
              <a:xfrm>
                <a:off x="84868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3" name="Freeform 8830">
                <a:extLst>
                  <a:ext uri="{FF2B5EF4-FFF2-40B4-BE49-F238E27FC236}">
                    <a16:creationId xmlns:a16="http://schemas.microsoft.com/office/drawing/2014/main" id="{28CF4B5A-B954-1785-4882-BAC7CF53FE1C}"/>
                  </a:ext>
                </a:extLst>
              </p:cNvPr>
              <p:cNvSpPr/>
              <p:nvPr/>
            </p:nvSpPr>
            <p:spPr>
              <a:xfrm>
                <a:off x="8509879"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4" name="Freeform 8831">
                <a:extLst>
                  <a:ext uri="{FF2B5EF4-FFF2-40B4-BE49-F238E27FC236}">
                    <a16:creationId xmlns:a16="http://schemas.microsoft.com/office/drawing/2014/main" id="{579582A4-3154-A8A1-AFC2-E0D0B61FA0E9}"/>
                  </a:ext>
                </a:extLst>
              </p:cNvPr>
              <p:cNvSpPr/>
              <p:nvPr/>
            </p:nvSpPr>
            <p:spPr>
              <a:xfrm>
                <a:off x="8486899"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5" name="Freeform 8832">
                <a:extLst>
                  <a:ext uri="{FF2B5EF4-FFF2-40B4-BE49-F238E27FC236}">
                    <a16:creationId xmlns:a16="http://schemas.microsoft.com/office/drawing/2014/main" id="{4EEF0574-F71C-E1C7-F13E-56A98A50269C}"/>
                  </a:ext>
                </a:extLst>
              </p:cNvPr>
              <p:cNvSpPr/>
              <p:nvPr/>
            </p:nvSpPr>
            <p:spPr>
              <a:xfrm>
                <a:off x="8509879"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6" name="Freeform 8833">
                <a:extLst>
                  <a:ext uri="{FF2B5EF4-FFF2-40B4-BE49-F238E27FC236}">
                    <a16:creationId xmlns:a16="http://schemas.microsoft.com/office/drawing/2014/main" id="{F7AE8599-4834-E91C-B802-452D5077B6B7}"/>
                  </a:ext>
                </a:extLst>
              </p:cNvPr>
              <p:cNvSpPr/>
              <p:nvPr/>
            </p:nvSpPr>
            <p:spPr>
              <a:xfrm>
                <a:off x="8497437"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7" name="Freeform 8834">
                <a:extLst>
                  <a:ext uri="{FF2B5EF4-FFF2-40B4-BE49-F238E27FC236}">
                    <a16:creationId xmlns:a16="http://schemas.microsoft.com/office/drawing/2014/main" id="{9C29595C-6A6F-08DB-5C88-18826B901604}"/>
                  </a:ext>
                </a:extLst>
              </p:cNvPr>
              <p:cNvSpPr/>
              <p:nvPr/>
            </p:nvSpPr>
            <p:spPr>
              <a:xfrm>
                <a:off x="852054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8" name="Freeform 8835">
                <a:extLst>
                  <a:ext uri="{FF2B5EF4-FFF2-40B4-BE49-F238E27FC236}">
                    <a16:creationId xmlns:a16="http://schemas.microsoft.com/office/drawing/2014/main" id="{465D2FF3-5047-E479-5687-359A96AF27E4}"/>
                  </a:ext>
                </a:extLst>
              </p:cNvPr>
              <p:cNvSpPr/>
              <p:nvPr/>
            </p:nvSpPr>
            <p:spPr>
              <a:xfrm>
                <a:off x="8497437"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9" name="Freeform 8836">
                <a:extLst>
                  <a:ext uri="{FF2B5EF4-FFF2-40B4-BE49-F238E27FC236}">
                    <a16:creationId xmlns:a16="http://schemas.microsoft.com/office/drawing/2014/main" id="{138568B4-3F7D-564E-6CBE-E6E252DFA933}"/>
                  </a:ext>
                </a:extLst>
              </p:cNvPr>
              <p:cNvSpPr/>
              <p:nvPr/>
            </p:nvSpPr>
            <p:spPr>
              <a:xfrm>
                <a:off x="852054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0" name="Freeform 8837">
                <a:extLst>
                  <a:ext uri="{FF2B5EF4-FFF2-40B4-BE49-F238E27FC236}">
                    <a16:creationId xmlns:a16="http://schemas.microsoft.com/office/drawing/2014/main" id="{3F78D55B-53A7-C611-3E5D-83933911F78D}"/>
                  </a:ext>
                </a:extLst>
              </p:cNvPr>
              <p:cNvSpPr/>
              <p:nvPr/>
            </p:nvSpPr>
            <p:spPr>
              <a:xfrm>
                <a:off x="8499595"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1" name="Freeform 8838">
                <a:extLst>
                  <a:ext uri="{FF2B5EF4-FFF2-40B4-BE49-F238E27FC236}">
                    <a16:creationId xmlns:a16="http://schemas.microsoft.com/office/drawing/2014/main" id="{2B16C402-1ADE-F55A-0955-5B98F5784F9A}"/>
                  </a:ext>
                </a:extLst>
              </p:cNvPr>
              <p:cNvSpPr/>
              <p:nvPr/>
            </p:nvSpPr>
            <p:spPr>
              <a:xfrm>
                <a:off x="852257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2" name="Freeform 8839">
                <a:extLst>
                  <a:ext uri="{FF2B5EF4-FFF2-40B4-BE49-F238E27FC236}">
                    <a16:creationId xmlns:a16="http://schemas.microsoft.com/office/drawing/2014/main" id="{449BEFA6-7BEF-5636-E643-C5BA9BCA37C7}"/>
                  </a:ext>
                </a:extLst>
              </p:cNvPr>
              <p:cNvSpPr/>
              <p:nvPr/>
            </p:nvSpPr>
            <p:spPr>
              <a:xfrm>
                <a:off x="8499595"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3" name="Freeform 8840">
                <a:extLst>
                  <a:ext uri="{FF2B5EF4-FFF2-40B4-BE49-F238E27FC236}">
                    <a16:creationId xmlns:a16="http://schemas.microsoft.com/office/drawing/2014/main" id="{930CA4E7-577F-2D21-6A0C-071E265C1403}"/>
                  </a:ext>
                </a:extLst>
              </p:cNvPr>
              <p:cNvSpPr/>
              <p:nvPr/>
            </p:nvSpPr>
            <p:spPr>
              <a:xfrm>
                <a:off x="8522576"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4" name="Freeform 8841">
                <a:extLst>
                  <a:ext uri="{FF2B5EF4-FFF2-40B4-BE49-F238E27FC236}">
                    <a16:creationId xmlns:a16="http://schemas.microsoft.com/office/drawing/2014/main" id="{ECEC4663-A446-E74C-44AC-3FCE1D603BAC}"/>
                  </a:ext>
                </a:extLst>
              </p:cNvPr>
              <p:cNvSpPr/>
              <p:nvPr/>
            </p:nvSpPr>
            <p:spPr>
              <a:xfrm>
                <a:off x="850594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5" name="Freeform 8842">
                <a:extLst>
                  <a:ext uri="{FF2B5EF4-FFF2-40B4-BE49-F238E27FC236}">
                    <a16:creationId xmlns:a16="http://schemas.microsoft.com/office/drawing/2014/main" id="{DBC7D95C-6E99-27A8-0C84-D07A9ECB0307}"/>
                  </a:ext>
                </a:extLst>
              </p:cNvPr>
              <p:cNvSpPr/>
              <p:nvPr/>
            </p:nvSpPr>
            <p:spPr>
              <a:xfrm>
                <a:off x="852892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6" name="Freeform 8843">
                <a:extLst>
                  <a:ext uri="{FF2B5EF4-FFF2-40B4-BE49-F238E27FC236}">
                    <a16:creationId xmlns:a16="http://schemas.microsoft.com/office/drawing/2014/main" id="{4CA7B9FE-170A-B637-B43B-D70392EFC29E}"/>
                  </a:ext>
                </a:extLst>
              </p:cNvPr>
              <p:cNvSpPr/>
              <p:nvPr/>
            </p:nvSpPr>
            <p:spPr>
              <a:xfrm>
                <a:off x="8505943" y="319637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7" name="Freeform 8844">
                <a:extLst>
                  <a:ext uri="{FF2B5EF4-FFF2-40B4-BE49-F238E27FC236}">
                    <a16:creationId xmlns:a16="http://schemas.microsoft.com/office/drawing/2014/main" id="{ABA95754-A344-B8F0-8186-2DC467668D44}"/>
                  </a:ext>
                </a:extLst>
              </p:cNvPr>
              <p:cNvSpPr/>
              <p:nvPr/>
            </p:nvSpPr>
            <p:spPr>
              <a:xfrm>
                <a:off x="8528924" y="317473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8" name="Freeform 8845">
                <a:extLst>
                  <a:ext uri="{FF2B5EF4-FFF2-40B4-BE49-F238E27FC236}">
                    <a16:creationId xmlns:a16="http://schemas.microsoft.com/office/drawing/2014/main" id="{0603AF54-2BC3-E5EF-9104-8E8516FC3C5A}"/>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9" name="Freeform 8846">
                <a:extLst>
                  <a:ext uri="{FF2B5EF4-FFF2-40B4-BE49-F238E27FC236}">
                    <a16:creationId xmlns:a16="http://schemas.microsoft.com/office/drawing/2014/main" id="{E04EE48E-B194-63D0-30A4-EF6DD1775159}"/>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0" name="Freeform 8847">
                <a:extLst>
                  <a:ext uri="{FF2B5EF4-FFF2-40B4-BE49-F238E27FC236}">
                    <a16:creationId xmlns:a16="http://schemas.microsoft.com/office/drawing/2014/main" id="{FC16AA86-BA1F-DD9C-5B1D-E8CD0ED40FC2}"/>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1" name="Freeform 8848">
                <a:extLst>
                  <a:ext uri="{FF2B5EF4-FFF2-40B4-BE49-F238E27FC236}">
                    <a16:creationId xmlns:a16="http://schemas.microsoft.com/office/drawing/2014/main" id="{3DD0FA43-3ED4-B5C4-0777-82E0471BEA32}"/>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2" name="Freeform 8849">
                <a:extLst>
                  <a:ext uri="{FF2B5EF4-FFF2-40B4-BE49-F238E27FC236}">
                    <a16:creationId xmlns:a16="http://schemas.microsoft.com/office/drawing/2014/main" id="{D5BD7A25-0BB3-DFBD-D851-4EAAB161664B}"/>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3" name="Freeform 8850">
                <a:extLst>
                  <a:ext uri="{FF2B5EF4-FFF2-40B4-BE49-F238E27FC236}">
                    <a16:creationId xmlns:a16="http://schemas.microsoft.com/office/drawing/2014/main" id="{83F3794B-DF8D-6657-FE64-32EAC2954889}"/>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4" name="Freeform 8851">
                <a:extLst>
                  <a:ext uri="{FF2B5EF4-FFF2-40B4-BE49-F238E27FC236}">
                    <a16:creationId xmlns:a16="http://schemas.microsoft.com/office/drawing/2014/main" id="{A9707955-17B2-4830-01CD-8C229DA18E93}"/>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5" name="Freeform 8852">
                <a:extLst>
                  <a:ext uri="{FF2B5EF4-FFF2-40B4-BE49-F238E27FC236}">
                    <a16:creationId xmlns:a16="http://schemas.microsoft.com/office/drawing/2014/main" id="{551DD9DB-D83B-8A33-055F-334F785C3883}"/>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6" name="Freeform 8853">
                <a:extLst>
                  <a:ext uri="{FF2B5EF4-FFF2-40B4-BE49-F238E27FC236}">
                    <a16:creationId xmlns:a16="http://schemas.microsoft.com/office/drawing/2014/main" id="{9D4B045E-B2F5-72C2-CFD7-E613ADD40A58}"/>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7" name="Freeform 8854">
                <a:extLst>
                  <a:ext uri="{FF2B5EF4-FFF2-40B4-BE49-F238E27FC236}">
                    <a16:creationId xmlns:a16="http://schemas.microsoft.com/office/drawing/2014/main" id="{CAB1A778-9F79-5AA1-68B4-1D95014DE8D8}"/>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8" name="Freeform 8855">
                <a:extLst>
                  <a:ext uri="{FF2B5EF4-FFF2-40B4-BE49-F238E27FC236}">
                    <a16:creationId xmlns:a16="http://schemas.microsoft.com/office/drawing/2014/main" id="{E0580ACF-5840-F60C-077D-93CE1CAC6AF2}"/>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9" name="Freeform 8856">
                <a:extLst>
                  <a:ext uri="{FF2B5EF4-FFF2-40B4-BE49-F238E27FC236}">
                    <a16:creationId xmlns:a16="http://schemas.microsoft.com/office/drawing/2014/main" id="{CDFF92D7-C10D-9823-1E9B-E001C7EFD16A}"/>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0" name="Freeform 8857">
                <a:extLst>
                  <a:ext uri="{FF2B5EF4-FFF2-40B4-BE49-F238E27FC236}">
                    <a16:creationId xmlns:a16="http://schemas.microsoft.com/office/drawing/2014/main" id="{52DC29B0-3D45-E8F2-70D9-DBBDB78B979A}"/>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1" name="Freeform 8858">
                <a:extLst>
                  <a:ext uri="{FF2B5EF4-FFF2-40B4-BE49-F238E27FC236}">
                    <a16:creationId xmlns:a16="http://schemas.microsoft.com/office/drawing/2014/main" id="{1B3BAB56-780D-9A59-C60C-D61ADE97A256}"/>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2" name="Freeform 8859">
                <a:extLst>
                  <a:ext uri="{FF2B5EF4-FFF2-40B4-BE49-F238E27FC236}">
                    <a16:creationId xmlns:a16="http://schemas.microsoft.com/office/drawing/2014/main" id="{64B4B731-6C3D-612B-42B2-87E5D9FEE77C}"/>
                  </a:ext>
                </a:extLst>
              </p:cNvPr>
              <p:cNvSpPr/>
              <p:nvPr/>
            </p:nvSpPr>
            <p:spPr>
              <a:xfrm>
                <a:off x="8529178"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3" name="Freeform 8860">
                <a:extLst>
                  <a:ext uri="{FF2B5EF4-FFF2-40B4-BE49-F238E27FC236}">
                    <a16:creationId xmlns:a16="http://schemas.microsoft.com/office/drawing/2014/main" id="{004B0027-918B-DB80-99BA-A68C3D965485}"/>
                  </a:ext>
                </a:extLst>
              </p:cNvPr>
              <p:cNvSpPr/>
              <p:nvPr/>
            </p:nvSpPr>
            <p:spPr>
              <a:xfrm>
                <a:off x="85521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4" name="Freeform 8861">
                <a:extLst>
                  <a:ext uri="{FF2B5EF4-FFF2-40B4-BE49-F238E27FC236}">
                    <a16:creationId xmlns:a16="http://schemas.microsoft.com/office/drawing/2014/main" id="{8388A956-D35B-FD10-735C-27F0AA9A206E}"/>
                  </a:ext>
                </a:extLst>
              </p:cNvPr>
              <p:cNvSpPr/>
              <p:nvPr/>
            </p:nvSpPr>
            <p:spPr>
              <a:xfrm>
                <a:off x="853133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5" name="Freeform 8862">
                <a:extLst>
                  <a:ext uri="{FF2B5EF4-FFF2-40B4-BE49-F238E27FC236}">
                    <a16:creationId xmlns:a16="http://schemas.microsoft.com/office/drawing/2014/main" id="{0A611732-DB9F-8CAA-D330-8DD0F88E34B5}"/>
                  </a:ext>
                </a:extLst>
              </p:cNvPr>
              <p:cNvSpPr/>
              <p:nvPr/>
            </p:nvSpPr>
            <p:spPr>
              <a:xfrm>
                <a:off x="855431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6" name="Freeform 8863">
                <a:extLst>
                  <a:ext uri="{FF2B5EF4-FFF2-40B4-BE49-F238E27FC236}">
                    <a16:creationId xmlns:a16="http://schemas.microsoft.com/office/drawing/2014/main" id="{D805A693-3097-1A91-5A82-EAB47C29C16A}"/>
                  </a:ext>
                </a:extLst>
              </p:cNvPr>
              <p:cNvSpPr/>
              <p:nvPr/>
            </p:nvSpPr>
            <p:spPr>
              <a:xfrm>
                <a:off x="853133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7" name="Freeform 8864">
                <a:extLst>
                  <a:ext uri="{FF2B5EF4-FFF2-40B4-BE49-F238E27FC236}">
                    <a16:creationId xmlns:a16="http://schemas.microsoft.com/office/drawing/2014/main" id="{5AA6BFDE-7C29-EB3B-033C-1497F3794BA2}"/>
                  </a:ext>
                </a:extLst>
              </p:cNvPr>
              <p:cNvSpPr/>
              <p:nvPr/>
            </p:nvSpPr>
            <p:spPr>
              <a:xfrm>
                <a:off x="855431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8" name="Freeform 8865">
                <a:extLst>
                  <a:ext uri="{FF2B5EF4-FFF2-40B4-BE49-F238E27FC236}">
                    <a16:creationId xmlns:a16="http://schemas.microsoft.com/office/drawing/2014/main" id="{1643EEA4-A643-3EC7-1382-DD0E1A519C62}"/>
                  </a:ext>
                </a:extLst>
              </p:cNvPr>
              <p:cNvSpPr/>
              <p:nvPr/>
            </p:nvSpPr>
            <p:spPr>
              <a:xfrm>
                <a:off x="853552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9" name="Freeform 8866">
                <a:extLst>
                  <a:ext uri="{FF2B5EF4-FFF2-40B4-BE49-F238E27FC236}">
                    <a16:creationId xmlns:a16="http://schemas.microsoft.com/office/drawing/2014/main" id="{99B565B4-4811-4447-BB5C-8CBA11605A75}"/>
                  </a:ext>
                </a:extLst>
              </p:cNvPr>
              <p:cNvSpPr/>
              <p:nvPr/>
            </p:nvSpPr>
            <p:spPr>
              <a:xfrm>
                <a:off x="855850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0" name="Freeform 8867">
                <a:extLst>
                  <a:ext uri="{FF2B5EF4-FFF2-40B4-BE49-F238E27FC236}">
                    <a16:creationId xmlns:a16="http://schemas.microsoft.com/office/drawing/2014/main" id="{2132CA70-A112-9B1B-5908-873D56EB1BB1}"/>
                  </a:ext>
                </a:extLst>
              </p:cNvPr>
              <p:cNvSpPr/>
              <p:nvPr/>
            </p:nvSpPr>
            <p:spPr>
              <a:xfrm>
                <a:off x="8535526"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1" name="Freeform 8868">
                <a:extLst>
                  <a:ext uri="{FF2B5EF4-FFF2-40B4-BE49-F238E27FC236}">
                    <a16:creationId xmlns:a16="http://schemas.microsoft.com/office/drawing/2014/main" id="{AFE9EA09-0337-0132-2E4B-20ACBEB23A5B}"/>
                  </a:ext>
                </a:extLst>
              </p:cNvPr>
              <p:cNvSpPr/>
              <p:nvPr/>
            </p:nvSpPr>
            <p:spPr>
              <a:xfrm>
                <a:off x="8558507"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2" name="Freeform 8869">
                <a:extLst>
                  <a:ext uri="{FF2B5EF4-FFF2-40B4-BE49-F238E27FC236}">
                    <a16:creationId xmlns:a16="http://schemas.microsoft.com/office/drawing/2014/main" id="{F54B4B26-AEB5-50C5-F8BE-56B98476642D}"/>
                  </a:ext>
                </a:extLst>
              </p:cNvPr>
              <p:cNvSpPr/>
              <p:nvPr/>
            </p:nvSpPr>
            <p:spPr>
              <a:xfrm>
                <a:off x="8552412"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3" name="Freeform 8870">
                <a:extLst>
                  <a:ext uri="{FF2B5EF4-FFF2-40B4-BE49-F238E27FC236}">
                    <a16:creationId xmlns:a16="http://schemas.microsoft.com/office/drawing/2014/main" id="{93C34E40-EEEA-07D6-0C5F-815D44D081C9}"/>
                  </a:ext>
                </a:extLst>
              </p:cNvPr>
              <p:cNvSpPr/>
              <p:nvPr/>
            </p:nvSpPr>
            <p:spPr>
              <a:xfrm>
                <a:off x="857552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4" name="Freeform 8871">
                <a:extLst>
                  <a:ext uri="{FF2B5EF4-FFF2-40B4-BE49-F238E27FC236}">
                    <a16:creationId xmlns:a16="http://schemas.microsoft.com/office/drawing/2014/main" id="{8BEF8F15-1522-EC0E-4B1C-EC9D9307698E}"/>
                  </a:ext>
                </a:extLst>
              </p:cNvPr>
              <p:cNvSpPr/>
              <p:nvPr/>
            </p:nvSpPr>
            <p:spPr>
              <a:xfrm>
                <a:off x="8552412"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5" name="Freeform 8872">
                <a:extLst>
                  <a:ext uri="{FF2B5EF4-FFF2-40B4-BE49-F238E27FC236}">
                    <a16:creationId xmlns:a16="http://schemas.microsoft.com/office/drawing/2014/main" id="{0E9F2986-1D83-11B8-9D3E-38444C46129D}"/>
                  </a:ext>
                </a:extLst>
              </p:cNvPr>
              <p:cNvSpPr/>
              <p:nvPr/>
            </p:nvSpPr>
            <p:spPr>
              <a:xfrm>
                <a:off x="857552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6" name="Freeform 8873">
                <a:extLst>
                  <a:ext uri="{FF2B5EF4-FFF2-40B4-BE49-F238E27FC236}">
                    <a16:creationId xmlns:a16="http://schemas.microsoft.com/office/drawing/2014/main" id="{3DD81266-B9F2-3E2A-256C-61DF0DBED4EC}"/>
                  </a:ext>
                </a:extLst>
              </p:cNvPr>
              <p:cNvSpPr/>
              <p:nvPr/>
            </p:nvSpPr>
            <p:spPr>
              <a:xfrm>
                <a:off x="856091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7" name="Freeform 8874">
                <a:extLst>
                  <a:ext uri="{FF2B5EF4-FFF2-40B4-BE49-F238E27FC236}">
                    <a16:creationId xmlns:a16="http://schemas.microsoft.com/office/drawing/2014/main" id="{B38447C7-FE8B-BD53-EE48-3D2F23B9D50A}"/>
                  </a:ext>
                </a:extLst>
              </p:cNvPr>
              <p:cNvSpPr/>
              <p:nvPr/>
            </p:nvSpPr>
            <p:spPr>
              <a:xfrm>
                <a:off x="858390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8" name="Freeform 8875">
                <a:extLst>
                  <a:ext uri="{FF2B5EF4-FFF2-40B4-BE49-F238E27FC236}">
                    <a16:creationId xmlns:a16="http://schemas.microsoft.com/office/drawing/2014/main" id="{2DFAE316-64D7-5DBD-773D-94C3F91893F8}"/>
                  </a:ext>
                </a:extLst>
              </p:cNvPr>
              <p:cNvSpPr/>
              <p:nvPr/>
            </p:nvSpPr>
            <p:spPr>
              <a:xfrm>
                <a:off x="856091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9" name="Freeform 8876">
                <a:extLst>
                  <a:ext uri="{FF2B5EF4-FFF2-40B4-BE49-F238E27FC236}">
                    <a16:creationId xmlns:a16="http://schemas.microsoft.com/office/drawing/2014/main" id="{89614783-12E7-FEDA-B57E-791457B3DF42}"/>
                  </a:ext>
                </a:extLst>
              </p:cNvPr>
              <p:cNvSpPr/>
              <p:nvPr/>
            </p:nvSpPr>
            <p:spPr>
              <a:xfrm>
                <a:off x="8583900"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0" name="Freeform 8877">
                <a:extLst>
                  <a:ext uri="{FF2B5EF4-FFF2-40B4-BE49-F238E27FC236}">
                    <a16:creationId xmlns:a16="http://schemas.microsoft.com/office/drawing/2014/main" id="{178C14AB-565D-ED7C-A280-10F709731E9F}"/>
                  </a:ext>
                </a:extLst>
              </p:cNvPr>
              <p:cNvSpPr/>
              <p:nvPr/>
            </p:nvSpPr>
            <p:spPr>
              <a:xfrm>
                <a:off x="8562950"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1" name="Freeform 8878">
                <a:extLst>
                  <a:ext uri="{FF2B5EF4-FFF2-40B4-BE49-F238E27FC236}">
                    <a16:creationId xmlns:a16="http://schemas.microsoft.com/office/drawing/2014/main" id="{06CE59FE-5726-50A6-EBB4-828AFB6402DE}"/>
                  </a:ext>
                </a:extLst>
              </p:cNvPr>
              <p:cNvSpPr/>
              <p:nvPr/>
            </p:nvSpPr>
            <p:spPr>
              <a:xfrm>
                <a:off x="85860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2" name="Freeform 8879">
                <a:extLst>
                  <a:ext uri="{FF2B5EF4-FFF2-40B4-BE49-F238E27FC236}">
                    <a16:creationId xmlns:a16="http://schemas.microsoft.com/office/drawing/2014/main" id="{DD84F7AF-4BB3-3D8F-00B5-355298F37AD6}"/>
                  </a:ext>
                </a:extLst>
              </p:cNvPr>
              <p:cNvSpPr/>
              <p:nvPr/>
            </p:nvSpPr>
            <p:spPr>
              <a:xfrm>
                <a:off x="8562950"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3" name="Freeform 8880">
                <a:extLst>
                  <a:ext uri="{FF2B5EF4-FFF2-40B4-BE49-F238E27FC236}">
                    <a16:creationId xmlns:a16="http://schemas.microsoft.com/office/drawing/2014/main" id="{A2521E8D-A6BA-6350-0B3F-EF576C7DF140}"/>
                  </a:ext>
                </a:extLst>
              </p:cNvPr>
              <p:cNvSpPr/>
              <p:nvPr/>
            </p:nvSpPr>
            <p:spPr>
              <a:xfrm>
                <a:off x="8586058"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4" name="Freeform 8881">
                <a:extLst>
                  <a:ext uri="{FF2B5EF4-FFF2-40B4-BE49-F238E27FC236}">
                    <a16:creationId xmlns:a16="http://schemas.microsoft.com/office/drawing/2014/main" id="{CC3AF486-5A79-F473-5F4F-0E3CBDA4FA14}"/>
                  </a:ext>
                </a:extLst>
              </p:cNvPr>
              <p:cNvSpPr/>
              <p:nvPr/>
            </p:nvSpPr>
            <p:spPr>
              <a:xfrm>
                <a:off x="856510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5" name="Freeform 8882">
                <a:extLst>
                  <a:ext uri="{FF2B5EF4-FFF2-40B4-BE49-F238E27FC236}">
                    <a16:creationId xmlns:a16="http://schemas.microsoft.com/office/drawing/2014/main" id="{E66F87B5-E8F9-59FC-223F-1A3BADEB672C}"/>
                  </a:ext>
                </a:extLst>
              </p:cNvPr>
              <p:cNvSpPr/>
              <p:nvPr/>
            </p:nvSpPr>
            <p:spPr>
              <a:xfrm>
                <a:off x="8588216"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6" name="Freeform 8883">
                <a:extLst>
                  <a:ext uri="{FF2B5EF4-FFF2-40B4-BE49-F238E27FC236}">
                    <a16:creationId xmlns:a16="http://schemas.microsoft.com/office/drawing/2014/main" id="{FC7D87C6-08FA-874C-1E0A-720832BE975B}"/>
                  </a:ext>
                </a:extLst>
              </p:cNvPr>
              <p:cNvSpPr/>
              <p:nvPr/>
            </p:nvSpPr>
            <p:spPr>
              <a:xfrm>
                <a:off x="8565109" y="320573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7" name="Freeform 8884">
                <a:extLst>
                  <a:ext uri="{FF2B5EF4-FFF2-40B4-BE49-F238E27FC236}">
                    <a16:creationId xmlns:a16="http://schemas.microsoft.com/office/drawing/2014/main" id="{F9161D4D-1758-A31F-6C8B-642B8DAB3F73}"/>
                  </a:ext>
                </a:extLst>
              </p:cNvPr>
              <p:cNvSpPr/>
              <p:nvPr/>
            </p:nvSpPr>
            <p:spPr>
              <a:xfrm>
                <a:off x="8588216" y="318409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8" name="Freeform 8885">
                <a:extLst>
                  <a:ext uri="{FF2B5EF4-FFF2-40B4-BE49-F238E27FC236}">
                    <a16:creationId xmlns:a16="http://schemas.microsoft.com/office/drawing/2014/main" id="{A4F05A23-AB22-70A5-7F7E-A041187A284F}"/>
                  </a:ext>
                </a:extLst>
              </p:cNvPr>
              <p:cNvSpPr/>
              <p:nvPr/>
            </p:nvSpPr>
            <p:spPr>
              <a:xfrm>
                <a:off x="8569299"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9" name="Freeform 8886">
                <a:extLst>
                  <a:ext uri="{FF2B5EF4-FFF2-40B4-BE49-F238E27FC236}">
                    <a16:creationId xmlns:a16="http://schemas.microsoft.com/office/drawing/2014/main" id="{51933203-040E-163F-A569-F1974DFEE7FB}"/>
                  </a:ext>
                </a:extLst>
              </p:cNvPr>
              <p:cNvSpPr/>
              <p:nvPr/>
            </p:nvSpPr>
            <p:spPr>
              <a:xfrm>
                <a:off x="8592406"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0" name="Freeform 8887">
                <a:extLst>
                  <a:ext uri="{FF2B5EF4-FFF2-40B4-BE49-F238E27FC236}">
                    <a16:creationId xmlns:a16="http://schemas.microsoft.com/office/drawing/2014/main" id="{BF588A51-235D-197D-7B01-16FACB6CD696}"/>
                  </a:ext>
                </a:extLst>
              </p:cNvPr>
              <p:cNvSpPr/>
              <p:nvPr/>
            </p:nvSpPr>
            <p:spPr>
              <a:xfrm>
                <a:off x="8569299"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1" name="Freeform 8888">
                <a:extLst>
                  <a:ext uri="{FF2B5EF4-FFF2-40B4-BE49-F238E27FC236}">
                    <a16:creationId xmlns:a16="http://schemas.microsoft.com/office/drawing/2014/main" id="{408EF256-F697-48F3-26D3-59E44358FED9}"/>
                  </a:ext>
                </a:extLst>
              </p:cNvPr>
              <p:cNvSpPr/>
              <p:nvPr/>
            </p:nvSpPr>
            <p:spPr>
              <a:xfrm>
                <a:off x="8592406"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2" name="Freeform 8889">
                <a:extLst>
                  <a:ext uri="{FF2B5EF4-FFF2-40B4-BE49-F238E27FC236}">
                    <a16:creationId xmlns:a16="http://schemas.microsoft.com/office/drawing/2014/main" id="{0664E704-C927-4C38-DD9A-203EF022A84B}"/>
                  </a:ext>
                </a:extLst>
              </p:cNvPr>
              <p:cNvSpPr/>
              <p:nvPr/>
            </p:nvSpPr>
            <p:spPr>
              <a:xfrm>
                <a:off x="8607388"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3" name="Freeform 8890">
                <a:extLst>
                  <a:ext uri="{FF2B5EF4-FFF2-40B4-BE49-F238E27FC236}">
                    <a16:creationId xmlns:a16="http://schemas.microsoft.com/office/drawing/2014/main" id="{226EE0A9-F9E0-192D-FE21-AF3580E0825E}"/>
                  </a:ext>
                </a:extLst>
              </p:cNvPr>
              <p:cNvSpPr/>
              <p:nvPr/>
            </p:nvSpPr>
            <p:spPr>
              <a:xfrm>
                <a:off x="863049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4" name="Freeform 8891">
                <a:extLst>
                  <a:ext uri="{FF2B5EF4-FFF2-40B4-BE49-F238E27FC236}">
                    <a16:creationId xmlns:a16="http://schemas.microsoft.com/office/drawing/2014/main" id="{51A5A00F-0124-0AC3-A3BE-797A0AB74ABB}"/>
                  </a:ext>
                </a:extLst>
              </p:cNvPr>
              <p:cNvSpPr/>
              <p:nvPr/>
            </p:nvSpPr>
            <p:spPr>
              <a:xfrm>
                <a:off x="8607388"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5" name="Freeform 8892">
                <a:extLst>
                  <a:ext uri="{FF2B5EF4-FFF2-40B4-BE49-F238E27FC236}">
                    <a16:creationId xmlns:a16="http://schemas.microsoft.com/office/drawing/2014/main" id="{EDEAD34D-B365-4E83-F869-C3A5EB7F62CF}"/>
                  </a:ext>
                </a:extLst>
              </p:cNvPr>
              <p:cNvSpPr/>
              <p:nvPr/>
            </p:nvSpPr>
            <p:spPr>
              <a:xfrm>
                <a:off x="863049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6" name="Freeform 8893">
                <a:extLst>
                  <a:ext uri="{FF2B5EF4-FFF2-40B4-BE49-F238E27FC236}">
                    <a16:creationId xmlns:a16="http://schemas.microsoft.com/office/drawing/2014/main" id="{72282975-BD29-64D3-37A9-A4844E664106}"/>
                  </a:ext>
                </a:extLst>
              </p:cNvPr>
              <p:cNvSpPr/>
              <p:nvPr/>
            </p:nvSpPr>
            <p:spPr>
              <a:xfrm>
                <a:off x="8613736"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7" name="Freeform 8894">
                <a:extLst>
                  <a:ext uri="{FF2B5EF4-FFF2-40B4-BE49-F238E27FC236}">
                    <a16:creationId xmlns:a16="http://schemas.microsoft.com/office/drawing/2014/main" id="{AA7D75CE-9E73-0B99-B2E7-672577E8444E}"/>
                  </a:ext>
                </a:extLst>
              </p:cNvPr>
              <p:cNvSpPr/>
              <p:nvPr/>
            </p:nvSpPr>
            <p:spPr>
              <a:xfrm>
                <a:off x="8636844"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8" name="Freeform 8895">
                <a:extLst>
                  <a:ext uri="{FF2B5EF4-FFF2-40B4-BE49-F238E27FC236}">
                    <a16:creationId xmlns:a16="http://schemas.microsoft.com/office/drawing/2014/main" id="{A96B1FDB-591E-5914-7762-CC575A301433}"/>
                  </a:ext>
                </a:extLst>
              </p:cNvPr>
              <p:cNvSpPr/>
              <p:nvPr/>
            </p:nvSpPr>
            <p:spPr>
              <a:xfrm>
                <a:off x="8613736"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9" name="Freeform 8896">
                <a:extLst>
                  <a:ext uri="{FF2B5EF4-FFF2-40B4-BE49-F238E27FC236}">
                    <a16:creationId xmlns:a16="http://schemas.microsoft.com/office/drawing/2014/main" id="{F9A8F4C4-9694-ED78-F9FF-4CD3C1139294}"/>
                  </a:ext>
                </a:extLst>
              </p:cNvPr>
              <p:cNvSpPr/>
              <p:nvPr/>
            </p:nvSpPr>
            <p:spPr>
              <a:xfrm>
                <a:off x="8636844"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0" name="Freeform 8897">
                <a:extLst>
                  <a:ext uri="{FF2B5EF4-FFF2-40B4-BE49-F238E27FC236}">
                    <a16:creationId xmlns:a16="http://schemas.microsoft.com/office/drawing/2014/main" id="{EB38A4E5-A4B9-B651-F2A7-6A5BF3B89226}"/>
                  </a:ext>
                </a:extLst>
              </p:cNvPr>
              <p:cNvSpPr/>
              <p:nvPr/>
            </p:nvSpPr>
            <p:spPr>
              <a:xfrm>
                <a:off x="8645477"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1" name="Freeform 8898">
                <a:extLst>
                  <a:ext uri="{FF2B5EF4-FFF2-40B4-BE49-F238E27FC236}">
                    <a16:creationId xmlns:a16="http://schemas.microsoft.com/office/drawing/2014/main" id="{13C749E6-9674-2499-C61C-FA4A932EE849}"/>
                  </a:ext>
                </a:extLst>
              </p:cNvPr>
              <p:cNvSpPr/>
              <p:nvPr/>
            </p:nvSpPr>
            <p:spPr>
              <a:xfrm>
                <a:off x="866858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2" name="Freeform 8899">
                <a:extLst>
                  <a:ext uri="{FF2B5EF4-FFF2-40B4-BE49-F238E27FC236}">
                    <a16:creationId xmlns:a16="http://schemas.microsoft.com/office/drawing/2014/main" id="{31C425CE-B61D-7319-ED39-9BE7911BF615}"/>
                  </a:ext>
                </a:extLst>
              </p:cNvPr>
              <p:cNvSpPr/>
              <p:nvPr/>
            </p:nvSpPr>
            <p:spPr>
              <a:xfrm>
                <a:off x="8645477" y="321598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3" name="Freeform 8900">
                <a:extLst>
                  <a:ext uri="{FF2B5EF4-FFF2-40B4-BE49-F238E27FC236}">
                    <a16:creationId xmlns:a16="http://schemas.microsoft.com/office/drawing/2014/main" id="{2CB2CB13-EBBD-0A58-4B57-56264318D58D}"/>
                  </a:ext>
                </a:extLst>
              </p:cNvPr>
              <p:cNvSpPr/>
              <p:nvPr/>
            </p:nvSpPr>
            <p:spPr>
              <a:xfrm>
                <a:off x="8668585" y="31943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4" name="Freeform 8901">
                <a:extLst>
                  <a:ext uri="{FF2B5EF4-FFF2-40B4-BE49-F238E27FC236}">
                    <a16:creationId xmlns:a16="http://schemas.microsoft.com/office/drawing/2014/main" id="{CC605E8E-563E-B0F6-889E-F43C42717A8F}"/>
                  </a:ext>
                </a:extLst>
              </p:cNvPr>
              <p:cNvSpPr/>
              <p:nvPr/>
            </p:nvSpPr>
            <p:spPr>
              <a:xfrm>
                <a:off x="8687756"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5" name="Freeform 8902">
                <a:extLst>
                  <a:ext uri="{FF2B5EF4-FFF2-40B4-BE49-F238E27FC236}">
                    <a16:creationId xmlns:a16="http://schemas.microsoft.com/office/drawing/2014/main" id="{FE435587-198B-1531-1D75-7997C47048A0}"/>
                  </a:ext>
                </a:extLst>
              </p:cNvPr>
              <p:cNvSpPr/>
              <p:nvPr/>
            </p:nvSpPr>
            <p:spPr>
              <a:xfrm>
                <a:off x="8710864"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6" name="Freeform 8903">
                <a:extLst>
                  <a:ext uri="{FF2B5EF4-FFF2-40B4-BE49-F238E27FC236}">
                    <a16:creationId xmlns:a16="http://schemas.microsoft.com/office/drawing/2014/main" id="{11D8AC3C-DF61-EA57-6906-E9CD11E2A448}"/>
                  </a:ext>
                </a:extLst>
              </p:cNvPr>
              <p:cNvSpPr/>
              <p:nvPr/>
            </p:nvSpPr>
            <p:spPr>
              <a:xfrm>
                <a:off x="8687756"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7" name="Freeform 8904">
                <a:extLst>
                  <a:ext uri="{FF2B5EF4-FFF2-40B4-BE49-F238E27FC236}">
                    <a16:creationId xmlns:a16="http://schemas.microsoft.com/office/drawing/2014/main" id="{8AEC70D7-764C-BADA-B9F6-5C1EF1BF2588}"/>
                  </a:ext>
                </a:extLst>
              </p:cNvPr>
              <p:cNvSpPr/>
              <p:nvPr/>
            </p:nvSpPr>
            <p:spPr>
              <a:xfrm>
                <a:off x="8710864"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8" name="Freeform 8905">
                <a:extLst>
                  <a:ext uri="{FF2B5EF4-FFF2-40B4-BE49-F238E27FC236}">
                    <a16:creationId xmlns:a16="http://schemas.microsoft.com/office/drawing/2014/main" id="{584613A5-B96E-BF14-26FE-8DBCC7060DD7}"/>
                  </a:ext>
                </a:extLst>
              </p:cNvPr>
              <p:cNvSpPr/>
              <p:nvPr/>
            </p:nvSpPr>
            <p:spPr>
              <a:xfrm>
                <a:off x="8700453"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9" name="Freeform 8906">
                <a:extLst>
                  <a:ext uri="{FF2B5EF4-FFF2-40B4-BE49-F238E27FC236}">
                    <a16:creationId xmlns:a16="http://schemas.microsoft.com/office/drawing/2014/main" id="{5CBF3BB1-7DD6-2A0B-7903-153469949DA4}"/>
                  </a:ext>
                </a:extLst>
              </p:cNvPr>
              <p:cNvSpPr/>
              <p:nvPr/>
            </p:nvSpPr>
            <p:spPr>
              <a:xfrm>
                <a:off x="8723560"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0" name="Freeform 8907">
                <a:extLst>
                  <a:ext uri="{FF2B5EF4-FFF2-40B4-BE49-F238E27FC236}">
                    <a16:creationId xmlns:a16="http://schemas.microsoft.com/office/drawing/2014/main" id="{E33AD85C-61D1-F438-972D-7EDDEE60562B}"/>
                  </a:ext>
                </a:extLst>
              </p:cNvPr>
              <p:cNvSpPr/>
              <p:nvPr/>
            </p:nvSpPr>
            <p:spPr>
              <a:xfrm>
                <a:off x="8700453"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1" name="Freeform 8908">
                <a:extLst>
                  <a:ext uri="{FF2B5EF4-FFF2-40B4-BE49-F238E27FC236}">
                    <a16:creationId xmlns:a16="http://schemas.microsoft.com/office/drawing/2014/main" id="{1C8C2FC4-B35F-D478-CCDA-4B7E9F95DC5D}"/>
                  </a:ext>
                </a:extLst>
              </p:cNvPr>
              <p:cNvSpPr/>
              <p:nvPr/>
            </p:nvSpPr>
            <p:spPr>
              <a:xfrm>
                <a:off x="8723560"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2" name="Freeform 8909">
                <a:extLst>
                  <a:ext uri="{FF2B5EF4-FFF2-40B4-BE49-F238E27FC236}">
                    <a16:creationId xmlns:a16="http://schemas.microsoft.com/office/drawing/2014/main" id="{B28C2CFE-B000-7212-C26C-8969B144682C}"/>
                  </a:ext>
                </a:extLst>
              </p:cNvPr>
              <p:cNvSpPr/>
              <p:nvPr/>
            </p:nvSpPr>
            <p:spPr>
              <a:xfrm>
                <a:off x="873854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3" name="Freeform 8910">
                <a:extLst>
                  <a:ext uri="{FF2B5EF4-FFF2-40B4-BE49-F238E27FC236}">
                    <a16:creationId xmlns:a16="http://schemas.microsoft.com/office/drawing/2014/main" id="{8F02D076-95F8-CA0C-3385-58E73ECFCDB4}"/>
                  </a:ext>
                </a:extLst>
              </p:cNvPr>
              <p:cNvSpPr/>
              <p:nvPr/>
            </p:nvSpPr>
            <p:spPr>
              <a:xfrm>
                <a:off x="8761523"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4" name="Freeform 8911">
                <a:extLst>
                  <a:ext uri="{FF2B5EF4-FFF2-40B4-BE49-F238E27FC236}">
                    <a16:creationId xmlns:a16="http://schemas.microsoft.com/office/drawing/2014/main" id="{F2851021-0A5E-77F5-A2BE-CD048081D1D4}"/>
                  </a:ext>
                </a:extLst>
              </p:cNvPr>
              <p:cNvSpPr/>
              <p:nvPr/>
            </p:nvSpPr>
            <p:spPr>
              <a:xfrm>
                <a:off x="873854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5" name="Freeform 8912">
                <a:extLst>
                  <a:ext uri="{FF2B5EF4-FFF2-40B4-BE49-F238E27FC236}">
                    <a16:creationId xmlns:a16="http://schemas.microsoft.com/office/drawing/2014/main" id="{0716CA59-2707-2221-B15A-F05144508025}"/>
                  </a:ext>
                </a:extLst>
              </p:cNvPr>
              <p:cNvSpPr/>
              <p:nvPr/>
            </p:nvSpPr>
            <p:spPr>
              <a:xfrm>
                <a:off x="8761523"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6" name="Freeform 8913">
                <a:extLst>
                  <a:ext uri="{FF2B5EF4-FFF2-40B4-BE49-F238E27FC236}">
                    <a16:creationId xmlns:a16="http://schemas.microsoft.com/office/drawing/2014/main" id="{B0067E1C-2307-E75F-84DD-26436A85DB8C}"/>
                  </a:ext>
                </a:extLst>
              </p:cNvPr>
              <p:cNvSpPr/>
              <p:nvPr/>
            </p:nvSpPr>
            <p:spPr>
              <a:xfrm>
                <a:off x="874273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7" name="Freeform 8914">
                <a:extLst>
                  <a:ext uri="{FF2B5EF4-FFF2-40B4-BE49-F238E27FC236}">
                    <a16:creationId xmlns:a16="http://schemas.microsoft.com/office/drawing/2014/main" id="{BA87D059-7CD1-BEEA-2B9D-78F23A8A2342}"/>
                  </a:ext>
                </a:extLst>
              </p:cNvPr>
              <p:cNvSpPr/>
              <p:nvPr/>
            </p:nvSpPr>
            <p:spPr>
              <a:xfrm>
                <a:off x="8765839"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8" name="Freeform 8915">
                <a:extLst>
                  <a:ext uri="{FF2B5EF4-FFF2-40B4-BE49-F238E27FC236}">
                    <a16:creationId xmlns:a16="http://schemas.microsoft.com/office/drawing/2014/main" id="{CCE5812E-C1D0-A3E7-3BB6-45BBA79C6441}"/>
                  </a:ext>
                </a:extLst>
              </p:cNvPr>
              <p:cNvSpPr/>
              <p:nvPr/>
            </p:nvSpPr>
            <p:spPr>
              <a:xfrm>
                <a:off x="8742732" y="32264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9" name="Freeform 8916">
                <a:extLst>
                  <a:ext uri="{FF2B5EF4-FFF2-40B4-BE49-F238E27FC236}">
                    <a16:creationId xmlns:a16="http://schemas.microsoft.com/office/drawing/2014/main" id="{84A6D685-88E0-A42D-0DE2-A5DA152B924E}"/>
                  </a:ext>
                </a:extLst>
              </p:cNvPr>
              <p:cNvSpPr/>
              <p:nvPr/>
            </p:nvSpPr>
            <p:spPr>
              <a:xfrm>
                <a:off x="8765839" y="32049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0" name="Freeform 8917">
                <a:extLst>
                  <a:ext uri="{FF2B5EF4-FFF2-40B4-BE49-F238E27FC236}">
                    <a16:creationId xmlns:a16="http://schemas.microsoft.com/office/drawing/2014/main" id="{79907999-907D-0337-44E1-B01E5AA0DA04}"/>
                  </a:ext>
                </a:extLst>
              </p:cNvPr>
              <p:cNvSpPr/>
              <p:nvPr/>
            </p:nvSpPr>
            <p:spPr>
              <a:xfrm>
                <a:off x="8797707" y="323762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1" name="Freeform 8918">
                <a:extLst>
                  <a:ext uri="{FF2B5EF4-FFF2-40B4-BE49-F238E27FC236}">
                    <a16:creationId xmlns:a16="http://schemas.microsoft.com/office/drawing/2014/main" id="{8AD4443E-8148-0475-B2AC-56509084A6E0}"/>
                  </a:ext>
                </a:extLst>
              </p:cNvPr>
              <p:cNvSpPr/>
              <p:nvPr/>
            </p:nvSpPr>
            <p:spPr>
              <a:xfrm>
                <a:off x="8820815" y="321598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2" name="Freeform 8919">
                <a:extLst>
                  <a:ext uri="{FF2B5EF4-FFF2-40B4-BE49-F238E27FC236}">
                    <a16:creationId xmlns:a16="http://schemas.microsoft.com/office/drawing/2014/main" id="{2761BDD4-E046-D5C9-EB61-3E12DBFA6179}"/>
                  </a:ext>
                </a:extLst>
              </p:cNvPr>
              <p:cNvSpPr/>
              <p:nvPr/>
            </p:nvSpPr>
            <p:spPr>
              <a:xfrm>
                <a:off x="8797707" y="323762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3" name="Freeform 8920">
                <a:extLst>
                  <a:ext uri="{FF2B5EF4-FFF2-40B4-BE49-F238E27FC236}">
                    <a16:creationId xmlns:a16="http://schemas.microsoft.com/office/drawing/2014/main" id="{A4FD42DE-FBA5-4564-F648-51C45C3A24FB}"/>
                  </a:ext>
                </a:extLst>
              </p:cNvPr>
              <p:cNvSpPr/>
              <p:nvPr/>
            </p:nvSpPr>
            <p:spPr>
              <a:xfrm>
                <a:off x="8820815" y="321598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4" name="Freeform 8921">
                <a:extLst>
                  <a:ext uri="{FF2B5EF4-FFF2-40B4-BE49-F238E27FC236}">
                    <a16:creationId xmlns:a16="http://schemas.microsoft.com/office/drawing/2014/main" id="{797FA134-4E08-6D01-CEAD-453C31716CF3}"/>
                  </a:ext>
                </a:extLst>
              </p:cNvPr>
              <p:cNvSpPr/>
              <p:nvPr/>
            </p:nvSpPr>
            <p:spPr>
              <a:xfrm>
                <a:off x="881675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5" name="Freeform 8922">
                <a:extLst>
                  <a:ext uri="{FF2B5EF4-FFF2-40B4-BE49-F238E27FC236}">
                    <a16:creationId xmlns:a16="http://schemas.microsoft.com/office/drawing/2014/main" id="{EB96EA14-AA94-C7BA-4A0E-72B49703E60E}"/>
                  </a:ext>
                </a:extLst>
              </p:cNvPr>
              <p:cNvSpPr/>
              <p:nvPr/>
            </p:nvSpPr>
            <p:spPr>
              <a:xfrm>
                <a:off x="883986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6" name="Freeform 8923">
                <a:extLst>
                  <a:ext uri="{FF2B5EF4-FFF2-40B4-BE49-F238E27FC236}">
                    <a16:creationId xmlns:a16="http://schemas.microsoft.com/office/drawing/2014/main" id="{B3BE61BE-E113-D879-7B12-3142B15B8E4D}"/>
                  </a:ext>
                </a:extLst>
              </p:cNvPr>
              <p:cNvSpPr/>
              <p:nvPr/>
            </p:nvSpPr>
            <p:spPr>
              <a:xfrm>
                <a:off x="881675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7" name="Freeform 8924">
                <a:extLst>
                  <a:ext uri="{FF2B5EF4-FFF2-40B4-BE49-F238E27FC236}">
                    <a16:creationId xmlns:a16="http://schemas.microsoft.com/office/drawing/2014/main" id="{90EEEEAD-5DF6-0EA6-A600-1C2B35892607}"/>
                  </a:ext>
                </a:extLst>
              </p:cNvPr>
              <p:cNvSpPr/>
              <p:nvPr/>
            </p:nvSpPr>
            <p:spPr>
              <a:xfrm>
                <a:off x="883986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8" name="Freeform 8925">
                <a:extLst>
                  <a:ext uri="{FF2B5EF4-FFF2-40B4-BE49-F238E27FC236}">
                    <a16:creationId xmlns:a16="http://schemas.microsoft.com/office/drawing/2014/main" id="{CFACB8C9-222E-0BB2-78AF-0572B8F86EAC}"/>
                  </a:ext>
                </a:extLst>
              </p:cNvPr>
              <p:cNvSpPr/>
              <p:nvPr/>
            </p:nvSpPr>
            <p:spPr>
              <a:xfrm>
                <a:off x="8903469"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9" name="Freeform 8926">
                <a:extLst>
                  <a:ext uri="{FF2B5EF4-FFF2-40B4-BE49-F238E27FC236}">
                    <a16:creationId xmlns:a16="http://schemas.microsoft.com/office/drawing/2014/main" id="{2A831A43-66DF-E3F2-5443-1B1752FCE0DF}"/>
                  </a:ext>
                </a:extLst>
              </p:cNvPr>
              <p:cNvSpPr/>
              <p:nvPr/>
            </p:nvSpPr>
            <p:spPr>
              <a:xfrm>
                <a:off x="892657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0" name="Freeform 8927">
                <a:extLst>
                  <a:ext uri="{FF2B5EF4-FFF2-40B4-BE49-F238E27FC236}">
                    <a16:creationId xmlns:a16="http://schemas.microsoft.com/office/drawing/2014/main" id="{636F9727-0235-13B8-ECEF-38CB4A0867C1}"/>
                  </a:ext>
                </a:extLst>
              </p:cNvPr>
              <p:cNvSpPr/>
              <p:nvPr/>
            </p:nvSpPr>
            <p:spPr>
              <a:xfrm>
                <a:off x="8903469"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1" name="Freeform 8928">
                <a:extLst>
                  <a:ext uri="{FF2B5EF4-FFF2-40B4-BE49-F238E27FC236}">
                    <a16:creationId xmlns:a16="http://schemas.microsoft.com/office/drawing/2014/main" id="{B6FE4AB4-67ED-85DC-F365-421E2D2DAFCF}"/>
                  </a:ext>
                </a:extLst>
              </p:cNvPr>
              <p:cNvSpPr/>
              <p:nvPr/>
            </p:nvSpPr>
            <p:spPr>
              <a:xfrm>
                <a:off x="892657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2" name="Freeform 8929">
                <a:extLst>
                  <a:ext uri="{FF2B5EF4-FFF2-40B4-BE49-F238E27FC236}">
                    <a16:creationId xmlns:a16="http://schemas.microsoft.com/office/drawing/2014/main" id="{83FF57B5-85A9-B531-4078-5AAB8CAD2441}"/>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3" name="Freeform 8930">
                <a:extLst>
                  <a:ext uri="{FF2B5EF4-FFF2-40B4-BE49-F238E27FC236}">
                    <a16:creationId xmlns:a16="http://schemas.microsoft.com/office/drawing/2014/main" id="{6F24DB94-9B67-065B-6495-79097DF2E5CD}"/>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4" name="Freeform 8931">
                <a:extLst>
                  <a:ext uri="{FF2B5EF4-FFF2-40B4-BE49-F238E27FC236}">
                    <a16:creationId xmlns:a16="http://schemas.microsoft.com/office/drawing/2014/main" id="{ECB7B7CA-2F4F-AF23-0A7B-F9A2EA66A79F}"/>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5" name="Freeform 8932">
                <a:extLst>
                  <a:ext uri="{FF2B5EF4-FFF2-40B4-BE49-F238E27FC236}">
                    <a16:creationId xmlns:a16="http://schemas.microsoft.com/office/drawing/2014/main" id="{945FDDFF-5DD3-C4D6-AB92-B74FC3B76F64}"/>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6" name="Freeform 8933">
                <a:extLst>
                  <a:ext uri="{FF2B5EF4-FFF2-40B4-BE49-F238E27FC236}">
                    <a16:creationId xmlns:a16="http://schemas.microsoft.com/office/drawing/2014/main" id="{42A38364-BFAB-701D-2539-D15D10C16A41}"/>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7" name="Freeform 8934">
                <a:extLst>
                  <a:ext uri="{FF2B5EF4-FFF2-40B4-BE49-F238E27FC236}">
                    <a16:creationId xmlns:a16="http://schemas.microsoft.com/office/drawing/2014/main" id="{44BE81D0-C429-674A-C608-5BE4455A28A5}"/>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8" name="Freeform 8935">
                <a:extLst>
                  <a:ext uri="{FF2B5EF4-FFF2-40B4-BE49-F238E27FC236}">
                    <a16:creationId xmlns:a16="http://schemas.microsoft.com/office/drawing/2014/main" id="{A79E046D-DBCC-0972-3DF3-666C455A86BF}"/>
                  </a:ext>
                </a:extLst>
              </p:cNvPr>
              <p:cNvSpPr/>
              <p:nvPr/>
            </p:nvSpPr>
            <p:spPr>
              <a:xfrm>
                <a:off x="8911975"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9" name="Freeform 8936">
                <a:extLst>
                  <a:ext uri="{FF2B5EF4-FFF2-40B4-BE49-F238E27FC236}">
                    <a16:creationId xmlns:a16="http://schemas.microsoft.com/office/drawing/2014/main" id="{732193CA-5D27-FF3A-48F2-2935795F1925}"/>
                  </a:ext>
                </a:extLst>
              </p:cNvPr>
              <p:cNvSpPr/>
              <p:nvPr/>
            </p:nvSpPr>
            <p:spPr>
              <a:xfrm>
                <a:off x="8934956"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0" name="Freeform 8937">
                <a:extLst>
                  <a:ext uri="{FF2B5EF4-FFF2-40B4-BE49-F238E27FC236}">
                    <a16:creationId xmlns:a16="http://schemas.microsoft.com/office/drawing/2014/main" id="{C1C7597A-E6DB-4E15-BF43-A311BA9DA10B}"/>
                  </a:ext>
                </a:extLst>
              </p:cNvPr>
              <p:cNvSpPr/>
              <p:nvPr/>
            </p:nvSpPr>
            <p:spPr>
              <a:xfrm>
                <a:off x="892048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1" name="Freeform 8938">
                <a:extLst>
                  <a:ext uri="{FF2B5EF4-FFF2-40B4-BE49-F238E27FC236}">
                    <a16:creationId xmlns:a16="http://schemas.microsoft.com/office/drawing/2014/main" id="{AAED9E89-73B5-6362-3751-72F816BE8866}"/>
                  </a:ext>
                </a:extLst>
              </p:cNvPr>
              <p:cNvSpPr/>
              <p:nvPr/>
            </p:nvSpPr>
            <p:spPr>
              <a:xfrm>
                <a:off x="8943462"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2" name="Freeform 8939">
                <a:extLst>
                  <a:ext uri="{FF2B5EF4-FFF2-40B4-BE49-F238E27FC236}">
                    <a16:creationId xmlns:a16="http://schemas.microsoft.com/office/drawing/2014/main" id="{909B9BD3-1BB2-33DE-5085-AF719826D79E}"/>
                  </a:ext>
                </a:extLst>
              </p:cNvPr>
              <p:cNvSpPr/>
              <p:nvPr/>
            </p:nvSpPr>
            <p:spPr>
              <a:xfrm>
                <a:off x="892048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3" name="Freeform 8940">
                <a:extLst>
                  <a:ext uri="{FF2B5EF4-FFF2-40B4-BE49-F238E27FC236}">
                    <a16:creationId xmlns:a16="http://schemas.microsoft.com/office/drawing/2014/main" id="{6F4117DD-3958-C550-BBB2-353C044A2556}"/>
                  </a:ext>
                </a:extLst>
              </p:cNvPr>
              <p:cNvSpPr/>
              <p:nvPr/>
            </p:nvSpPr>
            <p:spPr>
              <a:xfrm>
                <a:off x="8943462"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4" name="Freeform 8941">
                <a:extLst>
                  <a:ext uri="{FF2B5EF4-FFF2-40B4-BE49-F238E27FC236}">
                    <a16:creationId xmlns:a16="http://schemas.microsoft.com/office/drawing/2014/main" id="{ADAB36BF-8E0B-17FE-1D93-30E923BD050A}"/>
                  </a:ext>
                </a:extLst>
              </p:cNvPr>
              <p:cNvSpPr/>
              <p:nvPr/>
            </p:nvSpPr>
            <p:spPr>
              <a:xfrm>
                <a:off x="892670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5" name="Freeform 8942">
                <a:extLst>
                  <a:ext uri="{FF2B5EF4-FFF2-40B4-BE49-F238E27FC236}">
                    <a16:creationId xmlns:a16="http://schemas.microsoft.com/office/drawing/2014/main" id="{4F74DDB2-F0EB-5074-6206-50C9BE5D632A}"/>
                  </a:ext>
                </a:extLst>
              </p:cNvPr>
              <p:cNvSpPr/>
              <p:nvPr/>
            </p:nvSpPr>
            <p:spPr>
              <a:xfrm>
                <a:off x="894981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6" name="Freeform 8943">
                <a:extLst>
                  <a:ext uri="{FF2B5EF4-FFF2-40B4-BE49-F238E27FC236}">
                    <a16:creationId xmlns:a16="http://schemas.microsoft.com/office/drawing/2014/main" id="{F665697A-D2B4-A7AC-9339-05950DC0D37B}"/>
                  </a:ext>
                </a:extLst>
              </p:cNvPr>
              <p:cNvSpPr/>
              <p:nvPr/>
            </p:nvSpPr>
            <p:spPr>
              <a:xfrm>
                <a:off x="892670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7" name="Freeform 8944">
                <a:extLst>
                  <a:ext uri="{FF2B5EF4-FFF2-40B4-BE49-F238E27FC236}">
                    <a16:creationId xmlns:a16="http://schemas.microsoft.com/office/drawing/2014/main" id="{35CF819F-190E-421E-949F-8E3F34F4B306}"/>
                  </a:ext>
                </a:extLst>
              </p:cNvPr>
              <p:cNvSpPr/>
              <p:nvPr/>
            </p:nvSpPr>
            <p:spPr>
              <a:xfrm>
                <a:off x="894981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8" name="Freeform 8945">
                <a:extLst>
                  <a:ext uri="{FF2B5EF4-FFF2-40B4-BE49-F238E27FC236}">
                    <a16:creationId xmlns:a16="http://schemas.microsoft.com/office/drawing/2014/main" id="{43582E0A-3264-254D-4256-1310F050585F}"/>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9" name="Freeform 8946">
                <a:extLst>
                  <a:ext uri="{FF2B5EF4-FFF2-40B4-BE49-F238E27FC236}">
                    <a16:creationId xmlns:a16="http://schemas.microsoft.com/office/drawing/2014/main" id="{C9944A1C-1632-F963-8261-B4F301EE813A}"/>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0" name="Freeform 8947">
                <a:extLst>
                  <a:ext uri="{FF2B5EF4-FFF2-40B4-BE49-F238E27FC236}">
                    <a16:creationId xmlns:a16="http://schemas.microsoft.com/office/drawing/2014/main" id="{5CA12587-35F6-BA37-D578-8197C64B3986}"/>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1" name="Freeform 8948">
                <a:extLst>
                  <a:ext uri="{FF2B5EF4-FFF2-40B4-BE49-F238E27FC236}">
                    <a16:creationId xmlns:a16="http://schemas.microsoft.com/office/drawing/2014/main" id="{320522E6-E915-C771-96FD-FD19B8D83E71}"/>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2" name="Freeform 8949">
                <a:extLst>
                  <a:ext uri="{FF2B5EF4-FFF2-40B4-BE49-F238E27FC236}">
                    <a16:creationId xmlns:a16="http://schemas.microsoft.com/office/drawing/2014/main" id="{44F8A99B-8974-BE3E-D3EB-973432E12A7A}"/>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3" name="Freeform 8950">
                <a:extLst>
                  <a:ext uri="{FF2B5EF4-FFF2-40B4-BE49-F238E27FC236}">
                    <a16:creationId xmlns:a16="http://schemas.microsoft.com/office/drawing/2014/main" id="{988E5A38-32AC-1052-4374-FC3223F08F0D}"/>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4" name="Freeform 8951">
                <a:extLst>
                  <a:ext uri="{FF2B5EF4-FFF2-40B4-BE49-F238E27FC236}">
                    <a16:creationId xmlns:a16="http://schemas.microsoft.com/office/drawing/2014/main" id="{17197EE3-F7CB-A7E7-6ED5-36E2E83C677B}"/>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5" name="Freeform 8952">
                <a:extLst>
                  <a:ext uri="{FF2B5EF4-FFF2-40B4-BE49-F238E27FC236}">
                    <a16:creationId xmlns:a16="http://schemas.microsoft.com/office/drawing/2014/main" id="{771569FC-C793-3191-5A92-ED62AAE8DE1A}"/>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6" name="Freeform 8953">
                <a:extLst>
                  <a:ext uri="{FF2B5EF4-FFF2-40B4-BE49-F238E27FC236}">
                    <a16:creationId xmlns:a16="http://schemas.microsoft.com/office/drawing/2014/main" id="{4B21A318-B976-B0DB-DBB2-5673EC5C63FA}"/>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7" name="Freeform 8954">
                <a:extLst>
                  <a:ext uri="{FF2B5EF4-FFF2-40B4-BE49-F238E27FC236}">
                    <a16:creationId xmlns:a16="http://schemas.microsoft.com/office/drawing/2014/main" id="{AF76483B-6EBA-BB12-AEA3-8B62A8EE75F5}"/>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8" name="Freeform 8955">
                <a:extLst>
                  <a:ext uri="{FF2B5EF4-FFF2-40B4-BE49-F238E27FC236}">
                    <a16:creationId xmlns:a16="http://schemas.microsoft.com/office/drawing/2014/main" id="{37FCEA42-C57A-59A7-D977-1AA2F649019A}"/>
                  </a:ext>
                </a:extLst>
              </p:cNvPr>
              <p:cNvSpPr/>
              <p:nvPr/>
            </p:nvSpPr>
            <p:spPr>
              <a:xfrm>
                <a:off x="8931020"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9" name="Freeform 8956">
                <a:extLst>
                  <a:ext uri="{FF2B5EF4-FFF2-40B4-BE49-F238E27FC236}">
                    <a16:creationId xmlns:a16="http://schemas.microsoft.com/office/drawing/2014/main" id="{F46A93EB-5A48-3714-ED59-C0980C5FAF2D}"/>
                  </a:ext>
                </a:extLst>
              </p:cNvPr>
              <p:cNvSpPr/>
              <p:nvPr/>
            </p:nvSpPr>
            <p:spPr>
              <a:xfrm>
                <a:off x="89540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0" name="Freeform 8957">
                <a:extLst>
                  <a:ext uri="{FF2B5EF4-FFF2-40B4-BE49-F238E27FC236}">
                    <a16:creationId xmlns:a16="http://schemas.microsoft.com/office/drawing/2014/main" id="{89B0C934-8F2B-6872-B360-D7AFD1771C88}"/>
                  </a:ext>
                </a:extLst>
              </p:cNvPr>
              <p:cNvSpPr/>
              <p:nvPr/>
            </p:nvSpPr>
            <p:spPr>
              <a:xfrm>
                <a:off x="896479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1" name="Freeform 8958">
                <a:extLst>
                  <a:ext uri="{FF2B5EF4-FFF2-40B4-BE49-F238E27FC236}">
                    <a16:creationId xmlns:a16="http://schemas.microsoft.com/office/drawing/2014/main" id="{1F12055B-2E40-8FEC-E81B-AEECD0079D90}"/>
                  </a:ext>
                </a:extLst>
              </p:cNvPr>
              <p:cNvSpPr/>
              <p:nvPr/>
            </p:nvSpPr>
            <p:spPr>
              <a:xfrm>
                <a:off x="89879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2" name="Freeform 8959">
                <a:extLst>
                  <a:ext uri="{FF2B5EF4-FFF2-40B4-BE49-F238E27FC236}">
                    <a16:creationId xmlns:a16="http://schemas.microsoft.com/office/drawing/2014/main" id="{3992DDEC-D786-E04D-5D78-7A4E830CD3EE}"/>
                  </a:ext>
                </a:extLst>
              </p:cNvPr>
              <p:cNvSpPr/>
              <p:nvPr/>
            </p:nvSpPr>
            <p:spPr>
              <a:xfrm>
                <a:off x="8964792"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3" name="Freeform 8960">
                <a:extLst>
                  <a:ext uri="{FF2B5EF4-FFF2-40B4-BE49-F238E27FC236}">
                    <a16:creationId xmlns:a16="http://schemas.microsoft.com/office/drawing/2014/main" id="{388EA4A5-F47D-76C4-3BBF-2D5C47C34109}"/>
                  </a:ext>
                </a:extLst>
              </p:cNvPr>
              <p:cNvSpPr/>
              <p:nvPr/>
            </p:nvSpPr>
            <p:spPr>
              <a:xfrm>
                <a:off x="8987900"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4" name="Freeform 8961">
                <a:extLst>
                  <a:ext uri="{FF2B5EF4-FFF2-40B4-BE49-F238E27FC236}">
                    <a16:creationId xmlns:a16="http://schemas.microsoft.com/office/drawing/2014/main" id="{FD4200E4-CE83-D3A8-0A90-3C12232FB3B2}"/>
                  </a:ext>
                </a:extLst>
              </p:cNvPr>
              <p:cNvSpPr/>
              <p:nvPr/>
            </p:nvSpPr>
            <p:spPr>
              <a:xfrm>
                <a:off x="8988154"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5" name="Freeform 8962">
                <a:extLst>
                  <a:ext uri="{FF2B5EF4-FFF2-40B4-BE49-F238E27FC236}">
                    <a16:creationId xmlns:a16="http://schemas.microsoft.com/office/drawing/2014/main" id="{01B52925-0147-D1DB-0EA3-FB86724469DD}"/>
                  </a:ext>
                </a:extLst>
              </p:cNvPr>
              <p:cNvSpPr/>
              <p:nvPr/>
            </p:nvSpPr>
            <p:spPr>
              <a:xfrm>
                <a:off x="9011134"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6" name="Freeform 8963">
                <a:extLst>
                  <a:ext uri="{FF2B5EF4-FFF2-40B4-BE49-F238E27FC236}">
                    <a16:creationId xmlns:a16="http://schemas.microsoft.com/office/drawing/2014/main" id="{21E19D4B-F780-030C-1457-0E3CD4227751}"/>
                  </a:ext>
                </a:extLst>
              </p:cNvPr>
              <p:cNvSpPr/>
              <p:nvPr/>
            </p:nvSpPr>
            <p:spPr>
              <a:xfrm>
                <a:off x="8988154"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7" name="Freeform 8964">
                <a:extLst>
                  <a:ext uri="{FF2B5EF4-FFF2-40B4-BE49-F238E27FC236}">
                    <a16:creationId xmlns:a16="http://schemas.microsoft.com/office/drawing/2014/main" id="{CD3C7CF3-857F-A92F-498E-3E4FF733CC28}"/>
                  </a:ext>
                </a:extLst>
              </p:cNvPr>
              <p:cNvSpPr/>
              <p:nvPr/>
            </p:nvSpPr>
            <p:spPr>
              <a:xfrm>
                <a:off x="9011134"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8" name="Freeform 8965">
                <a:extLst>
                  <a:ext uri="{FF2B5EF4-FFF2-40B4-BE49-F238E27FC236}">
                    <a16:creationId xmlns:a16="http://schemas.microsoft.com/office/drawing/2014/main" id="{F716E39C-4114-7DDA-3326-05C9AB680D1A}"/>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9" name="Freeform 8966">
                <a:extLst>
                  <a:ext uri="{FF2B5EF4-FFF2-40B4-BE49-F238E27FC236}">
                    <a16:creationId xmlns:a16="http://schemas.microsoft.com/office/drawing/2014/main" id="{C0804B0B-CC73-B8F3-735C-F7618C877F26}"/>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0" name="Freeform 8967">
                <a:extLst>
                  <a:ext uri="{FF2B5EF4-FFF2-40B4-BE49-F238E27FC236}">
                    <a16:creationId xmlns:a16="http://schemas.microsoft.com/office/drawing/2014/main" id="{5639FDC8-0B9F-8C25-4F91-01861D73655E}"/>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1" name="Freeform 8968">
                <a:extLst>
                  <a:ext uri="{FF2B5EF4-FFF2-40B4-BE49-F238E27FC236}">
                    <a16:creationId xmlns:a16="http://schemas.microsoft.com/office/drawing/2014/main" id="{4BE209E0-AA5A-18B0-D2E8-85AB14DF7C59}"/>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2" name="Freeform 8969">
                <a:extLst>
                  <a:ext uri="{FF2B5EF4-FFF2-40B4-BE49-F238E27FC236}">
                    <a16:creationId xmlns:a16="http://schemas.microsoft.com/office/drawing/2014/main" id="{825B7B1A-C4D2-A6CD-EDA6-DA758208B36C}"/>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3" name="Freeform 8970">
                <a:extLst>
                  <a:ext uri="{FF2B5EF4-FFF2-40B4-BE49-F238E27FC236}">
                    <a16:creationId xmlns:a16="http://schemas.microsoft.com/office/drawing/2014/main" id="{30E51A46-61B4-D9D8-7306-937B56860F71}"/>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4" name="Freeform 8971">
                <a:extLst>
                  <a:ext uri="{FF2B5EF4-FFF2-40B4-BE49-F238E27FC236}">
                    <a16:creationId xmlns:a16="http://schemas.microsoft.com/office/drawing/2014/main" id="{ECB66695-3A99-DD87-F20D-469D1DE429F7}"/>
                  </a:ext>
                </a:extLst>
              </p:cNvPr>
              <p:cNvSpPr/>
              <p:nvPr/>
            </p:nvSpPr>
            <p:spPr>
              <a:xfrm>
                <a:off x="8996533" y="324889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5" name="Freeform 8972">
                <a:extLst>
                  <a:ext uri="{FF2B5EF4-FFF2-40B4-BE49-F238E27FC236}">
                    <a16:creationId xmlns:a16="http://schemas.microsoft.com/office/drawing/2014/main" id="{5A23F548-D3C2-E3F9-BB56-4924A4A47646}"/>
                  </a:ext>
                </a:extLst>
              </p:cNvPr>
              <p:cNvSpPr/>
              <p:nvPr/>
            </p:nvSpPr>
            <p:spPr>
              <a:xfrm>
                <a:off x="9019641" y="322725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6" name="Freeform 8973">
                <a:extLst>
                  <a:ext uri="{FF2B5EF4-FFF2-40B4-BE49-F238E27FC236}">
                    <a16:creationId xmlns:a16="http://schemas.microsoft.com/office/drawing/2014/main" id="{4F5EF52B-C28F-A47A-89A9-484D25CD0468}"/>
                  </a:ext>
                </a:extLst>
              </p:cNvPr>
              <p:cNvSpPr/>
              <p:nvPr/>
            </p:nvSpPr>
            <p:spPr>
              <a:xfrm>
                <a:off x="9030433"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7" name="Freeform 8974">
                <a:extLst>
                  <a:ext uri="{FF2B5EF4-FFF2-40B4-BE49-F238E27FC236}">
                    <a16:creationId xmlns:a16="http://schemas.microsoft.com/office/drawing/2014/main" id="{D50EFB7B-015A-BBA8-0FE6-F4D3985B2D51}"/>
                  </a:ext>
                </a:extLst>
              </p:cNvPr>
              <p:cNvSpPr/>
              <p:nvPr/>
            </p:nvSpPr>
            <p:spPr>
              <a:xfrm>
                <a:off x="9053413"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8" name="Freeform 8975">
                <a:extLst>
                  <a:ext uri="{FF2B5EF4-FFF2-40B4-BE49-F238E27FC236}">
                    <a16:creationId xmlns:a16="http://schemas.microsoft.com/office/drawing/2014/main" id="{38725AEC-C470-E705-5F3C-B786884EEC5F}"/>
                  </a:ext>
                </a:extLst>
              </p:cNvPr>
              <p:cNvSpPr/>
              <p:nvPr/>
            </p:nvSpPr>
            <p:spPr>
              <a:xfrm>
                <a:off x="9030433"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9" name="Freeform 8976">
                <a:extLst>
                  <a:ext uri="{FF2B5EF4-FFF2-40B4-BE49-F238E27FC236}">
                    <a16:creationId xmlns:a16="http://schemas.microsoft.com/office/drawing/2014/main" id="{7639387B-EC02-FED8-50F3-B6EF084340EB}"/>
                  </a:ext>
                </a:extLst>
              </p:cNvPr>
              <p:cNvSpPr/>
              <p:nvPr/>
            </p:nvSpPr>
            <p:spPr>
              <a:xfrm>
                <a:off x="9053413"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0" name="Freeform 8977">
                <a:extLst>
                  <a:ext uri="{FF2B5EF4-FFF2-40B4-BE49-F238E27FC236}">
                    <a16:creationId xmlns:a16="http://schemas.microsoft.com/office/drawing/2014/main" id="{636DC044-4782-65CC-621F-1D53138809F5}"/>
                  </a:ext>
                </a:extLst>
              </p:cNvPr>
              <p:cNvSpPr/>
              <p:nvPr/>
            </p:nvSpPr>
            <p:spPr>
              <a:xfrm>
                <a:off x="9043129"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1" name="Freeform 8978">
                <a:extLst>
                  <a:ext uri="{FF2B5EF4-FFF2-40B4-BE49-F238E27FC236}">
                    <a16:creationId xmlns:a16="http://schemas.microsoft.com/office/drawing/2014/main" id="{E3AC8D77-C21B-1580-5356-A9BDBCA67A5D}"/>
                  </a:ext>
                </a:extLst>
              </p:cNvPr>
              <p:cNvSpPr/>
              <p:nvPr/>
            </p:nvSpPr>
            <p:spPr>
              <a:xfrm>
                <a:off x="9066110"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2" name="Freeform 8979">
                <a:extLst>
                  <a:ext uri="{FF2B5EF4-FFF2-40B4-BE49-F238E27FC236}">
                    <a16:creationId xmlns:a16="http://schemas.microsoft.com/office/drawing/2014/main" id="{61A31886-FD8E-09B4-6143-7C8D3C6F3702}"/>
                  </a:ext>
                </a:extLst>
              </p:cNvPr>
              <p:cNvSpPr/>
              <p:nvPr/>
            </p:nvSpPr>
            <p:spPr>
              <a:xfrm>
                <a:off x="9043129"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3" name="Freeform 8980">
                <a:extLst>
                  <a:ext uri="{FF2B5EF4-FFF2-40B4-BE49-F238E27FC236}">
                    <a16:creationId xmlns:a16="http://schemas.microsoft.com/office/drawing/2014/main" id="{FBEF72D0-8535-C156-6EDE-6ADD9D8F6EA4}"/>
                  </a:ext>
                </a:extLst>
              </p:cNvPr>
              <p:cNvSpPr/>
              <p:nvPr/>
            </p:nvSpPr>
            <p:spPr>
              <a:xfrm>
                <a:off x="9066110"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4" name="Freeform 8981">
                <a:extLst>
                  <a:ext uri="{FF2B5EF4-FFF2-40B4-BE49-F238E27FC236}">
                    <a16:creationId xmlns:a16="http://schemas.microsoft.com/office/drawing/2014/main" id="{F2896968-BB87-C774-0648-AEFCA5E3AFE5}"/>
                  </a:ext>
                </a:extLst>
              </p:cNvPr>
              <p:cNvSpPr/>
              <p:nvPr/>
            </p:nvSpPr>
            <p:spPr>
              <a:xfrm>
                <a:off x="9045161"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5" name="Freeform 8982">
                <a:extLst>
                  <a:ext uri="{FF2B5EF4-FFF2-40B4-BE49-F238E27FC236}">
                    <a16:creationId xmlns:a16="http://schemas.microsoft.com/office/drawing/2014/main" id="{5F50392D-9D37-8EAA-6ED4-E61A6CA60365}"/>
                  </a:ext>
                </a:extLst>
              </p:cNvPr>
              <p:cNvSpPr/>
              <p:nvPr/>
            </p:nvSpPr>
            <p:spPr>
              <a:xfrm>
                <a:off x="9068268"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6" name="Freeform 8983">
                <a:extLst>
                  <a:ext uri="{FF2B5EF4-FFF2-40B4-BE49-F238E27FC236}">
                    <a16:creationId xmlns:a16="http://schemas.microsoft.com/office/drawing/2014/main" id="{EFBFA524-66C1-BB66-B8C3-04C070DE0F8F}"/>
                  </a:ext>
                </a:extLst>
              </p:cNvPr>
              <p:cNvSpPr/>
              <p:nvPr/>
            </p:nvSpPr>
            <p:spPr>
              <a:xfrm>
                <a:off x="9045161" y="326180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7" name="Freeform 8984">
                <a:extLst>
                  <a:ext uri="{FF2B5EF4-FFF2-40B4-BE49-F238E27FC236}">
                    <a16:creationId xmlns:a16="http://schemas.microsoft.com/office/drawing/2014/main" id="{099D24EB-965C-3516-B428-05BA3A6BDDE2}"/>
                  </a:ext>
                </a:extLst>
              </p:cNvPr>
              <p:cNvSpPr/>
              <p:nvPr/>
            </p:nvSpPr>
            <p:spPr>
              <a:xfrm>
                <a:off x="9068268" y="3240286"/>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8" name="Freeform 8985">
                <a:extLst>
                  <a:ext uri="{FF2B5EF4-FFF2-40B4-BE49-F238E27FC236}">
                    <a16:creationId xmlns:a16="http://schemas.microsoft.com/office/drawing/2014/main" id="{3EB15320-EEA8-BE1B-E7ED-961AFBF024D9}"/>
                  </a:ext>
                </a:extLst>
              </p:cNvPr>
              <p:cNvSpPr/>
              <p:nvPr/>
            </p:nvSpPr>
            <p:spPr>
              <a:xfrm>
                <a:off x="9051509"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9" name="Freeform 8986">
                <a:extLst>
                  <a:ext uri="{FF2B5EF4-FFF2-40B4-BE49-F238E27FC236}">
                    <a16:creationId xmlns:a16="http://schemas.microsoft.com/office/drawing/2014/main" id="{F71CFEDE-3828-3E26-D491-DABAE7EC871C}"/>
                  </a:ext>
                </a:extLst>
              </p:cNvPr>
              <p:cNvSpPr/>
              <p:nvPr/>
            </p:nvSpPr>
            <p:spPr>
              <a:xfrm>
                <a:off x="9074616"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0" name="Freeform 8987">
                <a:extLst>
                  <a:ext uri="{FF2B5EF4-FFF2-40B4-BE49-F238E27FC236}">
                    <a16:creationId xmlns:a16="http://schemas.microsoft.com/office/drawing/2014/main" id="{C3C0D7A0-3711-2BD7-E977-5E388B3684B3}"/>
                  </a:ext>
                </a:extLst>
              </p:cNvPr>
              <p:cNvSpPr/>
              <p:nvPr/>
            </p:nvSpPr>
            <p:spPr>
              <a:xfrm>
                <a:off x="9051509"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1" name="Freeform 8988">
                <a:extLst>
                  <a:ext uri="{FF2B5EF4-FFF2-40B4-BE49-F238E27FC236}">
                    <a16:creationId xmlns:a16="http://schemas.microsoft.com/office/drawing/2014/main" id="{F3F85899-C013-1E38-E331-00909E00AA84}"/>
                  </a:ext>
                </a:extLst>
              </p:cNvPr>
              <p:cNvSpPr/>
              <p:nvPr/>
            </p:nvSpPr>
            <p:spPr>
              <a:xfrm>
                <a:off x="9074616"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2" name="Freeform 8989">
                <a:extLst>
                  <a:ext uri="{FF2B5EF4-FFF2-40B4-BE49-F238E27FC236}">
                    <a16:creationId xmlns:a16="http://schemas.microsoft.com/office/drawing/2014/main" id="{D988CB0F-90FE-63E2-0931-00641879B842}"/>
                  </a:ext>
                </a:extLst>
              </p:cNvPr>
              <p:cNvSpPr/>
              <p:nvPr/>
            </p:nvSpPr>
            <p:spPr>
              <a:xfrm>
                <a:off x="9057857"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3" name="Freeform 8990">
                <a:extLst>
                  <a:ext uri="{FF2B5EF4-FFF2-40B4-BE49-F238E27FC236}">
                    <a16:creationId xmlns:a16="http://schemas.microsoft.com/office/drawing/2014/main" id="{8AD2D24E-F9D0-4746-FBAA-E323ED2010E8}"/>
                  </a:ext>
                </a:extLst>
              </p:cNvPr>
              <p:cNvSpPr/>
              <p:nvPr/>
            </p:nvSpPr>
            <p:spPr>
              <a:xfrm>
                <a:off x="9080965"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4" name="Freeform 8991">
                <a:extLst>
                  <a:ext uri="{FF2B5EF4-FFF2-40B4-BE49-F238E27FC236}">
                    <a16:creationId xmlns:a16="http://schemas.microsoft.com/office/drawing/2014/main" id="{0477A9BF-7FFD-6C40-68DF-BBC8AB2FD3FD}"/>
                  </a:ext>
                </a:extLst>
              </p:cNvPr>
              <p:cNvSpPr/>
              <p:nvPr/>
            </p:nvSpPr>
            <p:spPr>
              <a:xfrm>
                <a:off x="9057857"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5" name="Freeform 8992">
                <a:extLst>
                  <a:ext uri="{FF2B5EF4-FFF2-40B4-BE49-F238E27FC236}">
                    <a16:creationId xmlns:a16="http://schemas.microsoft.com/office/drawing/2014/main" id="{15F922A6-DDEB-1E1D-DCF2-9655F7D64751}"/>
                  </a:ext>
                </a:extLst>
              </p:cNvPr>
              <p:cNvSpPr/>
              <p:nvPr/>
            </p:nvSpPr>
            <p:spPr>
              <a:xfrm>
                <a:off x="9080965"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6" name="Freeform 8993">
                <a:extLst>
                  <a:ext uri="{FF2B5EF4-FFF2-40B4-BE49-F238E27FC236}">
                    <a16:creationId xmlns:a16="http://schemas.microsoft.com/office/drawing/2014/main" id="{9B5617EA-5A74-38A9-5C9D-D3F1CD99E326}"/>
                  </a:ext>
                </a:extLst>
              </p:cNvPr>
              <p:cNvSpPr/>
              <p:nvPr/>
            </p:nvSpPr>
            <p:spPr>
              <a:xfrm>
                <a:off x="9064205"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7" name="Freeform 8994">
                <a:extLst>
                  <a:ext uri="{FF2B5EF4-FFF2-40B4-BE49-F238E27FC236}">
                    <a16:creationId xmlns:a16="http://schemas.microsoft.com/office/drawing/2014/main" id="{9F229FBE-E097-012D-EAFA-B8F8EBBD4098}"/>
                  </a:ext>
                </a:extLst>
              </p:cNvPr>
              <p:cNvSpPr/>
              <p:nvPr/>
            </p:nvSpPr>
            <p:spPr>
              <a:xfrm>
                <a:off x="9087313"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8" name="Freeform 8995">
                <a:extLst>
                  <a:ext uri="{FF2B5EF4-FFF2-40B4-BE49-F238E27FC236}">
                    <a16:creationId xmlns:a16="http://schemas.microsoft.com/office/drawing/2014/main" id="{F20BE096-CE67-F1BD-DDD6-50B5318A0744}"/>
                  </a:ext>
                </a:extLst>
              </p:cNvPr>
              <p:cNvSpPr/>
              <p:nvPr/>
            </p:nvSpPr>
            <p:spPr>
              <a:xfrm>
                <a:off x="9064205"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9" name="Freeform 8996">
                <a:extLst>
                  <a:ext uri="{FF2B5EF4-FFF2-40B4-BE49-F238E27FC236}">
                    <a16:creationId xmlns:a16="http://schemas.microsoft.com/office/drawing/2014/main" id="{158C2F2E-AF5B-836A-C5B3-367B20B2DA25}"/>
                  </a:ext>
                </a:extLst>
              </p:cNvPr>
              <p:cNvSpPr/>
              <p:nvPr/>
            </p:nvSpPr>
            <p:spPr>
              <a:xfrm>
                <a:off x="9087313"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0" name="Freeform 8997">
                <a:extLst>
                  <a:ext uri="{FF2B5EF4-FFF2-40B4-BE49-F238E27FC236}">
                    <a16:creationId xmlns:a16="http://schemas.microsoft.com/office/drawing/2014/main" id="{A59539B4-ACE9-86AC-C145-33B7730604F5}"/>
                  </a:ext>
                </a:extLst>
              </p:cNvPr>
              <p:cNvSpPr/>
              <p:nvPr/>
            </p:nvSpPr>
            <p:spPr>
              <a:xfrm>
                <a:off x="9076902"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1" name="Freeform 8998">
                <a:extLst>
                  <a:ext uri="{FF2B5EF4-FFF2-40B4-BE49-F238E27FC236}">
                    <a16:creationId xmlns:a16="http://schemas.microsoft.com/office/drawing/2014/main" id="{F469526C-E677-5A38-602E-49638CA8603F}"/>
                  </a:ext>
                </a:extLst>
              </p:cNvPr>
              <p:cNvSpPr/>
              <p:nvPr/>
            </p:nvSpPr>
            <p:spPr>
              <a:xfrm>
                <a:off x="9100009"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2" name="Freeform 8999">
                <a:extLst>
                  <a:ext uri="{FF2B5EF4-FFF2-40B4-BE49-F238E27FC236}">
                    <a16:creationId xmlns:a16="http://schemas.microsoft.com/office/drawing/2014/main" id="{C369E0A8-DC4E-6E8C-B6AF-6BE467CE333F}"/>
                  </a:ext>
                </a:extLst>
              </p:cNvPr>
              <p:cNvSpPr/>
              <p:nvPr/>
            </p:nvSpPr>
            <p:spPr>
              <a:xfrm>
                <a:off x="9076902"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3" name="Freeform 9000">
                <a:extLst>
                  <a:ext uri="{FF2B5EF4-FFF2-40B4-BE49-F238E27FC236}">
                    <a16:creationId xmlns:a16="http://schemas.microsoft.com/office/drawing/2014/main" id="{C7CD25C5-D625-9909-6749-CABE9A9DD019}"/>
                  </a:ext>
                </a:extLst>
              </p:cNvPr>
              <p:cNvSpPr/>
              <p:nvPr/>
            </p:nvSpPr>
            <p:spPr>
              <a:xfrm>
                <a:off x="9100009"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4" name="Freeform 9001">
                <a:extLst>
                  <a:ext uri="{FF2B5EF4-FFF2-40B4-BE49-F238E27FC236}">
                    <a16:creationId xmlns:a16="http://schemas.microsoft.com/office/drawing/2014/main" id="{37A26FA7-5B40-7EF1-6324-D6C6ED165615}"/>
                  </a:ext>
                </a:extLst>
              </p:cNvPr>
              <p:cNvSpPr/>
              <p:nvPr/>
            </p:nvSpPr>
            <p:spPr>
              <a:xfrm>
                <a:off x="9087440"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5" name="Freeform 9002">
                <a:extLst>
                  <a:ext uri="{FF2B5EF4-FFF2-40B4-BE49-F238E27FC236}">
                    <a16:creationId xmlns:a16="http://schemas.microsoft.com/office/drawing/2014/main" id="{51759667-FB63-5EE4-45A8-095E36CF5E08}"/>
                  </a:ext>
                </a:extLst>
              </p:cNvPr>
              <p:cNvSpPr/>
              <p:nvPr/>
            </p:nvSpPr>
            <p:spPr>
              <a:xfrm>
                <a:off x="9110547"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6" name="Freeform 9003">
                <a:extLst>
                  <a:ext uri="{FF2B5EF4-FFF2-40B4-BE49-F238E27FC236}">
                    <a16:creationId xmlns:a16="http://schemas.microsoft.com/office/drawing/2014/main" id="{0D8EB309-021B-6D46-0A72-B3AC87910C73}"/>
                  </a:ext>
                </a:extLst>
              </p:cNvPr>
              <p:cNvSpPr/>
              <p:nvPr/>
            </p:nvSpPr>
            <p:spPr>
              <a:xfrm>
                <a:off x="9087440" y="327534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7" name="Freeform 9004">
                <a:extLst>
                  <a:ext uri="{FF2B5EF4-FFF2-40B4-BE49-F238E27FC236}">
                    <a16:creationId xmlns:a16="http://schemas.microsoft.com/office/drawing/2014/main" id="{FEBC6FFA-31CB-A2E4-16EF-C588820A53F2}"/>
                  </a:ext>
                </a:extLst>
              </p:cNvPr>
              <p:cNvSpPr/>
              <p:nvPr/>
            </p:nvSpPr>
            <p:spPr>
              <a:xfrm>
                <a:off x="9110547" y="325370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8" name="Freeform 9005">
                <a:extLst>
                  <a:ext uri="{FF2B5EF4-FFF2-40B4-BE49-F238E27FC236}">
                    <a16:creationId xmlns:a16="http://schemas.microsoft.com/office/drawing/2014/main" id="{9B6AFED3-711E-8009-2F39-2FB4E433AA80}"/>
                  </a:ext>
                </a:extLst>
              </p:cNvPr>
              <p:cNvSpPr/>
              <p:nvPr/>
            </p:nvSpPr>
            <p:spPr>
              <a:xfrm>
                <a:off x="90981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9" name="Freeform 9006">
                <a:extLst>
                  <a:ext uri="{FF2B5EF4-FFF2-40B4-BE49-F238E27FC236}">
                    <a16:creationId xmlns:a16="http://schemas.microsoft.com/office/drawing/2014/main" id="{8AC5EF58-5FAA-D619-711A-B665B32B69DE}"/>
                  </a:ext>
                </a:extLst>
              </p:cNvPr>
              <p:cNvSpPr/>
              <p:nvPr/>
            </p:nvSpPr>
            <p:spPr>
              <a:xfrm>
                <a:off x="912108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0" name="Freeform 9007">
                <a:extLst>
                  <a:ext uri="{FF2B5EF4-FFF2-40B4-BE49-F238E27FC236}">
                    <a16:creationId xmlns:a16="http://schemas.microsoft.com/office/drawing/2014/main" id="{F6D3150A-20AD-8D9C-7993-5041E6BD186B}"/>
                  </a:ext>
                </a:extLst>
              </p:cNvPr>
              <p:cNvSpPr/>
              <p:nvPr/>
            </p:nvSpPr>
            <p:spPr>
              <a:xfrm>
                <a:off x="90981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1" name="Freeform 9008">
                <a:extLst>
                  <a:ext uri="{FF2B5EF4-FFF2-40B4-BE49-F238E27FC236}">
                    <a16:creationId xmlns:a16="http://schemas.microsoft.com/office/drawing/2014/main" id="{CE5527D7-7692-F0A6-E2D5-8CA0D8EE0357}"/>
                  </a:ext>
                </a:extLst>
              </p:cNvPr>
              <p:cNvSpPr/>
              <p:nvPr/>
            </p:nvSpPr>
            <p:spPr>
              <a:xfrm>
                <a:off x="912108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2" name="Freeform 9009">
                <a:extLst>
                  <a:ext uri="{FF2B5EF4-FFF2-40B4-BE49-F238E27FC236}">
                    <a16:creationId xmlns:a16="http://schemas.microsoft.com/office/drawing/2014/main" id="{C1910D5A-76F8-04B5-4146-106A6E1D3720}"/>
                  </a:ext>
                </a:extLst>
              </p:cNvPr>
              <p:cNvSpPr/>
              <p:nvPr/>
            </p:nvSpPr>
            <p:spPr>
              <a:xfrm>
                <a:off x="91001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3" name="Freeform 9010">
                <a:extLst>
                  <a:ext uri="{FF2B5EF4-FFF2-40B4-BE49-F238E27FC236}">
                    <a16:creationId xmlns:a16="http://schemas.microsoft.com/office/drawing/2014/main" id="{BA727F07-D6A4-4F69-9AAC-016CC5089D98}"/>
                  </a:ext>
                </a:extLst>
              </p:cNvPr>
              <p:cNvSpPr/>
              <p:nvPr/>
            </p:nvSpPr>
            <p:spPr>
              <a:xfrm>
                <a:off x="91232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4" name="Freeform 9011">
                <a:extLst>
                  <a:ext uri="{FF2B5EF4-FFF2-40B4-BE49-F238E27FC236}">
                    <a16:creationId xmlns:a16="http://schemas.microsoft.com/office/drawing/2014/main" id="{7BE216E5-ECA5-0B7E-D482-B41D89127316}"/>
                  </a:ext>
                </a:extLst>
              </p:cNvPr>
              <p:cNvSpPr/>
              <p:nvPr/>
            </p:nvSpPr>
            <p:spPr>
              <a:xfrm>
                <a:off x="91001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5" name="Freeform 9012">
                <a:extLst>
                  <a:ext uri="{FF2B5EF4-FFF2-40B4-BE49-F238E27FC236}">
                    <a16:creationId xmlns:a16="http://schemas.microsoft.com/office/drawing/2014/main" id="{335F6599-E444-EBB8-374D-47982C0D21C2}"/>
                  </a:ext>
                </a:extLst>
              </p:cNvPr>
              <p:cNvSpPr/>
              <p:nvPr/>
            </p:nvSpPr>
            <p:spPr>
              <a:xfrm>
                <a:off x="91232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6" name="Freeform 9013">
                <a:extLst>
                  <a:ext uri="{FF2B5EF4-FFF2-40B4-BE49-F238E27FC236}">
                    <a16:creationId xmlns:a16="http://schemas.microsoft.com/office/drawing/2014/main" id="{289189CF-40C1-D157-B600-9A7770112A2F}"/>
                  </a:ext>
                </a:extLst>
              </p:cNvPr>
              <p:cNvSpPr/>
              <p:nvPr/>
            </p:nvSpPr>
            <p:spPr>
              <a:xfrm>
                <a:off x="910229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7" name="Freeform 9014">
                <a:extLst>
                  <a:ext uri="{FF2B5EF4-FFF2-40B4-BE49-F238E27FC236}">
                    <a16:creationId xmlns:a16="http://schemas.microsoft.com/office/drawing/2014/main" id="{2E6A5A99-E4A1-D566-2F8F-603B3DAE991A}"/>
                  </a:ext>
                </a:extLst>
              </p:cNvPr>
              <p:cNvSpPr/>
              <p:nvPr/>
            </p:nvSpPr>
            <p:spPr>
              <a:xfrm>
                <a:off x="91254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8" name="Freeform 9015">
                <a:extLst>
                  <a:ext uri="{FF2B5EF4-FFF2-40B4-BE49-F238E27FC236}">
                    <a16:creationId xmlns:a16="http://schemas.microsoft.com/office/drawing/2014/main" id="{2366FD1C-79AB-FC46-12A2-6AFD07404811}"/>
                  </a:ext>
                </a:extLst>
              </p:cNvPr>
              <p:cNvSpPr/>
              <p:nvPr/>
            </p:nvSpPr>
            <p:spPr>
              <a:xfrm>
                <a:off x="910229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9" name="Freeform 9016">
                <a:extLst>
                  <a:ext uri="{FF2B5EF4-FFF2-40B4-BE49-F238E27FC236}">
                    <a16:creationId xmlns:a16="http://schemas.microsoft.com/office/drawing/2014/main" id="{F195C166-E136-EAB6-5735-6BBE5F04A2DA}"/>
                  </a:ext>
                </a:extLst>
              </p:cNvPr>
              <p:cNvSpPr/>
              <p:nvPr/>
            </p:nvSpPr>
            <p:spPr>
              <a:xfrm>
                <a:off x="91254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0" name="Freeform 9017">
                <a:extLst>
                  <a:ext uri="{FF2B5EF4-FFF2-40B4-BE49-F238E27FC236}">
                    <a16:creationId xmlns:a16="http://schemas.microsoft.com/office/drawing/2014/main" id="{22E37B49-E9A6-6B55-E7C2-71A2916604F1}"/>
                  </a:ext>
                </a:extLst>
              </p:cNvPr>
              <p:cNvSpPr/>
              <p:nvPr/>
            </p:nvSpPr>
            <p:spPr>
              <a:xfrm>
                <a:off x="91044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1" name="Freeform 9018">
                <a:extLst>
                  <a:ext uri="{FF2B5EF4-FFF2-40B4-BE49-F238E27FC236}">
                    <a16:creationId xmlns:a16="http://schemas.microsoft.com/office/drawing/2014/main" id="{6399FA13-9F42-8577-94AB-636A3921AD2D}"/>
                  </a:ext>
                </a:extLst>
              </p:cNvPr>
              <p:cNvSpPr/>
              <p:nvPr/>
            </p:nvSpPr>
            <p:spPr>
              <a:xfrm>
                <a:off x="912743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2" name="Freeform 9019">
                <a:extLst>
                  <a:ext uri="{FF2B5EF4-FFF2-40B4-BE49-F238E27FC236}">
                    <a16:creationId xmlns:a16="http://schemas.microsoft.com/office/drawing/2014/main" id="{BCD6A0A6-F93A-2E37-F9A2-2AC0819F24AE}"/>
                  </a:ext>
                </a:extLst>
              </p:cNvPr>
              <p:cNvSpPr/>
              <p:nvPr/>
            </p:nvSpPr>
            <p:spPr>
              <a:xfrm>
                <a:off x="91044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3" name="Freeform 9020">
                <a:extLst>
                  <a:ext uri="{FF2B5EF4-FFF2-40B4-BE49-F238E27FC236}">
                    <a16:creationId xmlns:a16="http://schemas.microsoft.com/office/drawing/2014/main" id="{8544572E-E6C6-D9F2-0480-5C1D245309E0}"/>
                  </a:ext>
                </a:extLst>
              </p:cNvPr>
              <p:cNvSpPr/>
              <p:nvPr/>
            </p:nvSpPr>
            <p:spPr>
              <a:xfrm>
                <a:off x="912743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4" name="Freeform 9021">
                <a:extLst>
                  <a:ext uri="{FF2B5EF4-FFF2-40B4-BE49-F238E27FC236}">
                    <a16:creationId xmlns:a16="http://schemas.microsoft.com/office/drawing/2014/main" id="{14D64496-9ADA-DD83-8416-D716BA3241C1}"/>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5" name="Freeform 9022">
                <a:extLst>
                  <a:ext uri="{FF2B5EF4-FFF2-40B4-BE49-F238E27FC236}">
                    <a16:creationId xmlns:a16="http://schemas.microsoft.com/office/drawing/2014/main" id="{34CCEECD-C4FE-D5B9-598E-DE3D58EDCF2B}"/>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6" name="Freeform 9023">
                <a:extLst>
                  <a:ext uri="{FF2B5EF4-FFF2-40B4-BE49-F238E27FC236}">
                    <a16:creationId xmlns:a16="http://schemas.microsoft.com/office/drawing/2014/main" id="{29EF3F8F-1CEE-B5FB-2858-05BF0F9600CA}"/>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7" name="Freeform 9024">
                <a:extLst>
                  <a:ext uri="{FF2B5EF4-FFF2-40B4-BE49-F238E27FC236}">
                    <a16:creationId xmlns:a16="http://schemas.microsoft.com/office/drawing/2014/main" id="{56FCBA37-34F3-6AB4-267A-B40172474384}"/>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8" name="Freeform 9025">
                <a:extLst>
                  <a:ext uri="{FF2B5EF4-FFF2-40B4-BE49-F238E27FC236}">
                    <a16:creationId xmlns:a16="http://schemas.microsoft.com/office/drawing/2014/main" id="{70E54DC1-E73A-99AF-399D-0FCC24B3390A}"/>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9" name="Freeform 9026">
                <a:extLst>
                  <a:ext uri="{FF2B5EF4-FFF2-40B4-BE49-F238E27FC236}">
                    <a16:creationId xmlns:a16="http://schemas.microsoft.com/office/drawing/2014/main" id="{D442B3EC-AC09-3946-729A-D3BC7AE818E6}"/>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0" name="Freeform 9027">
                <a:extLst>
                  <a:ext uri="{FF2B5EF4-FFF2-40B4-BE49-F238E27FC236}">
                    <a16:creationId xmlns:a16="http://schemas.microsoft.com/office/drawing/2014/main" id="{BD4FCA33-A34B-7B94-093F-AC0ED14BA37E}"/>
                  </a:ext>
                </a:extLst>
              </p:cNvPr>
              <p:cNvSpPr/>
              <p:nvPr/>
            </p:nvSpPr>
            <p:spPr>
              <a:xfrm>
                <a:off x="910648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1" name="Freeform 9028">
                <a:extLst>
                  <a:ext uri="{FF2B5EF4-FFF2-40B4-BE49-F238E27FC236}">
                    <a16:creationId xmlns:a16="http://schemas.microsoft.com/office/drawing/2014/main" id="{C9DF47D4-8915-D795-8754-7FB9F0FD3E56}"/>
                  </a:ext>
                </a:extLst>
              </p:cNvPr>
              <p:cNvSpPr/>
              <p:nvPr/>
            </p:nvSpPr>
            <p:spPr>
              <a:xfrm>
                <a:off x="91295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2" name="Freeform 9029">
                <a:extLst>
                  <a:ext uri="{FF2B5EF4-FFF2-40B4-BE49-F238E27FC236}">
                    <a16:creationId xmlns:a16="http://schemas.microsoft.com/office/drawing/2014/main" id="{BFB620BB-902E-5D6E-89AD-39CD1D2F048C}"/>
                  </a:ext>
                </a:extLst>
              </p:cNvPr>
              <p:cNvSpPr/>
              <p:nvPr/>
            </p:nvSpPr>
            <p:spPr>
              <a:xfrm>
                <a:off x="91234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3" name="Freeform 9030">
                <a:extLst>
                  <a:ext uri="{FF2B5EF4-FFF2-40B4-BE49-F238E27FC236}">
                    <a16:creationId xmlns:a16="http://schemas.microsoft.com/office/drawing/2014/main" id="{00E50029-C507-28D0-F147-9CC878602B34}"/>
                  </a:ext>
                </a:extLst>
              </p:cNvPr>
              <p:cNvSpPr/>
              <p:nvPr/>
            </p:nvSpPr>
            <p:spPr>
              <a:xfrm>
                <a:off x="914647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4" name="Freeform 9031">
                <a:extLst>
                  <a:ext uri="{FF2B5EF4-FFF2-40B4-BE49-F238E27FC236}">
                    <a16:creationId xmlns:a16="http://schemas.microsoft.com/office/drawing/2014/main" id="{04830B24-20E9-C821-6C6A-74DD1E7D7DCB}"/>
                  </a:ext>
                </a:extLst>
              </p:cNvPr>
              <p:cNvSpPr/>
              <p:nvPr/>
            </p:nvSpPr>
            <p:spPr>
              <a:xfrm>
                <a:off x="91234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5" name="Freeform 9032">
                <a:extLst>
                  <a:ext uri="{FF2B5EF4-FFF2-40B4-BE49-F238E27FC236}">
                    <a16:creationId xmlns:a16="http://schemas.microsoft.com/office/drawing/2014/main" id="{188E6762-F2C0-FDFF-BD60-ED9B5DD7BC96}"/>
                  </a:ext>
                </a:extLst>
              </p:cNvPr>
              <p:cNvSpPr/>
              <p:nvPr/>
            </p:nvSpPr>
            <p:spPr>
              <a:xfrm>
                <a:off x="914647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6" name="Freeform 9033">
                <a:extLst>
                  <a:ext uri="{FF2B5EF4-FFF2-40B4-BE49-F238E27FC236}">
                    <a16:creationId xmlns:a16="http://schemas.microsoft.com/office/drawing/2014/main" id="{F39179CF-35F7-A862-886E-5218B36E1C99}"/>
                  </a:ext>
                </a:extLst>
              </p:cNvPr>
              <p:cNvSpPr/>
              <p:nvPr/>
            </p:nvSpPr>
            <p:spPr>
              <a:xfrm>
                <a:off x="912984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7" name="Freeform 9034">
                <a:extLst>
                  <a:ext uri="{FF2B5EF4-FFF2-40B4-BE49-F238E27FC236}">
                    <a16:creationId xmlns:a16="http://schemas.microsoft.com/office/drawing/2014/main" id="{5BB4C32A-D83C-1DB5-2DE4-66AB7AF1938F}"/>
                  </a:ext>
                </a:extLst>
              </p:cNvPr>
              <p:cNvSpPr/>
              <p:nvPr/>
            </p:nvSpPr>
            <p:spPr>
              <a:xfrm>
                <a:off x="915282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8" name="Freeform 9035">
                <a:extLst>
                  <a:ext uri="{FF2B5EF4-FFF2-40B4-BE49-F238E27FC236}">
                    <a16:creationId xmlns:a16="http://schemas.microsoft.com/office/drawing/2014/main" id="{018CDE06-CBF5-45F5-B5FB-794592274A63}"/>
                  </a:ext>
                </a:extLst>
              </p:cNvPr>
              <p:cNvSpPr/>
              <p:nvPr/>
            </p:nvSpPr>
            <p:spPr>
              <a:xfrm>
                <a:off x="912984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9" name="Freeform 9036">
                <a:extLst>
                  <a:ext uri="{FF2B5EF4-FFF2-40B4-BE49-F238E27FC236}">
                    <a16:creationId xmlns:a16="http://schemas.microsoft.com/office/drawing/2014/main" id="{2924EBEF-38C3-AD78-5ADA-D6CE1CCC629C}"/>
                  </a:ext>
                </a:extLst>
              </p:cNvPr>
              <p:cNvSpPr/>
              <p:nvPr/>
            </p:nvSpPr>
            <p:spPr>
              <a:xfrm>
                <a:off x="915282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0" name="Freeform 9037">
                <a:extLst>
                  <a:ext uri="{FF2B5EF4-FFF2-40B4-BE49-F238E27FC236}">
                    <a16:creationId xmlns:a16="http://schemas.microsoft.com/office/drawing/2014/main" id="{DD23C236-BEC3-F941-87FF-3DE337E3AD5D}"/>
                  </a:ext>
                </a:extLst>
              </p:cNvPr>
              <p:cNvSpPr/>
              <p:nvPr/>
            </p:nvSpPr>
            <p:spPr>
              <a:xfrm>
                <a:off x="91340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1" name="Freeform 9038">
                <a:extLst>
                  <a:ext uri="{FF2B5EF4-FFF2-40B4-BE49-F238E27FC236}">
                    <a16:creationId xmlns:a16="http://schemas.microsoft.com/office/drawing/2014/main" id="{1A460EA8-A1A4-9694-6A96-D60A3C63301C}"/>
                  </a:ext>
                </a:extLst>
              </p:cNvPr>
              <p:cNvSpPr/>
              <p:nvPr/>
            </p:nvSpPr>
            <p:spPr>
              <a:xfrm>
                <a:off x="91570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2" name="Freeform 9039">
                <a:extLst>
                  <a:ext uri="{FF2B5EF4-FFF2-40B4-BE49-F238E27FC236}">
                    <a16:creationId xmlns:a16="http://schemas.microsoft.com/office/drawing/2014/main" id="{08178325-493D-BC7A-A9E7-9414F96222B9}"/>
                  </a:ext>
                </a:extLst>
              </p:cNvPr>
              <p:cNvSpPr/>
              <p:nvPr/>
            </p:nvSpPr>
            <p:spPr>
              <a:xfrm>
                <a:off x="913403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3" name="Freeform 9040">
                <a:extLst>
                  <a:ext uri="{FF2B5EF4-FFF2-40B4-BE49-F238E27FC236}">
                    <a16:creationId xmlns:a16="http://schemas.microsoft.com/office/drawing/2014/main" id="{9C1A09D3-9814-1301-DCAA-0FF09FD920A2}"/>
                  </a:ext>
                </a:extLst>
              </p:cNvPr>
              <p:cNvSpPr/>
              <p:nvPr/>
            </p:nvSpPr>
            <p:spPr>
              <a:xfrm>
                <a:off x="91570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4" name="Freeform 9041">
                <a:extLst>
                  <a:ext uri="{FF2B5EF4-FFF2-40B4-BE49-F238E27FC236}">
                    <a16:creationId xmlns:a16="http://schemas.microsoft.com/office/drawing/2014/main" id="{1CD24726-7636-3C6F-4EE5-12D0B5ADC2AB}"/>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5" name="Freeform 9042">
                <a:extLst>
                  <a:ext uri="{FF2B5EF4-FFF2-40B4-BE49-F238E27FC236}">
                    <a16:creationId xmlns:a16="http://schemas.microsoft.com/office/drawing/2014/main" id="{F22FB804-8D6C-BBC9-1E82-7F07FED38BDD}"/>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6" name="Freeform 9043">
                <a:extLst>
                  <a:ext uri="{FF2B5EF4-FFF2-40B4-BE49-F238E27FC236}">
                    <a16:creationId xmlns:a16="http://schemas.microsoft.com/office/drawing/2014/main" id="{1AF3E589-9278-9B6F-FABF-8E25F6C86544}"/>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7" name="Freeform 9044">
                <a:extLst>
                  <a:ext uri="{FF2B5EF4-FFF2-40B4-BE49-F238E27FC236}">
                    <a16:creationId xmlns:a16="http://schemas.microsoft.com/office/drawing/2014/main" id="{BADEDB84-FEC7-FF12-B489-02FFE9200595}"/>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8" name="Freeform 9045">
                <a:extLst>
                  <a:ext uri="{FF2B5EF4-FFF2-40B4-BE49-F238E27FC236}">
                    <a16:creationId xmlns:a16="http://schemas.microsoft.com/office/drawing/2014/main" id="{9976D0C5-FE37-6339-73EE-8D4B4001DC82}"/>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9" name="Freeform 9046">
                <a:extLst>
                  <a:ext uri="{FF2B5EF4-FFF2-40B4-BE49-F238E27FC236}">
                    <a16:creationId xmlns:a16="http://schemas.microsoft.com/office/drawing/2014/main" id="{FF0C6579-FB2E-731D-C9EB-5BD1F97707A2}"/>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0" name="Freeform 9047">
                <a:extLst>
                  <a:ext uri="{FF2B5EF4-FFF2-40B4-BE49-F238E27FC236}">
                    <a16:creationId xmlns:a16="http://schemas.microsoft.com/office/drawing/2014/main" id="{4F28A4DA-411B-0F4B-1AC7-720DBFD272FB}"/>
                  </a:ext>
                </a:extLst>
              </p:cNvPr>
              <p:cNvSpPr/>
              <p:nvPr/>
            </p:nvSpPr>
            <p:spPr>
              <a:xfrm>
                <a:off x="9144574"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1" name="Freeform 9048">
                <a:extLst>
                  <a:ext uri="{FF2B5EF4-FFF2-40B4-BE49-F238E27FC236}">
                    <a16:creationId xmlns:a16="http://schemas.microsoft.com/office/drawing/2014/main" id="{90E264F2-1812-93AB-280C-FA4CA35F65D0}"/>
                  </a:ext>
                </a:extLst>
              </p:cNvPr>
              <p:cNvSpPr/>
              <p:nvPr/>
            </p:nvSpPr>
            <p:spPr>
              <a:xfrm>
                <a:off x="9167681"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2" name="Freeform 9049">
                <a:extLst>
                  <a:ext uri="{FF2B5EF4-FFF2-40B4-BE49-F238E27FC236}">
                    <a16:creationId xmlns:a16="http://schemas.microsoft.com/office/drawing/2014/main" id="{24CA0854-F296-D51F-180B-724E0A864F6A}"/>
                  </a:ext>
                </a:extLst>
              </p:cNvPr>
              <p:cNvSpPr/>
              <p:nvPr/>
            </p:nvSpPr>
            <p:spPr>
              <a:xfrm>
                <a:off x="9150922"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3" name="Freeform 9050">
                <a:extLst>
                  <a:ext uri="{FF2B5EF4-FFF2-40B4-BE49-F238E27FC236}">
                    <a16:creationId xmlns:a16="http://schemas.microsoft.com/office/drawing/2014/main" id="{4E1A97FA-C638-2BDC-728A-926150C51C99}"/>
                  </a:ext>
                </a:extLst>
              </p:cNvPr>
              <p:cNvSpPr/>
              <p:nvPr/>
            </p:nvSpPr>
            <p:spPr>
              <a:xfrm>
                <a:off x="917403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4" name="Freeform 9051">
                <a:extLst>
                  <a:ext uri="{FF2B5EF4-FFF2-40B4-BE49-F238E27FC236}">
                    <a16:creationId xmlns:a16="http://schemas.microsoft.com/office/drawing/2014/main" id="{02E2B134-546D-39D0-5A4B-EBE0735BBEFF}"/>
                  </a:ext>
                </a:extLst>
              </p:cNvPr>
              <p:cNvSpPr/>
              <p:nvPr/>
            </p:nvSpPr>
            <p:spPr>
              <a:xfrm>
                <a:off x="9150922"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5" name="Freeform 9052">
                <a:extLst>
                  <a:ext uri="{FF2B5EF4-FFF2-40B4-BE49-F238E27FC236}">
                    <a16:creationId xmlns:a16="http://schemas.microsoft.com/office/drawing/2014/main" id="{6680A31A-A715-53D4-1D87-25409BD04A73}"/>
                  </a:ext>
                </a:extLst>
              </p:cNvPr>
              <p:cNvSpPr/>
              <p:nvPr/>
            </p:nvSpPr>
            <p:spPr>
              <a:xfrm>
                <a:off x="917403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6" name="Freeform 9053">
                <a:extLst>
                  <a:ext uri="{FF2B5EF4-FFF2-40B4-BE49-F238E27FC236}">
                    <a16:creationId xmlns:a16="http://schemas.microsoft.com/office/drawing/2014/main" id="{189A3442-3A75-D299-2F92-DC24A61EDB80}"/>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7" name="Freeform 9054">
                <a:extLst>
                  <a:ext uri="{FF2B5EF4-FFF2-40B4-BE49-F238E27FC236}">
                    <a16:creationId xmlns:a16="http://schemas.microsoft.com/office/drawing/2014/main" id="{B8D5D24F-6000-E66A-D2C2-D2598B6C5B51}"/>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8" name="Freeform 9055">
                <a:extLst>
                  <a:ext uri="{FF2B5EF4-FFF2-40B4-BE49-F238E27FC236}">
                    <a16:creationId xmlns:a16="http://schemas.microsoft.com/office/drawing/2014/main" id="{C4605F53-CD0A-BF75-6989-D472D0F9C515}"/>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9" name="Freeform 9056">
                <a:extLst>
                  <a:ext uri="{FF2B5EF4-FFF2-40B4-BE49-F238E27FC236}">
                    <a16:creationId xmlns:a16="http://schemas.microsoft.com/office/drawing/2014/main" id="{474C1E1F-A36E-D771-B7BB-0D5DE1A01A5A}"/>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0" name="Freeform 9057">
                <a:extLst>
                  <a:ext uri="{FF2B5EF4-FFF2-40B4-BE49-F238E27FC236}">
                    <a16:creationId xmlns:a16="http://schemas.microsoft.com/office/drawing/2014/main" id="{FBAFE397-A3BD-E8D2-8261-3549FF85E0D0}"/>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1" name="Freeform 9058">
                <a:extLst>
                  <a:ext uri="{FF2B5EF4-FFF2-40B4-BE49-F238E27FC236}">
                    <a16:creationId xmlns:a16="http://schemas.microsoft.com/office/drawing/2014/main" id="{83E7F56B-BDF1-CE39-0860-742CAD1D12A9}"/>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2" name="Freeform 9059">
                <a:extLst>
                  <a:ext uri="{FF2B5EF4-FFF2-40B4-BE49-F238E27FC236}">
                    <a16:creationId xmlns:a16="http://schemas.microsoft.com/office/drawing/2014/main" id="{6649CDDC-21B5-8305-6CDE-5D37A1B17304}"/>
                  </a:ext>
                </a:extLst>
              </p:cNvPr>
              <p:cNvSpPr/>
              <p:nvPr/>
            </p:nvSpPr>
            <p:spPr>
              <a:xfrm>
                <a:off x="9159429"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3" name="Freeform 9060">
                <a:extLst>
                  <a:ext uri="{FF2B5EF4-FFF2-40B4-BE49-F238E27FC236}">
                    <a16:creationId xmlns:a16="http://schemas.microsoft.com/office/drawing/2014/main" id="{420E8BE6-5DED-194A-D5AD-9E3B3804D9E1}"/>
                  </a:ext>
                </a:extLst>
              </p:cNvPr>
              <p:cNvSpPr/>
              <p:nvPr/>
            </p:nvSpPr>
            <p:spPr>
              <a:xfrm>
                <a:off x="91824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4" name="Freeform 9061">
                <a:extLst>
                  <a:ext uri="{FF2B5EF4-FFF2-40B4-BE49-F238E27FC236}">
                    <a16:creationId xmlns:a16="http://schemas.microsoft.com/office/drawing/2014/main" id="{64B2DA13-D457-8896-92EE-3FB31E17184D}"/>
                  </a:ext>
                </a:extLst>
              </p:cNvPr>
              <p:cNvSpPr/>
              <p:nvPr/>
            </p:nvSpPr>
            <p:spPr>
              <a:xfrm>
                <a:off x="91614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5" name="Freeform 9062">
                <a:extLst>
                  <a:ext uri="{FF2B5EF4-FFF2-40B4-BE49-F238E27FC236}">
                    <a16:creationId xmlns:a16="http://schemas.microsoft.com/office/drawing/2014/main" id="{B98AC858-A5CF-79FF-E68A-42287A8C8B6B}"/>
                  </a:ext>
                </a:extLst>
              </p:cNvPr>
              <p:cNvSpPr/>
              <p:nvPr/>
            </p:nvSpPr>
            <p:spPr>
              <a:xfrm>
                <a:off x="918456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6" name="Freeform 9063">
                <a:extLst>
                  <a:ext uri="{FF2B5EF4-FFF2-40B4-BE49-F238E27FC236}">
                    <a16:creationId xmlns:a16="http://schemas.microsoft.com/office/drawing/2014/main" id="{A2C696D3-EB9F-1991-FC63-5CA728586920}"/>
                  </a:ext>
                </a:extLst>
              </p:cNvPr>
              <p:cNvSpPr/>
              <p:nvPr/>
            </p:nvSpPr>
            <p:spPr>
              <a:xfrm>
                <a:off x="91614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7" name="Freeform 9064">
                <a:extLst>
                  <a:ext uri="{FF2B5EF4-FFF2-40B4-BE49-F238E27FC236}">
                    <a16:creationId xmlns:a16="http://schemas.microsoft.com/office/drawing/2014/main" id="{A706B14D-D142-7AEC-2BB8-E494858A6562}"/>
                  </a:ext>
                </a:extLst>
              </p:cNvPr>
              <p:cNvSpPr/>
              <p:nvPr/>
            </p:nvSpPr>
            <p:spPr>
              <a:xfrm>
                <a:off x="918456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8" name="Freeform 9065">
                <a:extLst>
                  <a:ext uri="{FF2B5EF4-FFF2-40B4-BE49-F238E27FC236}">
                    <a16:creationId xmlns:a16="http://schemas.microsoft.com/office/drawing/2014/main" id="{F8FA7FB3-FFBE-A74E-F238-A47B9E8758ED}"/>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9" name="Freeform 9066">
                <a:extLst>
                  <a:ext uri="{FF2B5EF4-FFF2-40B4-BE49-F238E27FC236}">
                    <a16:creationId xmlns:a16="http://schemas.microsoft.com/office/drawing/2014/main" id="{5C6FDBEA-712E-AFAE-801C-C7C4092A7121}"/>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0" name="Freeform 9067">
                <a:extLst>
                  <a:ext uri="{FF2B5EF4-FFF2-40B4-BE49-F238E27FC236}">
                    <a16:creationId xmlns:a16="http://schemas.microsoft.com/office/drawing/2014/main" id="{60C59920-B3C1-C1ED-6244-21C96ED75020}"/>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1" name="Freeform 9068">
                <a:extLst>
                  <a:ext uri="{FF2B5EF4-FFF2-40B4-BE49-F238E27FC236}">
                    <a16:creationId xmlns:a16="http://schemas.microsoft.com/office/drawing/2014/main" id="{CC5BA5A5-9F79-FC3E-7A55-82F11783BC74}"/>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2" name="Freeform 9069">
                <a:extLst>
                  <a:ext uri="{FF2B5EF4-FFF2-40B4-BE49-F238E27FC236}">
                    <a16:creationId xmlns:a16="http://schemas.microsoft.com/office/drawing/2014/main" id="{F7495C3D-E6A8-651E-E4AF-B6389B225817}"/>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3" name="Freeform 9070">
                <a:extLst>
                  <a:ext uri="{FF2B5EF4-FFF2-40B4-BE49-F238E27FC236}">
                    <a16:creationId xmlns:a16="http://schemas.microsoft.com/office/drawing/2014/main" id="{57357075-5F1C-3B7C-AD70-9A54B32B168F}"/>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4" name="Freeform 9071">
                <a:extLst>
                  <a:ext uri="{FF2B5EF4-FFF2-40B4-BE49-F238E27FC236}">
                    <a16:creationId xmlns:a16="http://schemas.microsoft.com/office/drawing/2014/main" id="{D20E798A-50D0-920E-AC8C-BEAC9EAFEF6D}"/>
                  </a:ext>
                </a:extLst>
              </p:cNvPr>
              <p:cNvSpPr/>
              <p:nvPr/>
            </p:nvSpPr>
            <p:spPr>
              <a:xfrm>
                <a:off x="9165777"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5" name="Freeform 9072">
                <a:extLst>
                  <a:ext uri="{FF2B5EF4-FFF2-40B4-BE49-F238E27FC236}">
                    <a16:creationId xmlns:a16="http://schemas.microsoft.com/office/drawing/2014/main" id="{C0D6DEB6-1309-D5A4-8164-EEC227F377E4}"/>
                  </a:ext>
                </a:extLst>
              </p:cNvPr>
              <p:cNvSpPr/>
              <p:nvPr/>
            </p:nvSpPr>
            <p:spPr>
              <a:xfrm>
                <a:off x="9188757"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6" name="Freeform 9073">
                <a:extLst>
                  <a:ext uri="{FF2B5EF4-FFF2-40B4-BE49-F238E27FC236}">
                    <a16:creationId xmlns:a16="http://schemas.microsoft.com/office/drawing/2014/main" id="{EBDEB187-8751-322E-81E9-02753B377D69}"/>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7" name="Freeform 9074">
                <a:extLst>
                  <a:ext uri="{FF2B5EF4-FFF2-40B4-BE49-F238E27FC236}">
                    <a16:creationId xmlns:a16="http://schemas.microsoft.com/office/drawing/2014/main" id="{7D97CE03-55B6-939C-8E2C-124CE35635F7}"/>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8" name="Freeform 9075">
                <a:extLst>
                  <a:ext uri="{FF2B5EF4-FFF2-40B4-BE49-F238E27FC236}">
                    <a16:creationId xmlns:a16="http://schemas.microsoft.com/office/drawing/2014/main" id="{51240C4C-55CA-B843-67FA-36B3E11FCA00}"/>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9" name="Freeform 9076">
                <a:extLst>
                  <a:ext uri="{FF2B5EF4-FFF2-40B4-BE49-F238E27FC236}">
                    <a16:creationId xmlns:a16="http://schemas.microsoft.com/office/drawing/2014/main" id="{67690093-A0F3-91B0-8420-644ADC0D3790}"/>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0" name="Freeform 9077">
                <a:extLst>
                  <a:ext uri="{FF2B5EF4-FFF2-40B4-BE49-F238E27FC236}">
                    <a16:creationId xmlns:a16="http://schemas.microsoft.com/office/drawing/2014/main" id="{28A43FAF-ED4B-091E-2390-235652AE08B7}"/>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1" name="Freeform 9078">
                <a:extLst>
                  <a:ext uri="{FF2B5EF4-FFF2-40B4-BE49-F238E27FC236}">
                    <a16:creationId xmlns:a16="http://schemas.microsoft.com/office/drawing/2014/main" id="{2D45EB18-8DB6-A965-0619-A4141F1D1717}"/>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2" name="Freeform 9079">
                <a:extLst>
                  <a:ext uri="{FF2B5EF4-FFF2-40B4-BE49-F238E27FC236}">
                    <a16:creationId xmlns:a16="http://schemas.microsoft.com/office/drawing/2014/main" id="{39142567-AD01-0C7A-769E-04900C83844E}"/>
                  </a:ext>
                </a:extLst>
              </p:cNvPr>
              <p:cNvSpPr/>
              <p:nvPr/>
            </p:nvSpPr>
            <p:spPr>
              <a:xfrm>
                <a:off x="91678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3" name="Freeform 9080">
                <a:extLst>
                  <a:ext uri="{FF2B5EF4-FFF2-40B4-BE49-F238E27FC236}">
                    <a16:creationId xmlns:a16="http://schemas.microsoft.com/office/drawing/2014/main" id="{920A1805-9A5B-26F5-0D82-48B8AEBD0B1C}"/>
                  </a:ext>
                </a:extLst>
              </p:cNvPr>
              <p:cNvSpPr/>
              <p:nvPr/>
            </p:nvSpPr>
            <p:spPr>
              <a:xfrm>
                <a:off x="9190916"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4" name="Freeform 9081">
                <a:extLst>
                  <a:ext uri="{FF2B5EF4-FFF2-40B4-BE49-F238E27FC236}">
                    <a16:creationId xmlns:a16="http://schemas.microsoft.com/office/drawing/2014/main" id="{BB700F95-9BB6-CF7C-E57D-65ADD52F1135}"/>
                  </a:ext>
                </a:extLst>
              </p:cNvPr>
              <p:cNvSpPr/>
              <p:nvPr/>
            </p:nvSpPr>
            <p:spPr>
              <a:xfrm>
                <a:off x="917415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5" name="Freeform 9082">
                <a:extLst>
                  <a:ext uri="{FF2B5EF4-FFF2-40B4-BE49-F238E27FC236}">
                    <a16:creationId xmlns:a16="http://schemas.microsoft.com/office/drawing/2014/main" id="{5BAB2FE8-0B5E-D748-B3F7-A095F51B3270}"/>
                  </a:ext>
                </a:extLst>
              </p:cNvPr>
              <p:cNvSpPr/>
              <p:nvPr/>
            </p:nvSpPr>
            <p:spPr>
              <a:xfrm>
                <a:off x="919726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6" name="Freeform 9083">
                <a:extLst>
                  <a:ext uri="{FF2B5EF4-FFF2-40B4-BE49-F238E27FC236}">
                    <a16:creationId xmlns:a16="http://schemas.microsoft.com/office/drawing/2014/main" id="{FCA3F35C-877A-7869-A893-39C41BB7BD8F}"/>
                  </a:ext>
                </a:extLst>
              </p:cNvPr>
              <p:cNvSpPr/>
              <p:nvPr/>
            </p:nvSpPr>
            <p:spPr>
              <a:xfrm>
                <a:off x="9174156"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7" name="Freeform 9084">
                <a:extLst>
                  <a:ext uri="{FF2B5EF4-FFF2-40B4-BE49-F238E27FC236}">
                    <a16:creationId xmlns:a16="http://schemas.microsoft.com/office/drawing/2014/main" id="{1D33E401-ABF0-E220-00FB-4524D21F0F81}"/>
                  </a:ext>
                </a:extLst>
              </p:cNvPr>
              <p:cNvSpPr/>
              <p:nvPr/>
            </p:nvSpPr>
            <p:spPr>
              <a:xfrm>
                <a:off x="919726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8" name="Freeform 9085">
                <a:extLst>
                  <a:ext uri="{FF2B5EF4-FFF2-40B4-BE49-F238E27FC236}">
                    <a16:creationId xmlns:a16="http://schemas.microsoft.com/office/drawing/2014/main" id="{42BB0B75-1499-827F-FD32-A8977AD63876}"/>
                  </a:ext>
                </a:extLst>
              </p:cNvPr>
              <p:cNvSpPr/>
              <p:nvPr/>
            </p:nvSpPr>
            <p:spPr>
              <a:xfrm>
                <a:off x="917631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9" name="Freeform 9086">
                <a:extLst>
                  <a:ext uri="{FF2B5EF4-FFF2-40B4-BE49-F238E27FC236}">
                    <a16:creationId xmlns:a16="http://schemas.microsoft.com/office/drawing/2014/main" id="{C46B5A6A-9DC4-181C-1C9E-CA2375258964}"/>
                  </a:ext>
                </a:extLst>
              </p:cNvPr>
              <p:cNvSpPr/>
              <p:nvPr/>
            </p:nvSpPr>
            <p:spPr>
              <a:xfrm>
                <a:off x="919942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0" name="Freeform 9087">
                <a:extLst>
                  <a:ext uri="{FF2B5EF4-FFF2-40B4-BE49-F238E27FC236}">
                    <a16:creationId xmlns:a16="http://schemas.microsoft.com/office/drawing/2014/main" id="{215AF738-693F-FA39-515F-8E7BEDD0AA3C}"/>
                  </a:ext>
                </a:extLst>
              </p:cNvPr>
              <p:cNvSpPr/>
              <p:nvPr/>
            </p:nvSpPr>
            <p:spPr>
              <a:xfrm>
                <a:off x="917631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1" name="Freeform 9088">
                <a:extLst>
                  <a:ext uri="{FF2B5EF4-FFF2-40B4-BE49-F238E27FC236}">
                    <a16:creationId xmlns:a16="http://schemas.microsoft.com/office/drawing/2014/main" id="{5BDFAABC-4F30-216A-C672-AB6B4640A399}"/>
                  </a:ext>
                </a:extLst>
              </p:cNvPr>
              <p:cNvSpPr/>
              <p:nvPr/>
            </p:nvSpPr>
            <p:spPr>
              <a:xfrm>
                <a:off x="919942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2" name="Freeform 9089">
                <a:extLst>
                  <a:ext uri="{FF2B5EF4-FFF2-40B4-BE49-F238E27FC236}">
                    <a16:creationId xmlns:a16="http://schemas.microsoft.com/office/drawing/2014/main" id="{EDEAC534-C4B1-3692-9EF1-12EF7BE60A71}"/>
                  </a:ext>
                </a:extLst>
              </p:cNvPr>
              <p:cNvSpPr/>
              <p:nvPr/>
            </p:nvSpPr>
            <p:spPr>
              <a:xfrm>
                <a:off x="917847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3" name="Freeform 9090">
                <a:extLst>
                  <a:ext uri="{FF2B5EF4-FFF2-40B4-BE49-F238E27FC236}">
                    <a16:creationId xmlns:a16="http://schemas.microsoft.com/office/drawing/2014/main" id="{42AD729A-2C22-801D-082E-494B28EDF0E0}"/>
                  </a:ext>
                </a:extLst>
              </p:cNvPr>
              <p:cNvSpPr/>
              <p:nvPr/>
            </p:nvSpPr>
            <p:spPr>
              <a:xfrm>
                <a:off x="920145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4" name="Freeform 9091">
                <a:extLst>
                  <a:ext uri="{FF2B5EF4-FFF2-40B4-BE49-F238E27FC236}">
                    <a16:creationId xmlns:a16="http://schemas.microsoft.com/office/drawing/2014/main" id="{9E38DA89-18C9-71CA-975A-F5C41A9A6ADA}"/>
                  </a:ext>
                </a:extLst>
              </p:cNvPr>
              <p:cNvSpPr/>
              <p:nvPr/>
            </p:nvSpPr>
            <p:spPr>
              <a:xfrm>
                <a:off x="917847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5" name="Freeform 9092">
                <a:extLst>
                  <a:ext uri="{FF2B5EF4-FFF2-40B4-BE49-F238E27FC236}">
                    <a16:creationId xmlns:a16="http://schemas.microsoft.com/office/drawing/2014/main" id="{FDD22548-D92A-DEDB-2060-0D28A2C24954}"/>
                  </a:ext>
                </a:extLst>
              </p:cNvPr>
              <p:cNvSpPr/>
              <p:nvPr/>
            </p:nvSpPr>
            <p:spPr>
              <a:xfrm>
                <a:off x="920145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6" name="Freeform 9093">
                <a:extLst>
                  <a:ext uri="{FF2B5EF4-FFF2-40B4-BE49-F238E27FC236}">
                    <a16:creationId xmlns:a16="http://schemas.microsoft.com/office/drawing/2014/main" id="{DB4F49AC-9764-17CC-1398-E68659EBB5CA}"/>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7" name="Freeform 9094">
                <a:extLst>
                  <a:ext uri="{FF2B5EF4-FFF2-40B4-BE49-F238E27FC236}">
                    <a16:creationId xmlns:a16="http://schemas.microsoft.com/office/drawing/2014/main" id="{B6553EDF-1C54-5B0D-4564-55218E2365D6}"/>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8" name="Freeform 9095">
                <a:extLst>
                  <a:ext uri="{FF2B5EF4-FFF2-40B4-BE49-F238E27FC236}">
                    <a16:creationId xmlns:a16="http://schemas.microsoft.com/office/drawing/2014/main" id="{D06837A5-E461-843E-9872-03156DDC9F80}"/>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9" name="Freeform 9096">
                <a:extLst>
                  <a:ext uri="{FF2B5EF4-FFF2-40B4-BE49-F238E27FC236}">
                    <a16:creationId xmlns:a16="http://schemas.microsoft.com/office/drawing/2014/main" id="{2B5CDA1F-B295-F4BD-92F3-46361DB154B1}"/>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0" name="Freeform 9097">
                <a:extLst>
                  <a:ext uri="{FF2B5EF4-FFF2-40B4-BE49-F238E27FC236}">
                    <a16:creationId xmlns:a16="http://schemas.microsoft.com/office/drawing/2014/main" id="{594E9F86-C9DD-2917-7ED9-E6D9350F7F8A}"/>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1" name="Freeform 9098">
                <a:extLst>
                  <a:ext uri="{FF2B5EF4-FFF2-40B4-BE49-F238E27FC236}">
                    <a16:creationId xmlns:a16="http://schemas.microsoft.com/office/drawing/2014/main" id="{496B9DA0-5BF0-445C-3592-82932E894D47}"/>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2" name="Freeform 9099">
                <a:extLst>
                  <a:ext uri="{FF2B5EF4-FFF2-40B4-BE49-F238E27FC236}">
                    <a16:creationId xmlns:a16="http://schemas.microsoft.com/office/drawing/2014/main" id="{557A0DB0-43A3-461A-45CC-0FD94B5EB78D}"/>
                  </a:ext>
                </a:extLst>
              </p:cNvPr>
              <p:cNvSpPr/>
              <p:nvPr/>
            </p:nvSpPr>
            <p:spPr>
              <a:xfrm>
                <a:off x="9180505"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3" name="Freeform 9100">
                <a:extLst>
                  <a:ext uri="{FF2B5EF4-FFF2-40B4-BE49-F238E27FC236}">
                    <a16:creationId xmlns:a16="http://schemas.microsoft.com/office/drawing/2014/main" id="{ED514C63-8787-AC1D-C89A-F46961DC04B4}"/>
                  </a:ext>
                </a:extLst>
              </p:cNvPr>
              <p:cNvSpPr/>
              <p:nvPr/>
            </p:nvSpPr>
            <p:spPr>
              <a:xfrm>
                <a:off x="920361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4" name="Freeform 9101">
                <a:extLst>
                  <a:ext uri="{FF2B5EF4-FFF2-40B4-BE49-F238E27FC236}">
                    <a16:creationId xmlns:a16="http://schemas.microsoft.com/office/drawing/2014/main" id="{22874158-95FA-E8D9-B095-0412A30E727D}"/>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5" name="Freeform 9102">
                <a:extLst>
                  <a:ext uri="{FF2B5EF4-FFF2-40B4-BE49-F238E27FC236}">
                    <a16:creationId xmlns:a16="http://schemas.microsoft.com/office/drawing/2014/main" id="{25BD55E7-7F90-F490-388B-91E958448808}"/>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6" name="Freeform 9103">
                <a:extLst>
                  <a:ext uri="{FF2B5EF4-FFF2-40B4-BE49-F238E27FC236}">
                    <a16:creationId xmlns:a16="http://schemas.microsoft.com/office/drawing/2014/main" id="{5EFBE725-C1B0-AEBA-97C7-D4687DEC1E50}"/>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7" name="Freeform 9104">
                <a:extLst>
                  <a:ext uri="{FF2B5EF4-FFF2-40B4-BE49-F238E27FC236}">
                    <a16:creationId xmlns:a16="http://schemas.microsoft.com/office/drawing/2014/main" id="{318173A5-ED17-1FC3-E30E-1EDDE10E21F6}"/>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8" name="Freeform 9105">
                <a:extLst>
                  <a:ext uri="{FF2B5EF4-FFF2-40B4-BE49-F238E27FC236}">
                    <a16:creationId xmlns:a16="http://schemas.microsoft.com/office/drawing/2014/main" id="{EDEF121B-7BC8-19F1-5A1B-68903CAFC375}"/>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9" name="Freeform 9106">
                <a:extLst>
                  <a:ext uri="{FF2B5EF4-FFF2-40B4-BE49-F238E27FC236}">
                    <a16:creationId xmlns:a16="http://schemas.microsoft.com/office/drawing/2014/main" id="{A6F9B716-1600-950D-100D-9263C929D4C7}"/>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0" name="Freeform 9107">
                <a:extLst>
                  <a:ext uri="{FF2B5EF4-FFF2-40B4-BE49-F238E27FC236}">
                    <a16:creationId xmlns:a16="http://schemas.microsoft.com/office/drawing/2014/main" id="{58796E6C-8B96-E3D7-09B0-66FE499BE793}"/>
                  </a:ext>
                </a:extLst>
              </p:cNvPr>
              <p:cNvSpPr/>
              <p:nvPr/>
            </p:nvSpPr>
            <p:spPr>
              <a:xfrm>
                <a:off x="918266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1" name="Freeform 9108">
                <a:extLst>
                  <a:ext uri="{FF2B5EF4-FFF2-40B4-BE49-F238E27FC236}">
                    <a16:creationId xmlns:a16="http://schemas.microsoft.com/office/drawing/2014/main" id="{91590479-7F47-2F22-CDE3-520CD3373F74}"/>
                  </a:ext>
                </a:extLst>
              </p:cNvPr>
              <p:cNvSpPr/>
              <p:nvPr/>
            </p:nvSpPr>
            <p:spPr>
              <a:xfrm>
                <a:off x="9205644"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2" name="Freeform 9109">
                <a:extLst>
                  <a:ext uri="{FF2B5EF4-FFF2-40B4-BE49-F238E27FC236}">
                    <a16:creationId xmlns:a16="http://schemas.microsoft.com/office/drawing/2014/main" id="{E35C761E-0BB7-04EE-02F8-6B007A04A457}"/>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3" name="Freeform 9110">
                <a:extLst>
                  <a:ext uri="{FF2B5EF4-FFF2-40B4-BE49-F238E27FC236}">
                    <a16:creationId xmlns:a16="http://schemas.microsoft.com/office/drawing/2014/main" id="{52A51236-756E-09A1-54D4-D1ACDDF3D91C}"/>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4" name="Freeform 9111">
                <a:extLst>
                  <a:ext uri="{FF2B5EF4-FFF2-40B4-BE49-F238E27FC236}">
                    <a16:creationId xmlns:a16="http://schemas.microsoft.com/office/drawing/2014/main" id="{30A9678A-EFE2-0D1D-6D57-DE7D28B92196}"/>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5" name="Freeform 9112">
                <a:extLst>
                  <a:ext uri="{FF2B5EF4-FFF2-40B4-BE49-F238E27FC236}">
                    <a16:creationId xmlns:a16="http://schemas.microsoft.com/office/drawing/2014/main" id="{D7563D63-AE85-9427-2B01-7EE8C162CC4D}"/>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6" name="Freeform 9113">
                <a:extLst>
                  <a:ext uri="{FF2B5EF4-FFF2-40B4-BE49-F238E27FC236}">
                    <a16:creationId xmlns:a16="http://schemas.microsoft.com/office/drawing/2014/main" id="{B5B00798-771B-1186-44DE-475AC38B2988}"/>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7" name="Freeform 9114">
                <a:extLst>
                  <a:ext uri="{FF2B5EF4-FFF2-40B4-BE49-F238E27FC236}">
                    <a16:creationId xmlns:a16="http://schemas.microsoft.com/office/drawing/2014/main" id="{AD0AA513-026A-3189-CDB2-986F3587A82D}"/>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8" name="Freeform 9115">
                <a:extLst>
                  <a:ext uri="{FF2B5EF4-FFF2-40B4-BE49-F238E27FC236}">
                    <a16:creationId xmlns:a16="http://schemas.microsoft.com/office/drawing/2014/main" id="{5C06BEE2-5328-23B8-AA2C-DEA692B7A3A4}"/>
                  </a:ext>
                </a:extLst>
              </p:cNvPr>
              <p:cNvSpPr/>
              <p:nvPr/>
            </p:nvSpPr>
            <p:spPr>
              <a:xfrm>
                <a:off x="918482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9" name="Freeform 9116">
                <a:extLst>
                  <a:ext uri="{FF2B5EF4-FFF2-40B4-BE49-F238E27FC236}">
                    <a16:creationId xmlns:a16="http://schemas.microsoft.com/office/drawing/2014/main" id="{0D8FD5F5-DB65-121B-67B6-4C0A98F6C3DB}"/>
                  </a:ext>
                </a:extLst>
              </p:cNvPr>
              <p:cNvSpPr/>
              <p:nvPr/>
            </p:nvSpPr>
            <p:spPr>
              <a:xfrm>
                <a:off x="920780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0" name="Freeform 9117">
                <a:extLst>
                  <a:ext uri="{FF2B5EF4-FFF2-40B4-BE49-F238E27FC236}">
                    <a16:creationId xmlns:a16="http://schemas.microsoft.com/office/drawing/2014/main" id="{F638ADAC-CDA1-4EC3-78A9-03BD620BF07E}"/>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1" name="Freeform 9118">
                <a:extLst>
                  <a:ext uri="{FF2B5EF4-FFF2-40B4-BE49-F238E27FC236}">
                    <a16:creationId xmlns:a16="http://schemas.microsoft.com/office/drawing/2014/main" id="{504CED2C-F6AC-596B-F65E-B248EC92B86F}"/>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2" name="Freeform 9119">
                <a:extLst>
                  <a:ext uri="{FF2B5EF4-FFF2-40B4-BE49-F238E27FC236}">
                    <a16:creationId xmlns:a16="http://schemas.microsoft.com/office/drawing/2014/main" id="{72EB5D34-FC09-1DBF-599A-CFA23FB063B2}"/>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3" name="Freeform 9120">
                <a:extLst>
                  <a:ext uri="{FF2B5EF4-FFF2-40B4-BE49-F238E27FC236}">
                    <a16:creationId xmlns:a16="http://schemas.microsoft.com/office/drawing/2014/main" id="{B994A241-8E3C-3950-BD34-1EB5EE64018F}"/>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4" name="Freeform 9121">
                <a:extLst>
                  <a:ext uri="{FF2B5EF4-FFF2-40B4-BE49-F238E27FC236}">
                    <a16:creationId xmlns:a16="http://schemas.microsoft.com/office/drawing/2014/main" id="{B4F14718-553F-2922-E0D6-7DE59BBF226D}"/>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5" name="Freeform 9122">
                <a:extLst>
                  <a:ext uri="{FF2B5EF4-FFF2-40B4-BE49-F238E27FC236}">
                    <a16:creationId xmlns:a16="http://schemas.microsoft.com/office/drawing/2014/main" id="{9BE822EA-F500-B89A-DD43-E9DCBAF0D692}"/>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6" name="Freeform 9123">
                <a:extLst>
                  <a:ext uri="{FF2B5EF4-FFF2-40B4-BE49-F238E27FC236}">
                    <a16:creationId xmlns:a16="http://schemas.microsoft.com/office/drawing/2014/main" id="{6957AF97-0E3D-2C9E-13F7-9C2B9B9F691B}"/>
                  </a:ext>
                </a:extLst>
              </p:cNvPr>
              <p:cNvSpPr/>
              <p:nvPr/>
            </p:nvSpPr>
            <p:spPr>
              <a:xfrm>
                <a:off x="9186853"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7" name="Freeform 9124">
                <a:extLst>
                  <a:ext uri="{FF2B5EF4-FFF2-40B4-BE49-F238E27FC236}">
                    <a16:creationId xmlns:a16="http://schemas.microsoft.com/office/drawing/2014/main" id="{EF647CD5-3EDF-2483-B60A-E0833EB8FFD2}"/>
                  </a:ext>
                </a:extLst>
              </p:cNvPr>
              <p:cNvSpPr/>
              <p:nvPr/>
            </p:nvSpPr>
            <p:spPr>
              <a:xfrm>
                <a:off x="920996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8" name="Freeform 9125">
                <a:extLst>
                  <a:ext uri="{FF2B5EF4-FFF2-40B4-BE49-F238E27FC236}">
                    <a16:creationId xmlns:a16="http://schemas.microsoft.com/office/drawing/2014/main" id="{3F131046-8D82-BA99-D8E2-C3C883CA47F8}"/>
                  </a:ext>
                </a:extLst>
              </p:cNvPr>
              <p:cNvSpPr/>
              <p:nvPr/>
            </p:nvSpPr>
            <p:spPr>
              <a:xfrm>
                <a:off x="918901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9" name="Freeform 9126">
                <a:extLst>
                  <a:ext uri="{FF2B5EF4-FFF2-40B4-BE49-F238E27FC236}">
                    <a16:creationId xmlns:a16="http://schemas.microsoft.com/office/drawing/2014/main" id="{368D6444-5E1F-D0A1-6C18-819D2D98598B}"/>
                  </a:ext>
                </a:extLst>
              </p:cNvPr>
              <p:cNvSpPr/>
              <p:nvPr/>
            </p:nvSpPr>
            <p:spPr>
              <a:xfrm>
                <a:off x="92119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0" name="Freeform 9127">
                <a:extLst>
                  <a:ext uri="{FF2B5EF4-FFF2-40B4-BE49-F238E27FC236}">
                    <a16:creationId xmlns:a16="http://schemas.microsoft.com/office/drawing/2014/main" id="{DBA41C49-98FA-D1A4-9610-B3D83A03185B}"/>
                  </a:ext>
                </a:extLst>
              </p:cNvPr>
              <p:cNvSpPr/>
              <p:nvPr/>
            </p:nvSpPr>
            <p:spPr>
              <a:xfrm>
                <a:off x="918901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1" name="Freeform 9128">
                <a:extLst>
                  <a:ext uri="{FF2B5EF4-FFF2-40B4-BE49-F238E27FC236}">
                    <a16:creationId xmlns:a16="http://schemas.microsoft.com/office/drawing/2014/main" id="{6B86DE37-3C75-CBD0-0913-F8B48128DB15}"/>
                  </a:ext>
                </a:extLst>
              </p:cNvPr>
              <p:cNvSpPr/>
              <p:nvPr/>
            </p:nvSpPr>
            <p:spPr>
              <a:xfrm>
                <a:off x="9211992"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2" name="Freeform 9129">
                <a:extLst>
                  <a:ext uri="{FF2B5EF4-FFF2-40B4-BE49-F238E27FC236}">
                    <a16:creationId xmlns:a16="http://schemas.microsoft.com/office/drawing/2014/main" id="{A6002048-72A3-6D97-84C9-1D43A0832636}"/>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3" name="Freeform 9130">
                <a:extLst>
                  <a:ext uri="{FF2B5EF4-FFF2-40B4-BE49-F238E27FC236}">
                    <a16:creationId xmlns:a16="http://schemas.microsoft.com/office/drawing/2014/main" id="{3A655EC6-108B-9FC7-B5DA-41A1F7646783}"/>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4" name="Freeform 9131">
                <a:extLst>
                  <a:ext uri="{FF2B5EF4-FFF2-40B4-BE49-F238E27FC236}">
                    <a16:creationId xmlns:a16="http://schemas.microsoft.com/office/drawing/2014/main" id="{804BA2A6-64CF-E418-714C-ACA1F9230C66}"/>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5" name="Freeform 9132">
                <a:extLst>
                  <a:ext uri="{FF2B5EF4-FFF2-40B4-BE49-F238E27FC236}">
                    <a16:creationId xmlns:a16="http://schemas.microsoft.com/office/drawing/2014/main" id="{E2C0DFB0-CCC5-2BE8-DF0C-4A2E8447DD07}"/>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6" name="Freeform 9133">
                <a:extLst>
                  <a:ext uri="{FF2B5EF4-FFF2-40B4-BE49-F238E27FC236}">
                    <a16:creationId xmlns:a16="http://schemas.microsoft.com/office/drawing/2014/main" id="{50165CF2-E364-3190-FE98-1883A6BDEB3D}"/>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7" name="Freeform 9134">
                <a:extLst>
                  <a:ext uri="{FF2B5EF4-FFF2-40B4-BE49-F238E27FC236}">
                    <a16:creationId xmlns:a16="http://schemas.microsoft.com/office/drawing/2014/main" id="{C1708C2E-5E83-FF7F-6950-E0ECAEF88BE6}"/>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8" name="Freeform 9135">
                <a:extLst>
                  <a:ext uri="{FF2B5EF4-FFF2-40B4-BE49-F238E27FC236}">
                    <a16:creationId xmlns:a16="http://schemas.microsoft.com/office/drawing/2014/main" id="{3F15A4FB-CEF3-1335-30F4-18D6FBED9F9F}"/>
                  </a:ext>
                </a:extLst>
              </p:cNvPr>
              <p:cNvSpPr/>
              <p:nvPr/>
            </p:nvSpPr>
            <p:spPr>
              <a:xfrm>
                <a:off x="919117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9" name="Freeform 9136">
                <a:extLst>
                  <a:ext uri="{FF2B5EF4-FFF2-40B4-BE49-F238E27FC236}">
                    <a16:creationId xmlns:a16="http://schemas.microsoft.com/office/drawing/2014/main" id="{20712DF3-E7FE-CA40-90EB-3B7CF1CAA63B}"/>
                  </a:ext>
                </a:extLst>
              </p:cNvPr>
              <p:cNvSpPr/>
              <p:nvPr/>
            </p:nvSpPr>
            <p:spPr>
              <a:xfrm>
                <a:off x="921415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0" name="Freeform 9137">
                <a:extLst>
                  <a:ext uri="{FF2B5EF4-FFF2-40B4-BE49-F238E27FC236}">
                    <a16:creationId xmlns:a16="http://schemas.microsoft.com/office/drawing/2014/main" id="{37F28CC0-5637-0103-7577-65A1B5996ED6}"/>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1" name="Freeform 9138">
                <a:extLst>
                  <a:ext uri="{FF2B5EF4-FFF2-40B4-BE49-F238E27FC236}">
                    <a16:creationId xmlns:a16="http://schemas.microsoft.com/office/drawing/2014/main" id="{C45010AD-28B5-F4FB-1A45-9BB4AFC53B6F}"/>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2" name="Freeform 9139">
                <a:extLst>
                  <a:ext uri="{FF2B5EF4-FFF2-40B4-BE49-F238E27FC236}">
                    <a16:creationId xmlns:a16="http://schemas.microsoft.com/office/drawing/2014/main" id="{FEC15B47-CDA6-0827-01E2-CB37EDB054C6}"/>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3" name="Freeform 9140">
                <a:extLst>
                  <a:ext uri="{FF2B5EF4-FFF2-40B4-BE49-F238E27FC236}">
                    <a16:creationId xmlns:a16="http://schemas.microsoft.com/office/drawing/2014/main" id="{244D95B8-0996-1290-42D6-5DB896B77ECE}"/>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4" name="Freeform 9141">
                <a:extLst>
                  <a:ext uri="{FF2B5EF4-FFF2-40B4-BE49-F238E27FC236}">
                    <a16:creationId xmlns:a16="http://schemas.microsoft.com/office/drawing/2014/main" id="{690F4607-D18C-C30C-E308-7DB405A8B8FF}"/>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5" name="Freeform 9142">
                <a:extLst>
                  <a:ext uri="{FF2B5EF4-FFF2-40B4-BE49-F238E27FC236}">
                    <a16:creationId xmlns:a16="http://schemas.microsoft.com/office/drawing/2014/main" id="{CBFA8728-71CB-8B11-A18C-1335A9396A97}"/>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6" name="Freeform 9143">
                <a:extLst>
                  <a:ext uri="{FF2B5EF4-FFF2-40B4-BE49-F238E27FC236}">
                    <a16:creationId xmlns:a16="http://schemas.microsoft.com/office/drawing/2014/main" id="{58FDAD79-157C-D250-BA7A-D9F371270B53}"/>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7" name="Freeform 9144">
                <a:extLst>
                  <a:ext uri="{FF2B5EF4-FFF2-40B4-BE49-F238E27FC236}">
                    <a16:creationId xmlns:a16="http://schemas.microsoft.com/office/drawing/2014/main" id="{144AA0DB-4279-0860-E98F-983073203FC5}"/>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8" name="Freeform 9145">
                <a:extLst>
                  <a:ext uri="{FF2B5EF4-FFF2-40B4-BE49-F238E27FC236}">
                    <a16:creationId xmlns:a16="http://schemas.microsoft.com/office/drawing/2014/main" id="{21D4745F-4644-DE46-201B-F1F79E7B4202}"/>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9" name="Freeform 9146">
                <a:extLst>
                  <a:ext uri="{FF2B5EF4-FFF2-40B4-BE49-F238E27FC236}">
                    <a16:creationId xmlns:a16="http://schemas.microsoft.com/office/drawing/2014/main" id="{F363C172-DA01-D47A-84F9-A1DDD606B72B}"/>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0" name="Freeform 9147">
                <a:extLst>
                  <a:ext uri="{FF2B5EF4-FFF2-40B4-BE49-F238E27FC236}">
                    <a16:creationId xmlns:a16="http://schemas.microsoft.com/office/drawing/2014/main" id="{6984DEF7-AAF2-E822-790D-A41ED8E5A251}"/>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1" name="Freeform 9148">
                <a:extLst>
                  <a:ext uri="{FF2B5EF4-FFF2-40B4-BE49-F238E27FC236}">
                    <a16:creationId xmlns:a16="http://schemas.microsoft.com/office/drawing/2014/main" id="{3C522922-D8AD-9CF0-0622-BD1612A408AC}"/>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2" name="Freeform 9149">
                <a:extLst>
                  <a:ext uri="{FF2B5EF4-FFF2-40B4-BE49-F238E27FC236}">
                    <a16:creationId xmlns:a16="http://schemas.microsoft.com/office/drawing/2014/main" id="{83010DCC-8143-6E76-B1C1-C6761D4E3415}"/>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3" name="Freeform 9150">
                <a:extLst>
                  <a:ext uri="{FF2B5EF4-FFF2-40B4-BE49-F238E27FC236}">
                    <a16:creationId xmlns:a16="http://schemas.microsoft.com/office/drawing/2014/main" id="{6B559D53-13C5-54BF-352C-54D21DA7A348}"/>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4" name="Freeform 9151">
                <a:extLst>
                  <a:ext uri="{FF2B5EF4-FFF2-40B4-BE49-F238E27FC236}">
                    <a16:creationId xmlns:a16="http://schemas.microsoft.com/office/drawing/2014/main" id="{B2B532C9-1B54-EFCD-8A77-21F204CE0062}"/>
                  </a:ext>
                </a:extLst>
              </p:cNvPr>
              <p:cNvSpPr/>
              <p:nvPr/>
            </p:nvSpPr>
            <p:spPr>
              <a:xfrm>
                <a:off x="9193201"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5" name="Freeform 9152">
                <a:extLst>
                  <a:ext uri="{FF2B5EF4-FFF2-40B4-BE49-F238E27FC236}">
                    <a16:creationId xmlns:a16="http://schemas.microsoft.com/office/drawing/2014/main" id="{E6881CA9-4361-D527-D9D2-755CF57BD666}"/>
                  </a:ext>
                </a:extLst>
              </p:cNvPr>
              <p:cNvSpPr/>
              <p:nvPr/>
            </p:nvSpPr>
            <p:spPr>
              <a:xfrm>
                <a:off x="9216309"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6" name="Freeform 9153">
                <a:extLst>
                  <a:ext uri="{FF2B5EF4-FFF2-40B4-BE49-F238E27FC236}">
                    <a16:creationId xmlns:a16="http://schemas.microsoft.com/office/drawing/2014/main" id="{BB6CECE6-FCC3-05AE-3892-971569860FBA}"/>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7" name="Freeform 9154">
                <a:extLst>
                  <a:ext uri="{FF2B5EF4-FFF2-40B4-BE49-F238E27FC236}">
                    <a16:creationId xmlns:a16="http://schemas.microsoft.com/office/drawing/2014/main" id="{C2890CCC-2CF1-FA27-28F7-F2166D419ED3}"/>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8" name="Freeform 9155">
                <a:extLst>
                  <a:ext uri="{FF2B5EF4-FFF2-40B4-BE49-F238E27FC236}">
                    <a16:creationId xmlns:a16="http://schemas.microsoft.com/office/drawing/2014/main" id="{568B03F3-D102-28A4-78B7-EB8F85EC6D0C}"/>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9" name="Freeform 9156">
                <a:extLst>
                  <a:ext uri="{FF2B5EF4-FFF2-40B4-BE49-F238E27FC236}">
                    <a16:creationId xmlns:a16="http://schemas.microsoft.com/office/drawing/2014/main" id="{ECE6C0CE-9D0F-E278-8323-3EF2CDA66A44}"/>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0" name="Freeform 9157">
                <a:extLst>
                  <a:ext uri="{FF2B5EF4-FFF2-40B4-BE49-F238E27FC236}">
                    <a16:creationId xmlns:a16="http://schemas.microsoft.com/office/drawing/2014/main" id="{9A159720-5566-7450-020A-AC709C52CE1E}"/>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1" name="Freeform 9158">
                <a:extLst>
                  <a:ext uri="{FF2B5EF4-FFF2-40B4-BE49-F238E27FC236}">
                    <a16:creationId xmlns:a16="http://schemas.microsoft.com/office/drawing/2014/main" id="{290AE48D-9C2C-FAE3-EAD2-3E0F8D9CAE51}"/>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2" name="Freeform 9159">
                <a:extLst>
                  <a:ext uri="{FF2B5EF4-FFF2-40B4-BE49-F238E27FC236}">
                    <a16:creationId xmlns:a16="http://schemas.microsoft.com/office/drawing/2014/main" id="{4D33D7DF-0984-F8D7-7B25-E6094D90CD68}"/>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3" name="Freeform 9160">
                <a:extLst>
                  <a:ext uri="{FF2B5EF4-FFF2-40B4-BE49-F238E27FC236}">
                    <a16:creationId xmlns:a16="http://schemas.microsoft.com/office/drawing/2014/main" id="{69FA3E8D-4DEE-161B-4AAC-19EC53EFC070}"/>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4" name="Freeform 9161">
                <a:extLst>
                  <a:ext uri="{FF2B5EF4-FFF2-40B4-BE49-F238E27FC236}">
                    <a16:creationId xmlns:a16="http://schemas.microsoft.com/office/drawing/2014/main" id="{344A5CC8-3736-7FE1-E2AE-F28C5BFBC655}"/>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5" name="Freeform 9162">
                <a:extLst>
                  <a:ext uri="{FF2B5EF4-FFF2-40B4-BE49-F238E27FC236}">
                    <a16:creationId xmlns:a16="http://schemas.microsoft.com/office/drawing/2014/main" id="{A89C6041-31B8-313B-5F07-265D58AFF865}"/>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6" name="Freeform 9163">
                <a:extLst>
                  <a:ext uri="{FF2B5EF4-FFF2-40B4-BE49-F238E27FC236}">
                    <a16:creationId xmlns:a16="http://schemas.microsoft.com/office/drawing/2014/main" id="{C911394B-4FB2-507A-6D79-660EA870731E}"/>
                  </a:ext>
                </a:extLst>
              </p:cNvPr>
              <p:cNvSpPr/>
              <p:nvPr/>
            </p:nvSpPr>
            <p:spPr>
              <a:xfrm>
                <a:off x="9195360"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7" name="Freeform 9164">
                <a:extLst>
                  <a:ext uri="{FF2B5EF4-FFF2-40B4-BE49-F238E27FC236}">
                    <a16:creationId xmlns:a16="http://schemas.microsoft.com/office/drawing/2014/main" id="{3E057B10-89B2-B8FB-F1AC-4EE05BD386FA}"/>
                  </a:ext>
                </a:extLst>
              </p:cNvPr>
              <p:cNvSpPr/>
              <p:nvPr/>
            </p:nvSpPr>
            <p:spPr>
              <a:xfrm>
                <a:off x="9218340"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8" name="Freeform 9165">
                <a:extLst>
                  <a:ext uri="{FF2B5EF4-FFF2-40B4-BE49-F238E27FC236}">
                    <a16:creationId xmlns:a16="http://schemas.microsoft.com/office/drawing/2014/main" id="{DE6DBD1B-0D6D-A330-0876-D22E748A789F}"/>
                  </a:ext>
                </a:extLst>
              </p:cNvPr>
              <p:cNvSpPr/>
              <p:nvPr/>
            </p:nvSpPr>
            <p:spPr>
              <a:xfrm>
                <a:off x="92017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9" name="Freeform 9166">
                <a:extLst>
                  <a:ext uri="{FF2B5EF4-FFF2-40B4-BE49-F238E27FC236}">
                    <a16:creationId xmlns:a16="http://schemas.microsoft.com/office/drawing/2014/main" id="{317BE9B6-AEB5-8806-227F-293DD0F4F592}"/>
                  </a:ext>
                </a:extLst>
              </p:cNvPr>
              <p:cNvSpPr/>
              <p:nvPr/>
            </p:nvSpPr>
            <p:spPr>
              <a:xfrm>
                <a:off x="922468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0" name="Freeform 9167">
                <a:extLst>
                  <a:ext uri="{FF2B5EF4-FFF2-40B4-BE49-F238E27FC236}">
                    <a16:creationId xmlns:a16="http://schemas.microsoft.com/office/drawing/2014/main" id="{59670FCA-1AC6-5480-0889-6B3FCB3C99EB}"/>
                  </a:ext>
                </a:extLst>
              </p:cNvPr>
              <p:cNvSpPr/>
              <p:nvPr/>
            </p:nvSpPr>
            <p:spPr>
              <a:xfrm>
                <a:off x="920170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1" name="Freeform 9168">
                <a:extLst>
                  <a:ext uri="{FF2B5EF4-FFF2-40B4-BE49-F238E27FC236}">
                    <a16:creationId xmlns:a16="http://schemas.microsoft.com/office/drawing/2014/main" id="{C0F79A54-2419-E724-06C9-F2F6DC7B4579}"/>
                  </a:ext>
                </a:extLst>
              </p:cNvPr>
              <p:cNvSpPr/>
              <p:nvPr/>
            </p:nvSpPr>
            <p:spPr>
              <a:xfrm>
                <a:off x="9224688"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2" name="Freeform 9169">
                <a:extLst>
                  <a:ext uri="{FF2B5EF4-FFF2-40B4-BE49-F238E27FC236}">
                    <a16:creationId xmlns:a16="http://schemas.microsoft.com/office/drawing/2014/main" id="{0949C832-4E2E-65C0-D05A-CA64FF9051A1}"/>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3" name="Freeform 9170">
                <a:extLst>
                  <a:ext uri="{FF2B5EF4-FFF2-40B4-BE49-F238E27FC236}">
                    <a16:creationId xmlns:a16="http://schemas.microsoft.com/office/drawing/2014/main" id="{4A0433B2-9277-A874-7717-D5CBC5C712FD}"/>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4" name="Freeform 9171">
                <a:extLst>
                  <a:ext uri="{FF2B5EF4-FFF2-40B4-BE49-F238E27FC236}">
                    <a16:creationId xmlns:a16="http://schemas.microsoft.com/office/drawing/2014/main" id="{802C3697-FA66-BC82-F070-22D4107EAA92}"/>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5" name="Freeform 9172">
                <a:extLst>
                  <a:ext uri="{FF2B5EF4-FFF2-40B4-BE49-F238E27FC236}">
                    <a16:creationId xmlns:a16="http://schemas.microsoft.com/office/drawing/2014/main" id="{91C0ABE3-8712-06E6-7827-EDC1246AF79E}"/>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6" name="Freeform 9173">
                <a:extLst>
                  <a:ext uri="{FF2B5EF4-FFF2-40B4-BE49-F238E27FC236}">
                    <a16:creationId xmlns:a16="http://schemas.microsoft.com/office/drawing/2014/main" id="{BCFE52D9-5F7D-1FEF-3E8A-8AF443A0B11A}"/>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7" name="Freeform 9174">
                <a:extLst>
                  <a:ext uri="{FF2B5EF4-FFF2-40B4-BE49-F238E27FC236}">
                    <a16:creationId xmlns:a16="http://schemas.microsoft.com/office/drawing/2014/main" id="{1255A9B2-93CB-6C0D-5DF8-0D7475C39619}"/>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8" name="Freeform 9175">
                <a:extLst>
                  <a:ext uri="{FF2B5EF4-FFF2-40B4-BE49-F238E27FC236}">
                    <a16:creationId xmlns:a16="http://schemas.microsoft.com/office/drawing/2014/main" id="{E2DAF045-10B5-BC96-31F0-8C19DD207E32}"/>
                  </a:ext>
                </a:extLst>
              </p:cNvPr>
              <p:cNvSpPr/>
              <p:nvPr/>
            </p:nvSpPr>
            <p:spPr>
              <a:xfrm>
                <a:off x="9205898" y="328976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9" name="Freeform 9176">
                <a:extLst>
                  <a:ext uri="{FF2B5EF4-FFF2-40B4-BE49-F238E27FC236}">
                    <a16:creationId xmlns:a16="http://schemas.microsoft.com/office/drawing/2014/main" id="{D7A06D65-92A2-3DD1-E5EF-8BF687B1B0D7}"/>
                  </a:ext>
                </a:extLst>
              </p:cNvPr>
              <p:cNvSpPr/>
              <p:nvPr/>
            </p:nvSpPr>
            <p:spPr>
              <a:xfrm>
                <a:off x="9229005" y="326825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0" name="Freeform 9177">
                <a:extLst>
                  <a:ext uri="{FF2B5EF4-FFF2-40B4-BE49-F238E27FC236}">
                    <a16:creationId xmlns:a16="http://schemas.microsoft.com/office/drawing/2014/main" id="{F3CEE5F2-555E-3887-3798-02374D8C3F36}"/>
                  </a:ext>
                </a:extLst>
              </p:cNvPr>
              <p:cNvSpPr/>
              <p:nvPr/>
            </p:nvSpPr>
            <p:spPr>
              <a:xfrm>
                <a:off x="920805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1" name="Freeform 9178">
                <a:extLst>
                  <a:ext uri="{FF2B5EF4-FFF2-40B4-BE49-F238E27FC236}">
                    <a16:creationId xmlns:a16="http://schemas.microsoft.com/office/drawing/2014/main" id="{BA45910F-37B2-D223-A1F3-E0807CC828F7}"/>
                  </a:ext>
                </a:extLst>
              </p:cNvPr>
              <p:cNvSpPr/>
              <p:nvPr/>
            </p:nvSpPr>
            <p:spPr>
              <a:xfrm>
                <a:off x="9231036"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2" name="Freeform 9179">
                <a:extLst>
                  <a:ext uri="{FF2B5EF4-FFF2-40B4-BE49-F238E27FC236}">
                    <a16:creationId xmlns:a16="http://schemas.microsoft.com/office/drawing/2014/main" id="{B872AE04-13EA-B9CC-D152-1C280A9AA194}"/>
                  </a:ext>
                </a:extLst>
              </p:cNvPr>
              <p:cNvSpPr/>
              <p:nvPr/>
            </p:nvSpPr>
            <p:spPr>
              <a:xfrm>
                <a:off x="920805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3" name="Freeform 9180">
                <a:extLst>
                  <a:ext uri="{FF2B5EF4-FFF2-40B4-BE49-F238E27FC236}">
                    <a16:creationId xmlns:a16="http://schemas.microsoft.com/office/drawing/2014/main" id="{C5B359F0-BDF5-042D-55BC-C02FAAE1AA94}"/>
                  </a:ext>
                </a:extLst>
              </p:cNvPr>
              <p:cNvSpPr/>
              <p:nvPr/>
            </p:nvSpPr>
            <p:spPr>
              <a:xfrm>
                <a:off x="9231036"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4" name="Freeform 9181">
                <a:extLst>
                  <a:ext uri="{FF2B5EF4-FFF2-40B4-BE49-F238E27FC236}">
                    <a16:creationId xmlns:a16="http://schemas.microsoft.com/office/drawing/2014/main" id="{2A5DCA1E-FB82-07B0-041E-C94B8AA9E9CD}"/>
                  </a:ext>
                </a:extLst>
              </p:cNvPr>
              <p:cNvSpPr/>
              <p:nvPr/>
            </p:nvSpPr>
            <p:spPr>
              <a:xfrm>
                <a:off x="921021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5" name="Freeform 9182">
                <a:extLst>
                  <a:ext uri="{FF2B5EF4-FFF2-40B4-BE49-F238E27FC236}">
                    <a16:creationId xmlns:a16="http://schemas.microsoft.com/office/drawing/2014/main" id="{AFFCB084-7D06-344A-5938-92DA9739871B}"/>
                  </a:ext>
                </a:extLst>
              </p:cNvPr>
              <p:cNvSpPr/>
              <p:nvPr/>
            </p:nvSpPr>
            <p:spPr>
              <a:xfrm>
                <a:off x="9233195"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6" name="Freeform 9183">
                <a:extLst>
                  <a:ext uri="{FF2B5EF4-FFF2-40B4-BE49-F238E27FC236}">
                    <a16:creationId xmlns:a16="http://schemas.microsoft.com/office/drawing/2014/main" id="{5421D665-76AB-85BA-5B2B-8CD2FC45E49A}"/>
                  </a:ext>
                </a:extLst>
              </p:cNvPr>
              <p:cNvSpPr/>
              <p:nvPr/>
            </p:nvSpPr>
            <p:spPr>
              <a:xfrm>
                <a:off x="921021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7" name="Freeform 9184">
                <a:extLst>
                  <a:ext uri="{FF2B5EF4-FFF2-40B4-BE49-F238E27FC236}">
                    <a16:creationId xmlns:a16="http://schemas.microsoft.com/office/drawing/2014/main" id="{C6626469-AC2B-A68D-B2AC-E4CAD0B450F6}"/>
                  </a:ext>
                </a:extLst>
              </p:cNvPr>
              <p:cNvSpPr/>
              <p:nvPr/>
            </p:nvSpPr>
            <p:spPr>
              <a:xfrm>
                <a:off x="9233195"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8" name="Freeform 9185">
                <a:extLst>
                  <a:ext uri="{FF2B5EF4-FFF2-40B4-BE49-F238E27FC236}">
                    <a16:creationId xmlns:a16="http://schemas.microsoft.com/office/drawing/2014/main" id="{82659926-AA78-B1B1-BFC7-30F363646FC8}"/>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9" name="Freeform 9186">
                <a:extLst>
                  <a:ext uri="{FF2B5EF4-FFF2-40B4-BE49-F238E27FC236}">
                    <a16:creationId xmlns:a16="http://schemas.microsoft.com/office/drawing/2014/main" id="{E1152B36-6FC8-BFF3-F46A-EF541308B35B}"/>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0" name="Freeform 9187">
                <a:extLst>
                  <a:ext uri="{FF2B5EF4-FFF2-40B4-BE49-F238E27FC236}">
                    <a16:creationId xmlns:a16="http://schemas.microsoft.com/office/drawing/2014/main" id="{4214AC56-B683-7778-5EC8-E8486EFC9B53}"/>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1" name="Freeform 9188">
                <a:extLst>
                  <a:ext uri="{FF2B5EF4-FFF2-40B4-BE49-F238E27FC236}">
                    <a16:creationId xmlns:a16="http://schemas.microsoft.com/office/drawing/2014/main" id="{6CD504B1-9315-9BC2-2E94-FC5FB1439127}"/>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2" name="Freeform 9189">
                <a:extLst>
                  <a:ext uri="{FF2B5EF4-FFF2-40B4-BE49-F238E27FC236}">
                    <a16:creationId xmlns:a16="http://schemas.microsoft.com/office/drawing/2014/main" id="{203B810A-151B-28D8-5A33-C8FEBC10703B}"/>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3" name="Freeform 9190">
                <a:extLst>
                  <a:ext uri="{FF2B5EF4-FFF2-40B4-BE49-F238E27FC236}">
                    <a16:creationId xmlns:a16="http://schemas.microsoft.com/office/drawing/2014/main" id="{4BF8E343-2FC8-579A-5A85-348EB31794D2}"/>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4" name="Freeform 9191">
                <a:extLst>
                  <a:ext uri="{FF2B5EF4-FFF2-40B4-BE49-F238E27FC236}">
                    <a16:creationId xmlns:a16="http://schemas.microsoft.com/office/drawing/2014/main" id="{06B34A0A-920A-A094-DF66-4F94B500EAB4}"/>
                  </a:ext>
                </a:extLst>
              </p:cNvPr>
              <p:cNvSpPr/>
              <p:nvPr/>
            </p:nvSpPr>
            <p:spPr>
              <a:xfrm>
                <a:off x="9212246"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5" name="Freeform 9192">
                <a:extLst>
                  <a:ext uri="{FF2B5EF4-FFF2-40B4-BE49-F238E27FC236}">
                    <a16:creationId xmlns:a16="http://schemas.microsoft.com/office/drawing/2014/main" id="{3F4D39BA-4948-34BD-57B4-107F383264DB}"/>
                  </a:ext>
                </a:extLst>
              </p:cNvPr>
              <p:cNvSpPr/>
              <p:nvPr/>
            </p:nvSpPr>
            <p:spPr>
              <a:xfrm>
                <a:off x="923535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6" name="Freeform 9193">
                <a:extLst>
                  <a:ext uri="{FF2B5EF4-FFF2-40B4-BE49-F238E27FC236}">
                    <a16:creationId xmlns:a16="http://schemas.microsoft.com/office/drawing/2014/main" id="{C3E46976-28B4-BE40-3510-BCE02118C30C}"/>
                  </a:ext>
                </a:extLst>
              </p:cNvPr>
              <p:cNvSpPr/>
              <p:nvPr/>
            </p:nvSpPr>
            <p:spPr>
              <a:xfrm>
                <a:off x="9216563"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7" name="Freeform 9194">
                <a:extLst>
                  <a:ext uri="{FF2B5EF4-FFF2-40B4-BE49-F238E27FC236}">
                    <a16:creationId xmlns:a16="http://schemas.microsoft.com/office/drawing/2014/main" id="{D74C589B-C2E4-ED9D-AE86-FF318ADE6F5C}"/>
                  </a:ext>
                </a:extLst>
              </p:cNvPr>
              <p:cNvSpPr/>
              <p:nvPr/>
            </p:nvSpPr>
            <p:spPr>
              <a:xfrm>
                <a:off x="923954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8" name="Freeform 9195">
                <a:extLst>
                  <a:ext uri="{FF2B5EF4-FFF2-40B4-BE49-F238E27FC236}">
                    <a16:creationId xmlns:a16="http://schemas.microsoft.com/office/drawing/2014/main" id="{05B27DE1-B1B9-1C59-5974-A765A17BCA03}"/>
                  </a:ext>
                </a:extLst>
              </p:cNvPr>
              <p:cNvSpPr/>
              <p:nvPr/>
            </p:nvSpPr>
            <p:spPr>
              <a:xfrm>
                <a:off x="9216563"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9" name="Freeform 9196">
                <a:extLst>
                  <a:ext uri="{FF2B5EF4-FFF2-40B4-BE49-F238E27FC236}">
                    <a16:creationId xmlns:a16="http://schemas.microsoft.com/office/drawing/2014/main" id="{953A146B-3237-5DD8-184F-334D093AB7A8}"/>
                  </a:ext>
                </a:extLst>
              </p:cNvPr>
              <p:cNvSpPr/>
              <p:nvPr/>
            </p:nvSpPr>
            <p:spPr>
              <a:xfrm>
                <a:off x="9239543"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0" name="Freeform 9197">
                <a:extLst>
                  <a:ext uri="{FF2B5EF4-FFF2-40B4-BE49-F238E27FC236}">
                    <a16:creationId xmlns:a16="http://schemas.microsoft.com/office/drawing/2014/main" id="{AEFE4221-B549-7E22-D76F-6577FE8C27D0}"/>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1" name="Freeform 9198">
                <a:extLst>
                  <a:ext uri="{FF2B5EF4-FFF2-40B4-BE49-F238E27FC236}">
                    <a16:creationId xmlns:a16="http://schemas.microsoft.com/office/drawing/2014/main" id="{AA4625BA-4B6B-223B-E8F6-E48430C90755}"/>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2" name="Freeform 9199">
                <a:extLst>
                  <a:ext uri="{FF2B5EF4-FFF2-40B4-BE49-F238E27FC236}">
                    <a16:creationId xmlns:a16="http://schemas.microsoft.com/office/drawing/2014/main" id="{F1449E43-3522-74EC-7A8A-717214415FC8}"/>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3" name="Freeform 9200">
                <a:extLst>
                  <a:ext uri="{FF2B5EF4-FFF2-40B4-BE49-F238E27FC236}">
                    <a16:creationId xmlns:a16="http://schemas.microsoft.com/office/drawing/2014/main" id="{3F16E055-94E8-4A27-4756-3E77702F61AF}"/>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4" name="Freeform 9201">
                <a:extLst>
                  <a:ext uri="{FF2B5EF4-FFF2-40B4-BE49-F238E27FC236}">
                    <a16:creationId xmlns:a16="http://schemas.microsoft.com/office/drawing/2014/main" id="{A338FE3D-3E3A-D0AC-CDFF-61ACED88AA4C}"/>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5" name="Freeform 9202">
                <a:extLst>
                  <a:ext uri="{FF2B5EF4-FFF2-40B4-BE49-F238E27FC236}">
                    <a16:creationId xmlns:a16="http://schemas.microsoft.com/office/drawing/2014/main" id="{64F51073-C850-7160-A69E-D39330A6FF6F}"/>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6" name="Freeform 9203">
                <a:extLst>
                  <a:ext uri="{FF2B5EF4-FFF2-40B4-BE49-F238E27FC236}">
                    <a16:creationId xmlns:a16="http://schemas.microsoft.com/office/drawing/2014/main" id="{CAED0D5E-094C-FE7A-B1CC-A791661642AF}"/>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7" name="Freeform 9204">
                <a:extLst>
                  <a:ext uri="{FF2B5EF4-FFF2-40B4-BE49-F238E27FC236}">
                    <a16:creationId xmlns:a16="http://schemas.microsoft.com/office/drawing/2014/main" id="{98D1E702-98FA-5ABB-FC8B-6767045C2938}"/>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8" name="Freeform 9205">
                <a:extLst>
                  <a:ext uri="{FF2B5EF4-FFF2-40B4-BE49-F238E27FC236}">
                    <a16:creationId xmlns:a16="http://schemas.microsoft.com/office/drawing/2014/main" id="{548CE103-33FB-FCA5-59C9-B5A8473EB131}"/>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9" name="Freeform 9206">
                <a:extLst>
                  <a:ext uri="{FF2B5EF4-FFF2-40B4-BE49-F238E27FC236}">
                    <a16:creationId xmlns:a16="http://schemas.microsoft.com/office/drawing/2014/main" id="{C96B4E23-E590-FEDB-CE1C-137725EA0EA4}"/>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0" name="Freeform 9207">
                <a:extLst>
                  <a:ext uri="{FF2B5EF4-FFF2-40B4-BE49-F238E27FC236}">
                    <a16:creationId xmlns:a16="http://schemas.microsoft.com/office/drawing/2014/main" id="{0447C678-44CF-EF0E-6263-EE62C080CB9D}"/>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1" name="Freeform 9208">
                <a:extLst>
                  <a:ext uri="{FF2B5EF4-FFF2-40B4-BE49-F238E27FC236}">
                    <a16:creationId xmlns:a16="http://schemas.microsoft.com/office/drawing/2014/main" id="{DBA769F2-16B6-F921-B594-3F2FC26F0B45}"/>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2" name="Freeform 9209">
                <a:extLst>
                  <a:ext uri="{FF2B5EF4-FFF2-40B4-BE49-F238E27FC236}">
                    <a16:creationId xmlns:a16="http://schemas.microsoft.com/office/drawing/2014/main" id="{05E17379-4F45-4613-CF10-20E4A5130FD0}"/>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3" name="Freeform 9210">
                <a:extLst>
                  <a:ext uri="{FF2B5EF4-FFF2-40B4-BE49-F238E27FC236}">
                    <a16:creationId xmlns:a16="http://schemas.microsoft.com/office/drawing/2014/main" id="{A435BCDE-C6D7-256F-5A3A-00029EBF89F6}"/>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4" name="Freeform 9211">
                <a:extLst>
                  <a:ext uri="{FF2B5EF4-FFF2-40B4-BE49-F238E27FC236}">
                    <a16:creationId xmlns:a16="http://schemas.microsoft.com/office/drawing/2014/main" id="{F269D3C4-EFBB-1CB2-23CA-C807DF15EB50}"/>
                  </a:ext>
                </a:extLst>
              </p:cNvPr>
              <p:cNvSpPr/>
              <p:nvPr/>
            </p:nvSpPr>
            <p:spPr>
              <a:xfrm>
                <a:off x="9218594" y="332824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5" name="Freeform 9212">
                <a:extLst>
                  <a:ext uri="{FF2B5EF4-FFF2-40B4-BE49-F238E27FC236}">
                    <a16:creationId xmlns:a16="http://schemas.microsoft.com/office/drawing/2014/main" id="{4634C298-982D-925C-6102-6B9C42D8544C}"/>
                  </a:ext>
                </a:extLst>
              </p:cNvPr>
              <p:cNvSpPr/>
              <p:nvPr/>
            </p:nvSpPr>
            <p:spPr>
              <a:xfrm>
                <a:off x="9241701" y="330672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6" name="Freeform 9213">
                <a:extLst>
                  <a:ext uri="{FF2B5EF4-FFF2-40B4-BE49-F238E27FC236}">
                    <a16:creationId xmlns:a16="http://schemas.microsoft.com/office/drawing/2014/main" id="{3C9D8CB5-F556-C2DB-500F-B35023C70D1A}"/>
                  </a:ext>
                </a:extLst>
              </p:cNvPr>
              <p:cNvSpPr/>
              <p:nvPr/>
            </p:nvSpPr>
            <p:spPr>
              <a:xfrm>
                <a:off x="9229132"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7" name="Freeform 9214">
                <a:extLst>
                  <a:ext uri="{FF2B5EF4-FFF2-40B4-BE49-F238E27FC236}">
                    <a16:creationId xmlns:a16="http://schemas.microsoft.com/office/drawing/2014/main" id="{B7E71574-8B82-8E5D-E5F9-A98DD4E6B34C}"/>
                  </a:ext>
                </a:extLst>
              </p:cNvPr>
              <p:cNvSpPr/>
              <p:nvPr/>
            </p:nvSpPr>
            <p:spPr>
              <a:xfrm>
                <a:off x="925224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8" name="Freeform 9215">
                <a:extLst>
                  <a:ext uri="{FF2B5EF4-FFF2-40B4-BE49-F238E27FC236}">
                    <a16:creationId xmlns:a16="http://schemas.microsoft.com/office/drawing/2014/main" id="{5AF8D815-B64A-0F77-96A3-63193E7D4287}"/>
                  </a:ext>
                </a:extLst>
              </p:cNvPr>
              <p:cNvSpPr/>
              <p:nvPr/>
            </p:nvSpPr>
            <p:spPr>
              <a:xfrm>
                <a:off x="9229132"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9" name="Freeform 9216">
                <a:extLst>
                  <a:ext uri="{FF2B5EF4-FFF2-40B4-BE49-F238E27FC236}">
                    <a16:creationId xmlns:a16="http://schemas.microsoft.com/office/drawing/2014/main" id="{0F17C78F-827A-7B8A-B98B-0BE526CA3966}"/>
                  </a:ext>
                </a:extLst>
              </p:cNvPr>
              <p:cNvSpPr/>
              <p:nvPr/>
            </p:nvSpPr>
            <p:spPr>
              <a:xfrm>
                <a:off x="925224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0" name="Freeform 9217">
                <a:extLst>
                  <a:ext uri="{FF2B5EF4-FFF2-40B4-BE49-F238E27FC236}">
                    <a16:creationId xmlns:a16="http://schemas.microsoft.com/office/drawing/2014/main" id="{95DC56A2-B334-4818-0E8B-77E446349D5E}"/>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1" name="Freeform 9218">
                <a:extLst>
                  <a:ext uri="{FF2B5EF4-FFF2-40B4-BE49-F238E27FC236}">
                    <a16:creationId xmlns:a16="http://schemas.microsoft.com/office/drawing/2014/main" id="{8FCD8556-F49C-DCE5-43DC-10D4B342633C}"/>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2" name="Freeform 9219">
                <a:extLst>
                  <a:ext uri="{FF2B5EF4-FFF2-40B4-BE49-F238E27FC236}">
                    <a16:creationId xmlns:a16="http://schemas.microsoft.com/office/drawing/2014/main" id="{5CF86B34-8DFA-84F1-2D45-9C59BBFA7B85}"/>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3" name="Freeform 9220">
                <a:extLst>
                  <a:ext uri="{FF2B5EF4-FFF2-40B4-BE49-F238E27FC236}">
                    <a16:creationId xmlns:a16="http://schemas.microsoft.com/office/drawing/2014/main" id="{CCF5569A-92E5-9631-4EB7-14975A70F951}"/>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4" name="Freeform 9221">
                <a:extLst>
                  <a:ext uri="{FF2B5EF4-FFF2-40B4-BE49-F238E27FC236}">
                    <a16:creationId xmlns:a16="http://schemas.microsoft.com/office/drawing/2014/main" id="{A9B4FAA1-29FB-D044-8058-03EEE3FA34F0}"/>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5" name="Freeform 9222">
                <a:extLst>
                  <a:ext uri="{FF2B5EF4-FFF2-40B4-BE49-F238E27FC236}">
                    <a16:creationId xmlns:a16="http://schemas.microsoft.com/office/drawing/2014/main" id="{75EF0A3C-66FC-3C96-90A0-394123FD3AAB}"/>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6" name="Freeform 9223">
                <a:extLst>
                  <a:ext uri="{FF2B5EF4-FFF2-40B4-BE49-F238E27FC236}">
                    <a16:creationId xmlns:a16="http://schemas.microsoft.com/office/drawing/2014/main" id="{F76C1156-0B69-059A-8DD4-678F45EFF69B}"/>
                  </a:ext>
                </a:extLst>
              </p:cNvPr>
              <p:cNvSpPr/>
              <p:nvPr/>
            </p:nvSpPr>
            <p:spPr>
              <a:xfrm>
                <a:off x="92312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7" name="Freeform 9224">
                <a:extLst>
                  <a:ext uri="{FF2B5EF4-FFF2-40B4-BE49-F238E27FC236}">
                    <a16:creationId xmlns:a16="http://schemas.microsoft.com/office/drawing/2014/main" id="{825C4BD5-F0CC-7AC8-0EDE-FBBA084D344B}"/>
                  </a:ext>
                </a:extLst>
              </p:cNvPr>
              <p:cNvSpPr/>
              <p:nvPr/>
            </p:nvSpPr>
            <p:spPr>
              <a:xfrm>
                <a:off x="925439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8" name="Freeform 9225">
                <a:extLst>
                  <a:ext uri="{FF2B5EF4-FFF2-40B4-BE49-F238E27FC236}">
                    <a16:creationId xmlns:a16="http://schemas.microsoft.com/office/drawing/2014/main" id="{DD6457FC-7121-7B83-96FC-FF5343269DE8}"/>
                  </a:ext>
                </a:extLst>
              </p:cNvPr>
              <p:cNvSpPr/>
              <p:nvPr/>
            </p:nvSpPr>
            <p:spPr>
              <a:xfrm>
                <a:off x="92354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9" name="Freeform 9226">
                <a:extLst>
                  <a:ext uri="{FF2B5EF4-FFF2-40B4-BE49-F238E27FC236}">
                    <a16:creationId xmlns:a16="http://schemas.microsoft.com/office/drawing/2014/main" id="{3C986D9C-3747-2DF9-D857-72241C1CA503}"/>
                  </a:ext>
                </a:extLst>
              </p:cNvPr>
              <p:cNvSpPr/>
              <p:nvPr/>
            </p:nvSpPr>
            <p:spPr>
              <a:xfrm>
                <a:off x="925858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0" name="Freeform 9227">
                <a:extLst>
                  <a:ext uri="{FF2B5EF4-FFF2-40B4-BE49-F238E27FC236}">
                    <a16:creationId xmlns:a16="http://schemas.microsoft.com/office/drawing/2014/main" id="{BE91065E-A1E2-7F8F-A328-823F43D3D6C6}"/>
                  </a:ext>
                </a:extLst>
              </p:cNvPr>
              <p:cNvSpPr/>
              <p:nvPr/>
            </p:nvSpPr>
            <p:spPr>
              <a:xfrm>
                <a:off x="92354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1" name="Freeform 9228">
                <a:extLst>
                  <a:ext uri="{FF2B5EF4-FFF2-40B4-BE49-F238E27FC236}">
                    <a16:creationId xmlns:a16="http://schemas.microsoft.com/office/drawing/2014/main" id="{91CCCD66-F063-C0FE-9DF9-C44FA3E72284}"/>
                  </a:ext>
                </a:extLst>
              </p:cNvPr>
              <p:cNvSpPr/>
              <p:nvPr/>
            </p:nvSpPr>
            <p:spPr>
              <a:xfrm>
                <a:off x="925858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2" name="Freeform 9229">
                <a:extLst>
                  <a:ext uri="{FF2B5EF4-FFF2-40B4-BE49-F238E27FC236}">
                    <a16:creationId xmlns:a16="http://schemas.microsoft.com/office/drawing/2014/main" id="{CD36F238-9AE9-6E2A-EC1E-30241F76010E}"/>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3" name="Freeform 9230">
                <a:extLst>
                  <a:ext uri="{FF2B5EF4-FFF2-40B4-BE49-F238E27FC236}">
                    <a16:creationId xmlns:a16="http://schemas.microsoft.com/office/drawing/2014/main" id="{F289FE2D-C23C-429C-369D-C91E5871C5D7}"/>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4" name="Freeform 9231">
                <a:extLst>
                  <a:ext uri="{FF2B5EF4-FFF2-40B4-BE49-F238E27FC236}">
                    <a16:creationId xmlns:a16="http://schemas.microsoft.com/office/drawing/2014/main" id="{DBC81BF3-E167-DFA7-EC18-D20DC704E8A2}"/>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5" name="Freeform 9232">
                <a:extLst>
                  <a:ext uri="{FF2B5EF4-FFF2-40B4-BE49-F238E27FC236}">
                    <a16:creationId xmlns:a16="http://schemas.microsoft.com/office/drawing/2014/main" id="{58B58F07-FA91-6248-2F1A-0525FEDDA4FC}"/>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6" name="Freeform 9233">
                <a:extLst>
                  <a:ext uri="{FF2B5EF4-FFF2-40B4-BE49-F238E27FC236}">
                    <a16:creationId xmlns:a16="http://schemas.microsoft.com/office/drawing/2014/main" id="{00E0F036-A235-FB0E-2511-0417AADE5C83}"/>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7" name="Freeform 9234">
                <a:extLst>
                  <a:ext uri="{FF2B5EF4-FFF2-40B4-BE49-F238E27FC236}">
                    <a16:creationId xmlns:a16="http://schemas.microsoft.com/office/drawing/2014/main" id="{B031E538-1ABF-3CE9-C403-C78CF9026899}"/>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8" name="Freeform 9235">
                <a:extLst>
                  <a:ext uri="{FF2B5EF4-FFF2-40B4-BE49-F238E27FC236}">
                    <a16:creationId xmlns:a16="http://schemas.microsoft.com/office/drawing/2014/main" id="{C8DDC7A8-DD0C-AB9F-9A37-5A7285453FD0}"/>
                  </a:ext>
                </a:extLst>
              </p:cNvPr>
              <p:cNvSpPr/>
              <p:nvPr/>
            </p:nvSpPr>
            <p:spPr>
              <a:xfrm>
                <a:off x="9241828"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9" name="Freeform 9236">
                <a:extLst>
                  <a:ext uri="{FF2B5EF4-FFF2-40B4-BE49-F238E27FC236}">
                    <a16:creationId xmlns:a16="http://schemas.microsoft.com/office/drawing/2014/main" id="{A5B3A0AA-909E-A82C-9E28-ECE63E4AE0B4}"/>
                  </a:ext>
                </a:extLst>
              </p:cNvPr>
              <p:cNvSpPr/>
              <p:nvPr/>
            </p:nvSpPr>
            <p:spPr>
              <a:xfrm>
                <a:off x="926493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0" name="Freeform 9237">
                <a:extLst>
                  <a:ext uri="{FF2B5EF4-FFF2-40B4-BE49-F238E27FC236}">
                    <a16:creationId xmlns:a16="http://schemas.microsoft.com/office/drawing/2014/main" id="{FFEBCBD1-BEEB-D792-9990-7E70DC630BEC}"/>
                  </a:ext>
                </a:extLst>
              </p:cNvPr>
              <p:cNvSpPr/>
              <p:nvPr/>
            </p:nvSpPr>
            <p:spPr>
              <a:xfrm>
                <a:off x="9254525"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1" name="Freeform 9238">
                <a:extLst>
                  <a:ext uri="{FF2B5EF4-FFF2-40B4-BE49-F238E27FC236}">
                    <a16:creationId xmlns:a16="http://schemas.microsoft.com/office/drawing/2014/main" id="{2DD6870C-4897-755A-DC72-6C4468E73CC0}"/>
                  </a:ext>
                </a:extLst>
              </p:cNvPr>
              <p:cNvSpPr/>
              <p:nvPr/>
            </p:nvSpPr>
            <p:spPr>
              <a:xfrm>
                <a:off x="9277632"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2" name="Freeform 9239">
                <a:extLst>
                  <a:ext uri="{FF2B5EF4-FFF2-40B4-BE49-F238E27FC236}">
                    <a16:creationId xmlns:a16="http://schemas.microsoft.com/office/drawing/2014/main" id="{24B97909-293D-2781-CB38-9DD4626CC401}"/>
                  </a:ext>
                </a:extLst>
              </p:cNvPr>
              <p:cNvSpPr/>
              <p:nvPr/>
            </p:nvSpPr>
            <p:spPr>
              <a:xfrm>
                <a:off x="9254525"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3" name="Freeform 9240">
                <a:extLst>
                  <a:ext uri="{FF2B5EF4-FFF2-40B4-BE49-F238E27FC236}">
                    <a16:creationId xmlns:a16="http://schemas.microsoft.com/office/drawing/2014/main" id="{278830BB-CDCC-E5B5-EEDD-788DB8981B32}"/>
                  </a:ext>
                </a:extLst>
              </p:cNvPr>
              <p:cNvSpPr/>
              <p:nvPr/>
            </p:nvSpPr>
            <p:spPr>
              <a:xfrm>
                <a:off x="9277632"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4" name="Freeform 9241">
                <a:extLst>
                  <a:ext uri="{FF2B5EF4-FFF2-40B4-BE49-F238E27FC236}">
                    <a16:creationId xmlns:a16="http://schemas.microsoft.com/office/drawing/2014/main" id="{75B5BE45-F45E-106F-B8F5-9F2961D94FBC}"/>
                  </a:ext>
                </a:extLst>
              </p:cNvPr>
              <p:cNvSpPr/>
              <p:nvPr/>
            </p:nvSpPr>
            <p:spPr>
              <a:xfrm>
                <a:off x="9260873"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5" name="Freeform 9242">
                <a:extLst>
                  <a:ext uri="{FF2B5EF4-FFF2-40B4-BE49-F238E27FC236}">
                    <a16:creationId xmlns:a16="http://schemas.microsoft.com/office/drawing/2014/main" id="{D1928692-B5AB-EA7D-6F0D-ECF097740D8E}"/>
                  </a:ext>
                </a:extLst>
              </p:cNvPr>
              <p:cNvSpPr/>
              <p:nvPr/>
            </p:nvSpPr>
            <p:spPr>
              <a:xfrm>
                <a:off x="9283981"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6" name="Freeform 9243">
                <a:extLst>
                  <a:ext uri="{FF2B5EF4-FFF2-40B4-BE49-F238E27FC236}">
                    <a16:creationId xmlns:a16="http://schemas.microsoft.com/office/drawing/2014/main" id="{49238602-49DF-34DB-064F-4AE74689A8D1}"/>
                  </a:ext>
                </a:extLst>
              </p:cNvPr>
              <p:cNvSpPr/>
              <p:nvPr/>
            </p:nvSpPr>
            <p:spPr>
              <a:xfrm>
                <a:off x="9260873"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7" name="Freeform 9244">
                <a:extLst>
                  <a:ext uri="{FF2B5EF4-FFF2-40B4-BE49-F238E27FC236}">
                    <a16:creationId xmlns:a16="http://schemas.microsoft.com/office/drawing/2014/main" id="{CA68FAFF-E787-D73C-DA94-A780237F1876}"/>
                  </a:ext>
                </a:extLst>
              </p:cNvPr>
              <p:cNvSpPr/>
              <p:nvPr/>
            </p:nvSpPr>
            <p:spPr>
              <a:xfrm>
                <a:off x="9283981"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8" name="Freeform 9245">
                <a:extLst>
                  <a:ext uri="{FF2B5EF4-FFF2-40B4-BE49-F238E27FC236}">
                    <a16:creationId xmlns:a16="http://schemas.microsoft.com/office/drawing/2014/main" id="{27839AD8-2BDE-278D-E2EF-A16CE7DFBA94}"/>
                  </a:ext>
                </a:extLst>
              </p:cNvPr>
              <p:cNvSpPr/>
              <p:nvPr/>
            </p:nvSpPr>
            <p:spPr>
              <a:xfrm>
                <a:off x="92693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9" name="Freeform 9246">
                <a:extLst>
                  <a:ext uri="{FF2B5EF4-FFF2-40B4-BE49-F238E27FC236}">
                    <a16:creationId xmlns:a16="http://schemas.microsoft.com/office/drawing/2014/main" id="{5264A004-CBCE-9F9A-AC1E-EAC07C93AA24}"/>
                  </a:ext>
                </a:extLst>
              </p:cNvPr>
              <p:cNvSpPr/>
              <p:nvPr/>
            </p:nvSpPr>
            <p:spPr>
              <a:xfrm>
                <a:off x="929236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0" name="Freeform 9247">
                <a:extLst>
                  <a:ext uri="{FF2B5EF4-FFF2-40B4-BE49-F238E27FC236}">
                    <a16:creationId xmlns:a16="http://schemas.microsoft.com/office/drawing/2014/main" id="{7B81E1F0-86F6-CF14-E671-9690BBB42897}"/>
                  </a:ext>
                </a:extLst>
              </p:cNvPr>
              <p:cNvSpPr/>
              <p:nvPr/>
            </p:nvSpPr>
            <p:spPr>
              <a:xfrm>
                <a:off x="926938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1" name="Freeform 9248">
                <a:extLst>
                  <a:ext uri="{FF2B5EF4-FFF2-40B4-BE49-F238E27FC236}">
                    <a16:creationId xmlns:a16="http://schemas.microsoft.com/office/drawing/2014/main" id="{13B3C24C-4D92-D6B2-1025-8EDC168F36B0}"/>
                  </a:ext>
                </a:extLst>
              </p:cNvPr>
              <p:cNvSpPr/>
              <p:nvPr/>
            </p:nvSpPr>
            <p:spPr>
              <a:xfrm>
                <a:off x="9292360"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2" name="Freeform 9249">
                <a:extLst>
                  <a:ext uri="{FF2B5EF4-FFF2-40B4-BE49-F238E27FC236}">
                    <a16:creationId xmlns:a16="http://schemas.microsoft.com/office/drawing/2014/main" id="{C7CFBCF0-60CC-7244-56BF-0280A21A956A}"/>
                  </a:ext>
                </a:extLst>
              </p:cNvPr>
              <p:cNvSpPr/>
              <p:nvPr/>
            </p:nvSpPr>
            <p:spPr>
              <a:xfrm>
                <a:off x="9286266"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3" name="Freeform 9250">
                <a:extLst>
                  <a:ext uri="{FF2B5EF4-FFF2-40B4-BE49-F238E27FC236}">
                    <a16:creationId xmlns:a16="http://schemas.microsoft.com/office/drawing/2014/main" id="{C890D09B-78DB-9A38-6354-D9C5AAB40195}"/>
                  </a:ext>
                </a:extLst>
              </p:cNvPr>
              <p:cNvSpPr/>
              <p:nvPr/>
            </p:nvSpPr>
            <p:spPr>
              <a:xfrm>
                <a:off x="9309373"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4" name="Freeform 9251">
                <a:extLst>
                  <a:ext uri="{FF2B5EF4-FFF2-40B4-BE49-F238E27FC236}">
                    <a16:creationId xmlns:a16="http://schemas.microsoft.com/office/drawing/2014/main" id="{786F90CB-BAE6-0287-0B50-8C67A5275342}"/>
                  </a:ext>
                </a:extLst>
              </p:cNvPr>
              <p:cNvSpPr/>
              <p:nvPr/>
            </p:nvSpPr>
            <p:spPr>
              <a:xfrm>
                <a:off x="9286266"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5" name="Freeform 9252">
                <a:extLst>
                  <a:ext uri="{FF2B5EF4-FFF2-40B4-BE49-F238E27FC236}">
                    <a16:creationId xmlns:a16="http://schemas.microsoft.com/office/drawing/2014/main" id="{C3F1F243-F9AA-3EEC-DDA9-CAAC3145720B}"/>
                  </a:ext>
                </a:extLst>
              </p:cNvPr>
              <p:cNvSpPr/>
              <p:nvPr/>
            </p:nvSpPr>
            <p:spPr>
              <a:xfrm>
                <a:off x="9309373"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6" name="Freeform 9253">
                <a:extLst>
                  <a:ext uri="{FF2B5EF4-FFF2-40B4-BE49-F238E27FC236}">
                    <a16:creationId xmlns:a16="http://schemas.microsoft.com/office/drawing/2014/main" id="{EC6BBDB6-003E-F718-112E-3CB7BFE336D4}"/>
                  </a:ext>
                </a:extLst>
              </p:cNvPr>
              <p:cNvSpPr/>
              <p:nvPr/>
            </p:nvSpPr>
            <p:spPr>
              <a:xfrm>
                <a:off x="9305311"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7" name="Freeform 9254">
                <a:extLst>
                  <a:ext uri="{FF2B5EF4-FFF2-40B4-BE49-F238E27FC236}">
                    <a16:creationId xmlns:a16="http://schemas.microsoft.com/office/drawing/2014/main" id="{3A02C8BC-AB7A-38B1-82A7-F3883134B9F3}"/>
                  </a:ext>
                </a:extLst>
              </p:cNvPr>
              <p:cNvSpPr/>
              <p:nvPr/>
            </p:nvSpPr>
            <p:spPr>
              <a:xfrm>
                <a:off x="932841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8" name="Freeform 9255">
                <a:extLst>
                  <a:ext uri="{FF2B5EF4-FFF2-40B4-BE49-F238E27FC236}">
                    <a16:creationId xmlns:a16="http://schemas.microsoft.com/office/drawing/2014/main" id="{95240F77-7353-AAD5-FC71-BB455073ABE9}"/>
                  </a:ext>
                </a:extLst>
              </p:cNvPr>
              <p:cNvSpPr/>
              <p:nvPr/>
            </p:nvSpPr>
            <p:spPr>
              <a:xfrm>
                <a:off x="9305311"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9" name="Freeform 9256">
                <a:extLst>
                  <a:ext uri="{FF2B5EF4-FFF2-40B4-BE49-F238E27FC236}">
                    <a16:creationId xmlns:a16="http://schemas.microsoft.com/office/drawing/2014/main" id="{971DCA11-6A52-A286-4638-E14F59252EE3}"/>
                  </a:ext>
                </a:extLst>
              </p:cNvPr>
              <p:cNvSpPr/>
              <p:nvPr/>
            </p:nvSpPr>
            <p:spPr>
              <a:xfrm>
                <a:off x="932841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0" name="Freeform 9257">
                <a:extLst>
                  <a:ext uri="{FF2B5EF4-FFF2-40B4-BE49-F238E27FC236}">
                    <a16:creationId xmlns:a16="http://schemas.microsoft.com/office/drawing/2014/main" id="{D4FB6BBC-37D7-C5F6-1F8C-99B62709C755}"/>
                  </a:ext>
                </a:extLst>
              </p:cNvPr>
              <p:cNvSpPr/>
              <p:nvPr/>
            </p:nvSpPr>
            <p:spPr>
              <a:xfrm>
                <a:off x="930950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1" name="Freeform 9258">
                <a:extLst>
                  <a:ext uri="{FF2B5EF4-FFF2-40B4-BE49-F238E27FC236}">
                    <a16:creationId xmlns:a16="http://schemas.microsoft.com/office/drawing/2014/main" id="{D1A45B14-A861-54FE-E126-6F90B5BA97DC}"/>
                  </a:ext>
                </a:extLst>
              </p:cNvPr>
              <p:cNvSpPr/>
              <p:nvPr/>
            </p:nvSpPr>
            <p:spPr>
              <a:xfrm>
                <a:off x="933260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2" name="Freeform 9259">
                <a:extLst>
                  <a:ext uri="{FF2B5EF4-FFF2-40B4-BE49-F238E27FC236}">
                    <a16:creationId xmlns:a16="http://schemas.microsoft.com/office/drawing/2014/main" id="{2F4473ED-CAB4-37B1-C8AA-D6ABF3F32957}"/>
                  </a:ext>
                </a:extLst>
              </p:cNvPr>
              <p:cNvSpPr/>
              <p:nvPr/>
            </p:nvSpPr>
            <p:spPr>
              <a:xfrm>
                <a:off x="930950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3" name="Freeform 9260">
                <a:extLst>
                  <a:ext uri="{FF2B5EF4-FFF2-40B4-BE49-F238E27FC236}">
                    <a16:creationId xmlns:a16="http://schemas.microsoft.com/office/drawing/2014/main" id="{036E970E-6844-1359-0AE9-F07AFD5FBD97}"/>
                  </a:ext>
                </a:extLst>
              </p:cNvPr>
              <p:cNvSpPr/>
              <p:nvPr/>
            </p:nvSpPr>
            <p:spPr>
              <a:xfrm>
                <a:off x="9332608"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4" name="Freeform 9261">
                <a:extLst>
                  <a:ext uri="{FF2B5EF4-FFF2-40B4-BE49-F238E27FC236}">
                    <a16:creationId xmlns:a16="http://schemas.microsoft.com/office/drawing/2014/main" id="{E00C1775-A67D-3A10-8FE4-29533613C4B7}"/>
                  </a:ext>
                </a:extLst>
              </p:cNvPr>
              <p:cNvSpPr/>
              <p:nvPr/>
            </p:nvSpPr>
            <p:spPr>
              <a:xfrm>
                <a:off x="9311659"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5" name="Freeform 9262">
                <a:extLst>
                  <a:ext uri="{FF2B5EF4-FFF2-40B4-BE49-F238E27FC236}">
                    <a16:creationId xmlns:a16="http://schemas.microsoft.com/office/drawing/2014/main" id="{C0B1200C-301E-056E-01C8-B3CF6BC1A9F6}"/>
                  </a:ext>
                </a:extLst>
              </p:cNvPr>
              <p:cNvSpPr/>
              <p:nvPr/>
            </p:nvSpPr>
            <p:spPr>
              <a:xfrm>
                <a:off x="933476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6" name="Freeform 9263">
                <a:extLst>
                  <a:ext uri="{FF2B5EF4-FFF2-40B4-BE49-F238E27FC236}">
                    <a16:creationId xmlns:a16="http://schemas.microsoft.com/office/drawing/2014/main" id="{84A274CC-1C6F-D182-CC73-93F99E7D0F8D}"/>
                  </a:ext>
                </a:extLst>
              </p:cNvPr>
              <p:cNvSpPr/>
              <p:nvPr/>
            </p:nvSpPr>
            <p:spPr>
              <a:xfrm>
                <a:off x="9311659"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7" name="Freeform 9264">
                <a:extLst>
                  <a:ext uri="{FF2B5EF4-FFF2-40B4-BE49-F238E27FC236}">
                    <a16:creationId xmlns:a16="http://schemas.microsoft.com/office/drawing/2014/main" id="{E2C7409A-8673-EB4D-63C6-B35A3DE9BE24}"/>
                  </a:ext>
                </a:extLst>
              </p:cNvPr>
              <p:cNvSpPr/>
              <p:nvPr/>
            </p:nvSpPr>
            <p:spPr>
              <a:xfrm>
                <a:off x="9334766"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8" name="Freeform 9265">
                <a:extLst>
                  <a:ext uri="{FF2B5EF4-FFF2-40B4-BE49-F238E27FC236}">
                    <a16:creationId xmlns:a16="http://schemas.microsoft.com/office/drawing/2014/main" id="{505A0265-0E11-AF92-D635-721263F95D6A}"/>
                  </a:ext>
                </a:extLst>
              </p:cNvPr>
              <p:cNvSpPr/>
              <p:nvPr/>
            </p:nvSpPr>
            <p:spPr>
              <a:xfrm>
                <a:off x="93475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9" name="Freeform 9266">
                <a:extLst>
                  <a:ext uri="{FF2B5EF4-FFF2-40B4-BE49-F238E27FC236}">
                    <a16:creationId xmlns:a16="http://schemas.microsoft.com/office/drawing/2014/main" id="{578E26FA-C4E3-F365-FB4F-8F6480984500}"/>
                  </a:ext>
                </a:extLst>
              </p:cNvPr>
              <p:cNvSpPr/>
              <p:nvPr/>
            </p:nvSpPr>
            <p:spPr>
              <a:xfrm>
                <a:off x="9370697"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0" name="Freeform 9267">
                <a:extLst>
                  <a:ext uri="{FF2B5EF4-FFF2-40B4-BE49-F238E27FC236}">
                    <a16:creationId xmlns:a16="http://schemas.microsoft.com/office/drawing/2014/main" id="{0EAF7D3D-4B2A-F8A1-D855-6CCE7D17D945}"/>
                  </a:ext>
                </a:extLst>
              </p:cNvPr>
              <p:cNvSpPr/>
              <p:nvPr/>
            </p:nvSpPr>
            <p:spPr>
              <a:xfrm>
                <a:off x="9347590" y="338835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1" name="Freeform 9268">
                <a:extLst>
                  <a:ext uri="{FF2B5EF4-FFF2-40B4-BE49-F238E27FC236}">
                    <a16:creationId xmlns:a16="http://schemas.microsoft.com/office/drawing/2014/main" id="{914F4667-BB81-D74B-5F12-C628DEC9170F}"/>
                  </a:ext>
                </a:extLst>
              </p:cNvPr>
              <p:cNvSpPr/>
              <p:nvPr/>
            </p:nvSpPr>
            <p:spPr>
              <a:xfrm>
                <a:off x="9370697" y="336684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23" name="Graphic 4">
              <a:extLst>
                <a:ext uri="{FF2B5EF4-FFF2-40B4-BE49-F238E27FC236}">
                  <a16:creationId xmlns:a16="http://schemas.microsoft.com/office/drawing/2014/main" id="{18EF67F2-529A-2F60-EBDD-1B18A100A093}"/>
                </a:ext>
              </a:extLst>
            </p:cNvPr>
            <p:cNvGrpSpPr/>
            <p:nvPr/>
          </p:nvGrpSpPr>
          <p:grpSpPr>
            <a:xfrm>
              <a:off x="4916917" y="2489445"/>
              <a:ext cx="4561445" cy="709205"/>
              <a:chOff x="4916917" y="2489445"/>
              <a:chExt cx="4561445" cy="709205"/>
            </a:xfrm>
          </p:grpSpPr>
          <p:sp>
            <p:nvSpPr>
              <p:cNvPr id="62" name="Freeform 4709">
                <a:extLst>
                  <a:ext uri="{FF2B5EF4-FFF2-40B4-BE49-F238E27FC236}">
                    <a16:creationId xmlns:a16="http://schemas.microsoft.com/office/drawing/2014/main" id="{489D332D-6134-E5DB-A2D8-1CC9B7025250}"/>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 name="Freeform 4710">
                <a:extLst>
                  <a:ext uri="{FF2B5EF4-FFF2-40B4-BE49-F238E27FC236}">
                    <a16:creationId xmlns:a16="http://schemas.microsoft.com/office/drawing/2014/main" id="{22A0079E-5007-F64F-E2BB-31B13FBA1002}"/>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 name="Freeform 4711">
                <a:extLst>
                  <a:ext uri="{FF2B5EF4-FFF2-40B4-BE49-F238E27FC236}">
                    <a16:creationId xmlns:a16="http://schemas.microsoft.com/office/drawing/2014/main" id="{ABBF7AA7-A612-640D-5B0D-91E5D8734A6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 name="Freeform 4712">
                <a:extLst>
                  <a:ext uri="{FF2B5EF4-FFF2-40B4-BE49-F238E27FC236}">
                    <a16:creationId xmlns:a16="http://schemas.microsoft.com/office/drawing/2014/main" id="{45D5FE59-EA63-A6B6-4C8E-A304EB4B11A2}"/>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 name="Freeform 4713">
                <a:extLst>
                  <a:ext uri="{FF2B5EF4-FFF2-40B4-BE49-F238E27FC236}">
                    <a16:creationId xmlns:a16="http://schemas.microsoft.com/office/drawing/2014/main" id="{D1C1F4AB-7E60-624E-5E8C-CE92E701328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 name="Freeform 4714">
                <a:extLst>
                  <a:ext uri="{FF2B5EF4-FFF2-40B4-BE49-F238E27FC236}">
                    <a16:creationId xmlns:a16="http://schemas.microsoft.com/office/drawing/2014/main" id="{4B65B394-40B0-11F8-932A-2D65184118A0}"/>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 name="Freeform 4715">
                <a:extLst>
                  <a:ext uri="{FF2B5EF4-FFF2-40B4-BE49-F238E27FC236}">
                    <a16:creationId xmlns:a16="http://schemas.microsoft.com/office/drawing/2014/main" id="{6C0AAD25-A6DC-BE8C-8604-B6D38EC5A0C1}"/>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 name="Freeform 4716">
                <a:extLst>
                  <a:ext uri="{FF2B5EF4-FFF2-40B4-BE49-F238E27FC236}">
                    <a16:creationId xmlns:a16="http://schemas.microsoft.com/office/drawing/2014/main" id="{DE397F0D-5CC3-D353-40CB-ABD85079A3DD}"/>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 name="Freeform 4717">
                <a:extLst>
                  <a:ext uri="{FF2B5EF4-FFF2-40B4-BE49-F238E27FC236}">
                    <a16:creationId xmlns:a16="http://schemas.microsoft.com/office/drawing/2014/main" id="{07610FE3-12A8-233C-F0F0-12BCEDF7A373}"/>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 name="Freeform 4718">
                <a:extLst>
                  <a:ext uri="{FF2B5EF4-FFF2-40B4-BE49-F238E27FC236}">
                    <a16:creationId xmlns:a16="http://schemas.microsoft.com/office/drawing/2014/main" id="{7CAF3103-1EBD-6638-39E9-6AE9B52AD3A6}"/>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 name="Freeform 4719">
                <a:extLst>
                  <a:ext uri="{FF2B5EF4-FFF2-40B4-BE49-F238E27FC236}">
                    <a16:creationId xmlns:a16="http://schemas.microsoft.com/office/drawing/2014/main" id="{A407D841-CDA8-A375-EFF0-7E82B0BEB74B}"/>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 name="Freeform 4720">
                <a:extLst>
                  <a:ext uri="{FF2B5EF4-FFF2-40B4-BE49-F238E27FC236}">
                    <a16:creationId xmlns:a16="http://schemas.microsoft.com/office/drawing/2014/main" id="{9A00BA66-A4D7-3627-B05C-CA7F1D069EFC}"/>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 name="Freeform 4721">
                <a:extLst>
                  <a:ext uri="{FF2B5EF4-FFF2-40B4-BE49-F238E27FC236}">
                    <a16:creationId xmlns:a16="http://schemas.microsoft.com/office/drawing/2014/main" id="{FF577AB3-4DCB-9D89-5DB0-8B293BC7B66D}"/>
                  </a:ext>
                </a:extLst>
              </p:cNvPr>
              <p:cNvSpPr/>
              <p:nvPr/>
            </p:nvSpPr>
            <p:spPr>
              <a:xfrm>
                <a:off x="5081844" y="253943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 name="Freeform 4722">
                <a:extLst>
                  <a:ext uri="{FF2B5EF4-FFF2-40B4-BE49-F238E27FC236}">
                    <a16:creationId xmlns:a16="http://schemas.microsoft.com/office/drawing/2014/main" id="{0B6A6A9D-D396-87FB-9113-F9E1A3E6F201}"/>
                  </a:ext>
                </a:extLst>
              </p:cNvPr>
              <p:cNvSpPr/>
              <p:nvPr/>
            </p:nvSpPr>
            <p:spPr>
              <a:xfrm>
                <a:off x="5104824" y="251792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 name="Freeform 4723">
                <a:extLst>
                  <a:ext uri="{FF2B5EF4-FFF2-40B4-BE49-F238E27FC236}">
                    <a16:creationId xmlns:a16="http://schemas.microsoft.com/office/drawing/2014/main" id="{93064BF8-2C2D-80AE-9A4F-AE68A778BB0F}"/>
                  </a:ext>
                </a:extLst>
              </p:cNvPr>
              <p:cNvSpPr/>
              <p:nvPr/>
            </p:nvSpPr>
            <p:spPr>
              <a:xfrm>
                <a:off x="5081844" y="253943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 name="Freeform 4724">
                <a:extLst>
                  <a:ext uri="{FF2B5EF4-FFF2-40B4-BE49-F238E27FC236}">
                    <a16:creationId xmlns:a16="http://schemas.microsoft.com/office/drawing/2014/main" id="{40C40C44-B01F-CAA6-86E6-DA546EAEACB3}"/>
                  </a:ext>
                </a:extLst>
              </p:cNvPr>
              <p:cNvSpPr/>
              <p:nvPr/>
            </p:nvSpPr>
            <p:spPr>
              <a:xfrm>
                <a:off x="5104824" y="251792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 name="Freeform 4725">
                <a:extLst>
                  <a:ext uri="{FF2B5EF4-FFF2-40B4-BE49-F238E27FC236}">
                    <a16:creationId xmlns:a16="http://schemas.microsoft.com/office/drawing/2014/main" id="{2AEF74D8-2602-E471-338C-5CB537201FD4}"/>
                  </a:ext>
                </a:extLst>
              </p:cNvPr>
              <p:cNvSpPr/>
              <p:nvPr/>
            </p:nvSpPr>
            <p:spPr>
              <a:xfrm>
                <a:off x="5098730" y="2547660"/>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 name="Freeform 4726">
                <a:extLst>
                  <a:ext uri="{FF2B5EF4-FFF2-40B4-BE49-F238E27FC236}">
                    <a16:creationId xmlns:a16="http://schemas.microsoft.com/office/drawing/2014/main" id="{5F9D880D-1A3E-DD07-8484-8B9A7F81E82E}"/>
                  </a:ext>
                </a:extLst>
              </p:cNvPr>
              <p:cNvSpPr/>
              <p:nvPr/>
            </p:nvSpPr>
            <p:spPr>
              <a:xfrm>
                <a:off x="5121837" y="25261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 name="Freeform 4727">
                <a:extLst>
                  <a:ext uri="{FF2B5EF4-FFF2-40B4-BE49-F238E27FC236}">
                    <a16:creationId xmlns:a16="http://schemas.microsoft.com/office/drawing/2014/main" id="{67D3C8B8-7966-3B2A-6E3F-399B55F82A0F}"/>
                  </a:ext>
                </a:extLst>
              </p:cNvPr>
              <p:cNvSpPr/>
              <p:nvPr/>
            </p:nvSpPr>
            <p:spPr>
              <a:xfrm>
                <a:off x="5098730" y="2547660"/>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 name="Freeform 4728">
                <a:extLst>
                  <a:ext uri="{FF2B5EF4-FFF2-40B4-BE49-F238E27FC236}">
                    <a16:creationId xmlns:a16="http://schemas.microsoft.com/office/drawing/2014/main" id="{3A1C6707-3DBE-0F9D-7495-C54BD6F06C6C}"/>
                  </a:ext>
                </a:extLst>
              </p:cNvPr>
              <p:cNvSpPr/>
              <p:nvPr/>
            </p:nvSpPr>
            <p:spPr>
              <a:xfrm>
                <a:off x="5121837" y="25261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 name="Freeform 4729">
                <a:extLst>
                  <a:ext uri="{FF2B5EF4-FFF2-40B4-BE49-F238E27FC236}">
                    <a16:creationId xmlns:a16="http://schemas.microsoft.com/office/drawing/2014/main" id="{8D7E439E-A085-6675-9924-627C580808AE}"/>
                  </a:ext>
                </a:extLst>
              </p:cNvPr>
              <p:cNvSpPr/>
              <p:nvPr/>
            </p:nvSpPr>
            <p:spPr>
              <a:xfrm>
                <a:off x="5291208" y="262131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 name="Freeform 4730">
                <a:extLst>
                  <a:ext uri="{FF2B5EF4-FFF2-40B4-BE49-F238E27FC236}">
                    <a16:creationId xmlns:a16="http://schemas.microsoft.com/office/drawing/2014/main" id="{E0C6BFF4-8923-68E4-5FB5-D0983D21863D}"/>
                  </a:ext>
                </a:extLst>
              </p:cNvPr>
              <p:cNvSpPr/>
              <p:nvPr/>
            </p:nvSpPr>
            <p:spPr>
              <a:xfrm>
                <a:off x="5314188" y="25996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 name="Freeform 4731">
                <a:extLst>
                  <a:ext uri="{FF2B5EF4-FFF2-40B4-BE49-F238E27FC236}">
                    <a16:creationId xmlns:a16="http://schemas.microsoft.com/office/drawing/2014/main" id="{D6A5BB9F-9AAC-0FA9-F678-EC1CE2565D40}"/>
                  </a:ext>
                </a:extLst>
              </p:cNvPr>
              <p:cNvSpPr/>
              <p:nvPr/>
            </p:nvSpPr>
            <p:spPr>
              <a:xfrm>
                <a:off x="5291208" y="262131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 name="Freeform 4732">
                <a:extLst>
                  <a:ext uri="{FF2B5EF4-FFF2-40B4-BE49-F238E27FC236}">
                    <a16:creationId xmlns:a16="http://schemas.microsoft.com/office/drawing/2014/main" id="{445A43C2-4CF4-0D99-897D-46F52599F1AB}"/>
                  </a:ext>
                </a:extLst>
              </p:cNvPr>
              <p:cNvSpPr/>
              <p:nvPr/>
            </p:nvSpPr>
            <p:spPr>
              <a:xfrm>
                <a:off x="5314188" y="25996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 name="Freeform 4733">
                <a:extLst>
                  <a:ext uri="{FF2B5EF4-FFF2-40B4-BE49-F238E27FC236}">
                    <a16:creationId xmlns:a16="http://schemas.microsoft.com/office/drawing/2014/main" id="{A5C13A77-4846-F4ED-A977-712E2E14FD6A}"/>
                  </a:ext>
                </a:extLst>
              </p:cNvPr>
              <p:cNvSpPr/>
              <p:nvPr/>
            </p:nvSpPr>
            <p:spPr>
              <a:xfrm>
                <a:off x="5318632" y="26621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 name="Freeform 4734">
                <a:extLst>
                  <a:ext uri="{FF2B5EF4-FFF2-40B4-BE49-F238E27FC236}">
                    <a16:creationId xmlns:a16="http://schemas.microsoft.com/office/drawing/2014/main" id="{0A806B1B-C32D-5ACD-C696-D98D8BE4BEE7}"/>
                  </a:ext>
                </a:extLst>
              </p:cNvPr>
              <p:cNvSpPr/>
              <p:nvPr/>
            </p:nvSpPr>
            <p:spPr>
              <a:xfrm>
                <a:off x="5341740" y="26406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 name="Freeform 4735">
                <a:extLst>
                  <a:ext uri="{FF2B5EF4-FFF2-40B4-BE49-F238E27FC236}">
                    <a16:creationId xmlns:a16="http://schemas.microsoft.com/office/drawing/2014/main" id="{31074855-2E9E-AAC6-69ED-EF5D122CE28A}"/>
                  </a:ext>
                </a:extLst>
              </p:cNvPr>
              <p:cNvSpPr/>
              <p:nvPr/>
            </p:nvSpPr>
            <p:spPr>
              <a:xfrm>
                <a:off x="5318632" y="26621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 name="Freeform 4736">
                <a:extLst>
                  <a:ext uri="{FF2B5EF4-FFF2-40B4-BE49-F238E27FC236}">
                    <a16:creationId xmlns:a16="http://schemas.microsoft.com/office/drawing/2014/main" id="{6FBADC1A-0A5B-32FF-3047-919E17BCE919}"/>
                  </a:ext>
                </a:extLst>
              </p:cNvPr>
              <p:cNvSpPr/>
              <p:nvPr/>
            </p:nvSpPr>
            <p:spPr>
              <a:xfrm>
                <a:off x="5341740" y="26406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 name="Freeform 4737">
                <a:extLst>
                  <a:ext uri="{FF2B5EF4-FFF2-40B4-BE49-F238E27FC236}">
                    <a16:creationId xmlns:a16="http://schemas.microsoft.com/office/drawing/2014/main" id="{5380F434-D7C7-0D4E-A9B0-8030631C6838}"/>
                  </a:ext>
                </a:extLst>
              </p:cNvPr>
              <p:cNvSpPr/>
              <p:nvPr/>
            </p:nvSpPr>
            <p:spPr>
              <a:xfrm>
                <a:off x="5320917" y="267459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 name="Freeform 4738">
                <a:extLst>
                  <a:ext uri="{FF2B5EF4-FFF2-40B4-BE49-F238E27FC236}">
                    <a16:creationId xmlns:a16="http://schemas.microsoft.com/office/drawing/2014/main" id="{0A5D7F1E-A3BE-145D-0C61-B168F4D8493B}"/>
                  </a:ext>
                </a:extLst>
              </p:cNvPr>
              <p:cNvSpPr/>
              <p:nvPr/>
            </p:nvSpPr>
            <p:spPr>
              <a:xfrm>
                <a:off x="5343898" y="2653079"/>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 name="Freeform 4739">
                <a:extLst>
                  <a:ext uri="{FF2B5EF4-FFF2-40B4-BE49-F238E27FC236}">
                    <a16:creationId xmlns:a16="http://schemas.microsoft.com/office/drawing/2014/main" id="{13E89674-DF65-A2FD-4598-062FA1E255DD}"/>
                  </a:ext>
                </a:extLst>
              </p:cNvPr>
              <p:cNvSpPr/>
              <p:nvPr/>
            </p:nvSpPr>
            <p:spPr>
              <a:xfrm>
                <a:off x="5320917" y="267459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 name="Freeform 4740">
                <a:extLst>
                  <a:ext uri="{FF2B5EF4-FFF2-40B4-BE49-F238E27FC236}">
                    <a16:creationId xmlns:a16="http://schemas.microsoft.com/office/drawing/2014/main" id="{E0D4A9F2-B3E8-26F0-8416-154C7D2A9941}"/>
                  </a:ext>
                </a:extLst>
              </p:cNvPr>
              <p:cNvSpPr/>
              <p:nvPr/>
            </p:nvSpPr>
            <p:spPr>
              <a:xfrm>
                <a:off x="5343898" y="265295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 name="Freeform 4741">
                <a:extLst>
                  <a:ext uri="{FF2B5EF4-FFF2-40B4-BE49-F238E27FC236}">
                    <a16:creationId xmlns:a16="http://schemas.microsoft.com/office/drawing/2014/main" id="{C19C748C-1A5D-F3C2-9657-DD025067B250}"/>
                  </a:ext>
                </a:extLst>
              </p:cNvPr>
              <p:cNvSpPr/>
              <p:nvPr/>
            </p:nvSpPr>
            <p:spPr>
              <a:xfrm>
                <a:off x="5322949" y="268281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 name="Freeform 4742">
                <a:extLst>
                  <a:ext uri="{FF2B5EF4-FFF2-40B4-BE49-F238E27FC236}">
                    <a16:creationId xmlns:a16="http://schemas.microsoft.com/office/drawing/2014/main" id="{706982FF-B01A-96B2-B0C7-4080D58D5154}"/>
                  </a:ext>
                </a:extLst>
              </p:cNvPr>
              <p:cNvSpPr/>
              <p:nvPr/>
            </p:nvSpPr>
            <p:spPr>
              <a:xfrm>
                <a:off x="5345929" y="26611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 name="Freeform 4743">
                <a:extLst>
                  <a:ext uri="{FF2B5EF4-FFF2-40B4-BE49-F238E27FC236}">
                    <a16:creationId xmlns:a16="http://schemas.microsoft.com/office/drawing/2014/main" id="{13AE72F3-2766-07DE-C586-20256E181108}"/>
                  </a:ext>
                </a:extLst>
              </p:cNvPr>
              <p:cNvSpPr/>
              <p:nvPr/>
            </p:nvSpPr>
            <p:spPr>
              <a:xfrm>
                <a:off x="5322949" y="268281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 name="Freeform 4744">
                <a:extLst>
                  <a:ext uri="{FF2B5EF4-FFF2-40B4-BE49-F238E27FC236}">
                    <a16:creationId xmlns:a16="http://schemas.microsoft.com/office/drawing/2014/main" id="{D7B759D6-86BF-C37F-685A-33D85261F2E4}"/>
                  </a:ext>
                </a:extLst>
              </p:cNvPr>
              <p:cNvSpPr/>
              <p:nvPr/>
            </p:nvSpPr>
            <p:spPr>
              <a:xfrm>
                <a:off x="5345929" y="26611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 name="Freeform 4745">
                <a:extLst>
                  <a:ext uri="{FF2B5EF4-FFF2-40B4-BE49-F238E27FC236}">
                    <a16:creationId xmlns:a16="http://schemas.microsoft.com/office/drawing/2014/main" id="{57208F1A-3D36-06E6-20DF-080E9BFBCAF5}"/>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 name="Freeform 4746">
                <a:extLst>
                  <a:ext uri="{FF2B5EF4-FFF2-40B4-BE49-F238E27FC236}">
                    <a16:creationId xmlns:a16="http://schemas.microsoft.com/office/drawing/2014/main" id="{F5AC9382-875A-DF6C-1FFC-8BD06464BB6B}"/>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 name="Freeform 4747">
                <a:extLst>
                  <a:ext uri="{FF2B5EF4-FFF2-40B4-BE49-F238E27FC236}">
                    <a16:creationId xmlns:a16="http://schemas.microsoft.com/office/drawing/2014/main" id="{878A9CA4-3332-9250-167A-6D994A0B040F}"/>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 name="Freeform 4748">
                <a:extLst>
                  <a:ext uri="{FF2B5EF4-FFF2-40B4-BE49-F238E27FC236}">
                    <a16:creationId xmlns:a16="http://schemas.microsoft.com/office/drawing/2014/main" id="{B270FD22-CE13-46E6-8631-C9CC46AE9CCF}"/>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 name="Freeform 4749">
                <a:extLst>
                  <a:ext uri="{FF2B5EF4-FFF2-40B4-BE49-F238E27FC236}">
                    <a16:creationId xmlns:a16="http://schemas.microsoft.com/office/drawing/2014/main" id="{18299BFF-D700-6873-62FA-EC3FE3EBD5F2}"/>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 name="Freeform 4750">
                <a:extLst>
                  <a:ext uri="{FF2B5EF4-FFF2-40B4-BE49-F238E27FC236}">
                    <a16:creationId xmlns:a16="http://schemas.microsoft.com/office/drawing/2014/main" id="{79006013-4A97-719E-0E50-C47C1D40F35A}"/>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 name="Freeform 4751">
                <a:extLst>
                  <a:ext uri="{FF2B5EF4-FFF2-40B4-BE49-F238E27FC236}">
                    <a16:creationId xmlns:a16="http://schemas.microsoft.com/office/drawing/2014/main" id="{8EA52D57-E1D3-D143-03F8-0C5790551E1C}"/>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 name="Freeform 4752">
                <a:extLst>
                  <a:ext uri="{FF2B5EF4-FFF2-40B4-BE49-F238E27FC236}">
                    <a16:creationId xmlns:a16="http://schemas.microsoft.com/office/drawing/2014/main" id="{560A415C-9E0A-2541-1F59-521F991B4C68}"/>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 name="Freeform 4753">
                <a:extLst>
                  <a:ext uri="{FF2B5EF4-FFF2-40B4-BE49-F238E27FC236}">
                    <a16:creationId xmlns:a16="http://schemas.microsoft.com/office/drawing/2014/main" id="{82124E4E-AD12-8225-2585-BA9FA8C344CE}"/>
                  </a:ext>
                </a:extLst>
              </p:cNvPr>
              <p:cNvSpPr/>
              <p:nvPr/>
            </p:nvSpPr>
            <p:spPr>
              <a:xfrm>
                <a:off x="5352531"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 name="Freeform 4754">
                <a:extLst>
                  <a:ext uri="{FF2B5EF4-FFF2-40B4-BE49-F238E27FC236}">
                    <a16:creationId xmlns:a16="http://schemas.microsoft.com/office/drawing/2014/main" id="{A0DAE896-3D2C-3D4E-5CFA-336AB733E9C8}"/>
                  </a:ext>
                </a:extLst>
              </p:cNvPr>
              <p:cNvSpPr/>
              <p:nvPr/>
            </p:nvSpPr>
            <p:spPr>
              <a:xfrm>
                <a:off x="5375512"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 name="Freeform 4755">
                <a:extLst>
                  <a:ext uri="{FF2B5EF4-FFF2-40B4-BE49-F238E27FC236}">
                    <a16:creationId xmlns:a16="http://schemas.microsoft.com/office/drawing/2014/main" id="{22C6CBB4-BC70-D2C7-A007-B85F6AFCC07D}"/>
                  </a:ext>
                </a:extLst>
              </p:cNvPr>
              <p:cNvSpPr/>
              <p:nvPr/>
            </p:nvSpPr>
            <p:spPr>
              <a:xfrm>
                <a:off x="5352531"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 name="Freeform 4756">
                <a:extLst>
                  <a:ext uri="{FF2B5EF4-FFF2-40B4-BE49-F238E27FC236}">
                    <a16:creationId xmlns:a16="http://schemas.microsoft.com/office/drawing/2014/main" id="{4FF9F999-B2CF-B216-A5B0-8481BC419D4B}"/>
                  </a:ext>
                </a:extLst>
              </p:cNvPr>
              <p:cNvSpPr/>
              <p:nvPr/>
            </p:nvSpPr>
            <p:spPr>
              <a:xfrm>
                <a:off x="5375512"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 name="Freeform 4757">
                <a:extLst>
                  <a:ext uri="{FF2B5EF4-FFF2-40B4-BE49-F238E27FC236}">
                    <a16:creationId xmlns:a16="http://schemas.microsoft.com/office/drawing/2014/main" id="{F5A6B6F5-C28D-F6D9-A491-A5ACFC65B159}"/>
                  </a:ext>
                </a:extLst>
              </p:cNvPr>
              <p:cNvSpPr/>
              <p:nvPr/>
            </p:nvSpPr>
            <p:spPr>
              <a:xfrm>
                <a:off x="5354690" y="27200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 name="Freeform 4758">
                <a:extLst>
                  <a:ext uri="{FF2B5EF4-FFF2-40B4-BE49-F238E27FC236}">
                    <a16:creationId xmlns:a16="http://schemas.microsoft.com/office/drawing/2014/main" id="{DC9B9964-7D3D-0DCF-13F3-DB74A185394E}"/>
                  </a:ext>
                </a:extLst>
              </p:cNvPr>
              <p:cNvSpPr/>
              <p:nvPr/>
            </p:nvSpPr>
            <p:spPr>
              <a:xfrm>
                <a:off x="5377797" y="269838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 name="Freeform 4759">
                <a:extLst>
                  <a:ext uri="{FF2B5EF4-FFF2-40B4-BE49-F238E27FC236}">
                    <a16:creationId xmlns:a16="http://schemas.microsoft.com/office/drawing/2014/main" id="{FECC4ADE-685F-75F4-D960-663141CB5EF9}"/>
                  </a:ext>
                </a:extLst>
              </p:cNvPr>
              <p:cNvSpPr/>
              <p:nvPr/>
            </p:nvSpPr>
            <p:spPr>
              <a:xfrm>
                <a:off x="5354690" y="27200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 name="Freeform 4760">
                <a:extLst>
                  <a:ext uri="{FF2B5EF4-FFF2-40B4-BE49-F238E27FC236}">
                    <a16:creationId xmlns:a16="http://schemas.microsoft.com/office/drawing/2014/main" id="{68544319-D134-846C-C2A1-9F6B730BC3A1}"/>
                  </a:ext>
                </a:extLst>
              </p:cNvPr>
              <p:cNvSpPr/>
              <p:nvPr/>
            </p:nvSpPr>
            <p:spPr>
              <a:xfrm>
                <a:off x="5377797" y="269838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 name="Freeform 4761">
                <a:extLst>
                  <a:ext uri="{FF2B5EF4-FFF2-40B4-BE49-F238E27FC236}">
                    <a16:creationId xmlns:a16="http://schemas.microsoft.com/office/drawing/2014/main" id="{928A4DEB-A910-A7D2-B462-694AFB17B0B5}"/>
                  </a:ext>
                </a:extLst>
              </p:cNvPr>
              <p:cNvSpPr/>
              <p:nvPr/>
            </p:nvSpPr>
            <p:spPr>
              <a:xfrm>
                <a:off x="5686701" y="279519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 name="Freeform 4762">
                <a:extLst>
                  <a:ext uri="{FF2B5EF4-FFF2-40B4-BE49-F238E27FC236}">
                    <a16:creationId xmlns:a16="http://schemas.microsoft.com/office/drawing/2014/main" id="{D4A03AE8-88E6-1751-FA12-6ACE94BA3F29}"/>
                  </a:ext>
                </a:extLst>
              </p:cNvPr>
              <p:cNvSpPr/>
              <p:nvPr/>
            </p:nvSpPr>
            <p:spPr>
              <a:xfrm>
                <a:off x="5709809" y="27735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 name="Freeform 4763">
                <a:extLst>
                  <a:ext uri="{FF2B5EF4-FFF2-40B4-BE49-F238E27FC236}">
                    <a16:creationId xmlns:a16="http://schemas.microsoft.com/office/drawing/2014/main" id="{5661469E-E571-1EEF-6249-DF0AE67E3897}"/>
                  </a:ext>
                </a:extLst>
              </p:cNvPr>
              <p:cNvSpPr/>
              <p:nvPr/>
            </p:nvSpPr>
            <p:spPr>
              <a:xfrm>
                <a:off x="5686701" y="279519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 name="Freeform 4764">
                <a:extLst>
                  <a:ext uri="{FF2B5EF4-FFF2-40B4-BE49-F238E27FC236}">
                    <a16:creationId xmlns:a16="http://schemas.microsoft.com/office/drawing/2014/main" id="{076D5924-A00C-0936-F6FE-8854E802A38D}"/>
                  </a:ext>
                </a:extLst>
              </p:cNvPr>
              <p:cNvSpPr/>
              <p:nvPr/>
            </p:nvSpPr>
            <p:spPr>
              <a:xfrm>
                <a:off x="5709809" y="27735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 name="Freeform 4765">
                <a:extLst>
                  <a:ext uri="{FF2B5EF4-FFF2-40B4-BE49-F238E27FC236}">
                    <a16:creationId xmlns:a16="http://schemas.microsoft.com/office/drawing/2014/main" id="{A726DC75-3848-37F7-5050-F7828E55A6BA}"/>
                  </a:ext>
                </a:extLst>
              </p:cNvPr>
              <p:cNvSpPr/>
              <p:nvPr/>
            </p:nvSpPr>
            <p:spPr>
              <a:xfrm>
                <a:off x="5765038" y="282860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 name="Freeform 4766">
                <a:extLst>
                  <a:ext uri="{FF2B5EF4-FFF2-40B4-BE49-F238E27FC236}">
                    <a16:creationId xmlns:a16="http://schemas.microsoft.com/office/drawing/2014/main" id="{7CBC658D-F733-9DBC-48E5-934B8DFF1021}"/>
                  </a:ext>
                </a:extLst>
              </p:cNvPr>
              <p:cNvSpPr/>
              <p:nvPr/>
            </p:nvSpPr>
            <p:spPr>
              <a:xfrm>
                <a:off x="5788019" y="28069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 name="Freeform 4767">
                <a:extLst>
                  <a:ext uri="{FF2B5EF4-FFF2-40B4-BE49-F238E27FC236}">
                    <a16:creationId xmlns:a16="http://schemas.microsoft.com/office/drawing/2014/main" id="{173197FE-F4A8-CBF7-EDD1-D332A24CFA84}"/>
                  </a:ext>
                </a:extLst>
              </p:cNvPr>
              <p:cNvSpPr/>
              <p:nvPr/>
            </p:nvSpPr>
            <p:spPr>
              <a:xfrm>
                <a:off x="5765038" y="282860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 name="Freeform 4768">
                <a:extLst>
                  <a:ext uri="{FF2B5EF4-FFF2-40B4-BE49-F238E27FC236}">
                    <a16:creationId xmlns:a16="http://schemas.microsoft.com/office/drawing/2014/main" id="{B760A8D7-E418-A7AC-66AC-9BE27C8994FE}"/>
                  </a:ext>
                </a:extLst>
              </p:cNvPr>
              <p:cNvSpPr/>
              <p:nvPr/>
            </p:nvSpPr>
            <p:spPr>
              <a:xfrm>
                <a:off x="5788019" y="28069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 name="Freeform 4769">
                <a:extLst>
                  <a:ext uri="{FF2B5EF4-FFF2-40B4-BE49-F238E27FC236}">
                    <a16:creationId xmlns:a16="http://schemas.microsoft.com/office/drawing/2014/main" id="{39E491FB-6120-D807-439D-2240A2BDC88E}"/>
                  </a:ext>
                </a:extLst>
              </p:cNvPr>
              <p:cNvSpPr/>
              <p:nvPr/>
            </p:nvSpPr>
            <p:spPr>
              <a:xfrm>
                <a:off x="5792463" y="283278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 name="Freeform 4770">
                <a:extLst>
                  <a:ext uri="{FF2B5EF4-FFF2-40B4-BE49-F238E27FC236}">
                    <a16:creationId xmlns:a16="http://schemas.microsoft.com/office/drawing/2014/main" id="{1A8F131C-8DF1-4A34-5437-6E5184BE75C8}"/>
                  </a:ext>
                </a:extLst>
              </p:cNvPr>
              <p:cNvSpPr/>
              <p:nvPr/>
            </p:nvSpPr>
            <p:spPr>
              <a:xfrm>
                <a:off x="5815570" y="28112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 name="Freeform 4771">
                <a:extLst>
                  <a:ext uri="{FF2B5EF4-FFF2-40B4-BE49-F238E27FC236}">
                    <a16:creationId xmlns:a16="http://schemas.microsoft.com/office/drawing/2014/main" id="{6FE4433A-D9B9-B5BE-9208-BAA66D6AB2A8}"/>
                  </a:ext>
                </a:extLst>
              </p:cNvPr>
              <p:cNvSpPr/>
              <p:nvPr/>
            </p:nvSpPr>
            <p:spPr>
              <a:xfrm>
                <a:off x="5792463" y="283278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 name="Freeform 4772">
                <a:extLst>
                  <a:ext uri="{FF2B5EF4-FFF2-40B4-BE49-F238E27FC236}">
                    <a16:creationId xmlns:a16="http://schemas.microsoft.com/office/drawing/2014/main" id="{F939A0DE-36C4-D266-C801-FE336832F053}"/>
                  </a:ext>
                </a:extLst>
              </p:cNvPr>
              <p:cNvSpPr/>
              <p:nvPr/>
            </p:nvSpPr>
            <p:spPr>
              <a:xfrm>
                <a:off x="5815570" y="28112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 name="Freeform 4773">
                <a:extLst>
                  <a:ext uri="{FF2B5EF4-FFF2-40B4-BE49-F238E27FC236}">
                    <a16:creationId xmlns:a16="http://schemas.microsoft.com/office/drawing/2014/main" id="{47FFADB8-3AAC-2839-7DF4-F099ED55B8DB}"/>
                  </a:ext>
                </a:extLst>
              </p:cNvPr>
              <p:cNvSpPr/>
              <p:nvPr/>
            </p:nvSpPr>
            <p:spPr>
              <a:xfrm>
                <a:off x="5862293" y="2837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 name="Freeform 4774">
                <a:extLst>
                  <a:ext uri="{FF2B5EF4-FFF2-40B4-BE49-F238E27FC236}">
                    <a16:creationId xmlns:a16="http://schemas.microsoft.com/office/drawing/2014/main" id="{BE4DB06D-D538-C7F2-8B93-9339464426AA}"/>
                  </a:ext>
                </a:extLst>
              </p:cNvPr>
              <p:cNvSpPr/>
              <p:nvPr/>
            </p:nvSpPr>
            <p:spPr>
              <a:xfrm>
                <a:off x="5885274" y="28154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 name="Freeform 4775">
                <a:extLst>
                  <a:ext uri="{FF2B5EF4-FFF2-40B4-BE49-F238E27FC236}">
                    <a16:creationId xmlns:a16="http://schemas.microsoft.com/office/drawing/2014/main" id="{E3C5D41B-59BE-74BD-153B-08133F3DDE6E}"/>
                  </a:ext>
                </a:extLst>
              </p:cNvPr>
              <p:cNvSpPr/>
              <p:nvPr/>
            </p:nvSpPr>
            <p:spPr>
              <a:xfrm>
                <a:off x="5862293" y="2837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 name="Freeform 4776">
                <a:extLst>
                  <a:ext uri="{FF2B5EF4-FFF2-40B4-BE49-F238E27FC236}">
                    <a16:creationId xmlns:a16="http://schemas.microsoft.com/office/drawing/2014/main" id="{59266838-53DB-C227-8DCA-D752C112816F}"/>
                  </a:ext>
                </a:extLst>
              </p:cNvPr>
              <p:cNvSpPr/>
              <p:nvPr/>
            </p:nvSpPr>
            <p:spPr>
              <a:xfrm>
                <a:off x="5885274" y="28154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 name="Freeform 4777">
                <a:extLst>
                  <a:ext uri="{FF2B5EF4-FFF2-40B4-BE49-F238E27FC236}">
                    <a16:creationId xmlns:a16="http://schemas.microsoft.com/office/drawing/2014/main" id="{76EF44E0-27CB-C21F-2730-285EB44CA820}"/>
                  </a:ext>
                </a:extLst>
              </p:cNvPr>
              <p:cNvSpPr/>
              <p:nvPr/>
            </p:nvSpPr>
            <p:spPr>
              <a:xfrm>
                <a:off x="605896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 name="Freeform 4778">
                <a:extLst>
                  <a:ext uri="{FF2B5EF4-FFF2-40B4-BE49-F238E27FC236}">
                    <a16:creationId xmlns:a16="http://schemas.microsoft.com/office/drawing/2014/main" id="{DBD1D702-30A9-EA56-D3AD-D814F8F0DCEB}"/>
                  </a:ext>
                </a:extLst>
              </p:cNvPr>
              <p:cNvSpPr/>
              <p:nvPr/>
            </p:nvSpPr>
            <p:spPr>
              <a:xfrm>
                <a:off x="6081941"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 name="Freeform 4779">
                <a:extLst>
                  <a:ext uri="{FF2B5EF4-FFF2-40B4-BE49-F238E27FC236}">
                    <a16:creationId xmlns:a16="http://schemas.microsoft.com/office/drawing/2014/main" id="{AEE2CA50-0D94-4485-626F-C59B4CABFE7E}"/>
                  </a:ext>
                </a:extLst>
              </p:cNvPr>
              <p:cNvSpPr/>
              <p:nvPr/>
            </p:nvSpPr>
            <p:spPr>
              <a:xfrm>
                <a:off x="605896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 name="Freeform 4780">
                <a:extLst>
                  <a:ext uri="{FF2B5EF4-FFF2-40B4-BE49-F238E27FC236}">
                    <a16:creationId xmlns:a16="http://schemas.microsoft.com/office/drawing/2014/main" id="{4C406D22-3A3F-83FB-6741-70B9F7C1115C}"/>
                  </a:ext>
                </a:extLst>
              </p:cNvPr>
              <p:cNvSpPr/>
              <p:nvPr/>
            </p:nvSpPr>
            <p:spPr>
              <a:xfrm>
                <a:off x="6081941"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 name="Freeform 4781">
                <a:extLst>
                  <a:ext uri="{FF2B5EF4-FFF2-40B4-BE49-F238E27FC236}">
                    <a16:creationId xmlns:a16="http://schemas.microsoft.com/office/drawing/2014/main" id="{F9630197-63C6-01D1-0C2C-FB1B56C5C9BC}"/>
                  </a:ext>
                </a:extLst>
              </p:cNvPr>
              <p:cNvSpPr/>
              <p:nvPr/>
            </p:nvSpPr>
            <p:spPr>
              <a:xfrm>
                <a:off x="606315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 name="Freeform 4782">
                <a:extLst>
                  <a:ext uri="{FF2B5EF4-FFF2-40B4-BE49-F238E27FC236}">
                    <a16:creationId xmlns:a16="http://schemas.microsoft.com/office/drawing/2014/main" id="{A9DE9287-85E8-8A8F-1D50-F3A39D6CFB20}"/>
                  </a:ext>
                </a:extLst>
              </p:cNvPr>
              <p:cNvSpPr/>
              <p:nvPr/>
            </p:nvSpPr>
            <p:spPr>
              <a:xfrm>
                <a:off x="6086258"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 name="Freeform 4783">
                <a:extLst>
                  <a:ext uri="{FF2B5EF4-FFF2-40B4-BE49-F238E27FC236}">
                    <a16:creationId xmlns:a16="http://schemas.microsoft.com/office/drawing/2014/main" id="{8AFD4AD8-82E2-C9B4-4284-1F3EC9F79A84}"/>
                  </a:ext>
                </a:extLst>
              </p:cNvPr>
              <p:cNvSpPr/>
              <p:nvPr/>
            </p:nvSpPr>
            <p:spPr>
              <a:xfrm>
                <a:off x="606315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 name="Freeform 4784">
                <a:extLst>
                  <a:ext uri="{FF2B5EF4-FFF2-40B4-BE49-F238E27FC236}">
                    <a16:creationId xmlns:a16="http://schemas.microsoft.com/office/drawing/2014/main" id="{9A90D69D-D3FC-7CA7-C6FB-A64DA2CB2246}"/>
                  </a:ext>
                </a:extLst>
              </p:cNvPr>
              <p:cNvSpPr/>
              <p:nvPr/>
            </p:nvSpPr>
            <p:spPr>
              <a:xfrm>
                <a:off x="6086258"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 name="Freeform 4785">
                <a:extLst>
                  <a:ext uri="{FF2B5EF4-FFF2-40B4-BE49-F238E27FC236}">
                    <a16:creationId xmlns:a16="http://schemas.microsoft.com/office/drawing/2014/main" id="{7E392A84-4DEA-A2DC-A5CA-B114AF92CA51}"/>
                  </a:ext>
                </a:extLst>
              </p:cNvPr>
              <p:cNvSpPr/>
              <p:nvPr/>
            </p:nvSpPr>
            <p:spPr>
              <a:xfrm>
                <a:off x="6259818" y="29004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 name="Freeform 4786">
                <a:extLst>
                  <a:ext uri="{FF2B5EF4-FFF2-40B4-BE49-F238E27FC236}">
                    <a16:creationId xmlns:a16="http://schemas.microsoft.com/office/drawing/2014/main" id="{A900D569-C575-EE92-7D7B-0584728CF064}"/>
                  </a:ext>
                </a:extLst>
              </p:cNvPr>
              <p:cNvSpPr/>
              <p:nvPr/>
            </p:nvSpPr>
            <p:spPr>
              <a:xfrm>
                <a:off x="6282926" y="287897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 name="Freeform 4787">
                <a:extLst>
                  <a:ext uri="{FF2B5EF4-FFF2-40B4-BE49-F238E27FC236}">
                    <a16:creationId xmlns:a16="http://schemas.microsoft.com/office/drawing/2014/main" id="{581F00C9-6706-ECAC-7918-6C7249493731}"/>
                  </a:ext>
                </a:extLst>
              </p:cNvPr>
              <p:cNvSpPr/>
              <p:nvPr/>
            </p:nvSpPr>
            <p:spPr>
              <a:xfrm>
                <a:off x="6259818" y="29004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 name="Freeform 4788">
                <a:extLst>
                  <a:ext uri="{FF2B5EF4-FFF2-40B4-BE49-F238E27FC236}">
                    <a16:creationId xmlns:a16="http://schemas.microsoft.com/office/drawing/2014/main" id="{EB75F3AD-45E5-1124-D00A-9B934B9D0E77}"/>
                  </a:ext>
                </a:extLst>
              </p:cNvPr>
              <p:cNvSpPr/>
              <p:nvPr/>
            </p:nvSpPr>
            <p:spPr>
              <a:xfrm>
                <a:off x="6282926" y="287897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 name="Freeform 4789">
                <a:extLst>
                  <a:ext uri="{FF2B5EF4-FFF2-40B4-BE49-F238E27FC236}">
                    <a16:creationId xmlns:a16="http://schemas.microsoft.com/office/drawing/2014/main" id="{F389D0BE-B153-5BEA-5F48-3AAFB8216C59}"/>
                  </a:ext>
                </a:extLst>
              </p:cNvPr>
              <p:cNvSpPr/>
              <p:nvPr/>
            </p:nvSpPr>
            <p:spPr>
              <a:xfrm>
                <a:off x="6295876"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 name="Freeform 4790">
                <a:extLst>
                  <a:ext uri="{FF2B5EF4-FFF2-40B4-BE49-F238E27FC236}">
                    <a16:creationId xmlns:a16="http://schemas.microsoft.com/office/drawing/2014/main" id="{4611EC8B-7D69-B5ED-3B48-40F50C030AAB}"/>
                  </a:ext>
                </a:extLst>
              </p:cNvPr>
              <p:cNvSpPr/>
              <p:nvPr/>
            </p:nvSpPr>
            <p:spPr>
              <a:xfrm>
                <a:off x="6318857"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 name="Freeform 4791">
                <a:extLst>
                  <a:ext uri="{FF2B5EF4-FFF2-40B4-BE49-F238E27FC236}">
                    <a16:creationId xmlns:a16="http://schemas.microsoft.com/office/drawing/2014/main" id="{B6A5629A-1563-F79A-227F-BC16ADC86A16}"/>
                  </a:ext>
                </a:extLst>
              </p:cNvPr>
              <p:cNvSpPr/>
              <p:nvPr/>
            </p:nvSpPr>
            <p:spPr>
              <a:xfrm>
                <a:off x="6295876"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 name="Freeform 4792">
                <a:extLst>
                  <a:ext uri="{FF2B5EF4-FFF2-40B4-BE49-F238E27FC236}">
                    <a16:creationId xmlns:a16="http://schemas.microsoft.com/office/drawing/2014/main" id="{4B8E81FB-2BF2-38D2-A0D3-73CC5154EB62}"/>
                  </a:ext>
                </a:extLst>
              </p:cNvPr>
              <p:cNvSpPr/>
              <p:nvPr/>
            </p:nvSpPr>
            <p:spPr>
              <a:xfrm>
                <a:off x="6318857"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 name="Freeform 4793">
                <a:extLst>
                  <a:ext uri="{FF2B5EF4-FFF2-40B4-BE49-F238E27FC236}">
                    <a16:creationId xmlns:a16="http://schemas.microsoft.com/office/drawing/2014/main" id="{8F2562AC-EDEF-A4CB-2F05-BB0CC2BCD823}"/>
                  </a:ext>
                </a:extLst>
              </p:cNvPr>
              <p:cNvSpPr/>
              <p:nvPr/>
            </p:nvSpPr>
            <p:spPr>
              <a:xfrm>
                <a:off x="6302224"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 name="Freeform 4794">
                <a:extLst>
                  <a:ext uri="{FF2B5EF4-FFF2-40B4-BE49-F238E27FC236}">
                    <a16:creationId xmlns:a16="http://schemas.microsoft.com/office/drawing/2014/main" id="{43F79A14-72D1-C537-E285-5048BE01E131}"/>
                  </a:ext>
                </a:extLst>
              </p:cNvPr>
              <p:cNvSpPr/>
              <p:nvPr/>
            </p:nvSpPr>
            <p:spPr>
              <a:xfrm>
                <a:off x="6325205"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 name="Freeform 4795">
                <a:extLst>
                  <a:ext uri="{FF2B5EF4-FFF2-40B4-BE49-F238E27FC236}">
                    <a16:creationId xmlns:a16="http://schemas.microsoft.com/office/drawing/2014/main" id="{94AA7C7F-D9E2-8498-80D2-0A051AD83DF0}"/>
                  </a:ext>
                </a:extLst>
              </p:cNvPr>
              <p:cNvSpPr/>
              <p:nvPr/>
            </p:nvSpPr>
            <p:spPr>
              <a:xfrm>
                <a:off x="6302224"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 name="Freeform 4796">
                <a:extLst>
                  <a:ext uri="{FF2B5EF4-FFF2-40B4-BE49-F238E27FC236}">
                    <a16:creationId xmlns:a16="http://schemas.microsoft.com/office/drawing/2014/main" id="{89AB231D-3ABA-F224-CC97-EEA0AFD1CA67}"/>
                  </a:ext>
                </a:extLst>
              </p:cNvPr>
              <p:cNvSpPr/>
              <p:nvPr/>
            </p:nvSpPr>
            <p:spPr>
              <a:xfrm>
                <a:off x="6325205"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 name="Freeform 4797">
                <a:extLst>
                  <a:ext uri="{FF2B5EF4-FFF2-40B4-BE49-F238E27FC236}">
                    <a16:creationId xmlns:a16="http://schemas.microsoft.com/office/drawing/2014/main" id="{A1D7BC85-6C7A-D7BD-2145-2BB77CD409A9}"/>
                  </a:ext>
                </a:extLst>
              </p:cNvPr>
              <p:cNvSpPr/>
              <p:nvPr/>
            </p:nvSpPr>
            <p:spPr>
              <a:xfrm>
                <a:off x="645445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 name="Freeform 4798">
                <a:extLst>
                  <a:ext uri="{FF2B5EF4-FFF2-40B4-BE49-F238E27FC236}">
                    <a16:creationId xmlns:a16="http://schemas.microsoft.com/office/drawing/2014/main" id="{BBFEDE6B-5090-F9CD-0672-B2A07DFE39E6}"/>
                  </a:ext>
                </a:extLst>
              </p:cNvPr>
              <p:cNvSpPr/>
              <p:nvPr/>
            </p:nvSpPr>
            <p:spPr>
              <a:xfrm>
                <a:off x="6477435"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 name="Freeform 4799">
                <a:extLst>
                  <a:ext uri="{FF2B5EF4-FFF2-40B4-BE49-F238E27FC236}">
                    <a16:creationId xmlns:a16="http://schemas.microsoft.com/office/drawing/2014/main" id="{3CD9CE91-DA26-3143-CA2E-EB81239F31C2}"/>
                  </a:ext>
                </a:extLst>
              </p:cNvPr>
              <p:cNvSpPr/>
              <p:nvPr/>
            </p:nvSpPr>
            <p:spPr>
              <a:xfrm>
                <a:off x="645445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 name="Freeform 4800">
                <a:extLst>
                  <a:ext uri="{FF2B5EF4-FFF2-40B4-BE49-F238E27FC236}">
                    <a16:creationId xmlns:a16="http://schemas.microsoft.com/office/drawing/2014/main" id="{F8C72696-2A2B-6E47-8CFE-614AC3DC0733}"/>
                  </a:ext>
                </a:extLst>
              </p:cNvPr>
              <p:cNvSpPr/>
              <p:nvPr/>
            </p:nvSpPr>
            <p:spPr>
              <a:xfrm>
                <a:off x="6477435"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 name="Freeform 4801">
                <a:extLst>
                  <a:ext uri="{FF2B5EF4-FFF2-40B4-BE49-F238E27FC236}">
                    <a16:creationId xmlns:a16="http://schemas.microsoft.com/office/drawing/2014/main" id="{75AE8EF5-FB8A-0D34-15D1-4C9EECE14568}"/>
                  </a:ext>
                </a:extLst>
              </p:cNvPr>
              <p:cNvSpPr/>
              <p:nvPr/>
            </p:nvSpPr>
            <p:spPr>
              <a:xfrm>
                <a:off x="6464993"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 name="Freeform 4802">
                <a:extLst>
                  <a:ext uri="{FF2B5EF4-FFF2-40B4-BE49-F238E27FC236}">
                    <a16:creationId xmlns:a16="http://schemas.microsoft.com/office/drawing/2014/main" id="{91FE03F8-087F-74FB-D235-39245B5C5D42}"/>
                  </a:ext>
                </a:extLst>
              </p:cNvPr>
              <p:cNvSpPr/>
              <p:nvPr/>
            </p:nvSpPr>
            <p:spPr>
              <a:xfrm>
                <a:off x="6488100"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 name="Freeform 4803">
                <a:extLst>
                  <a:ext uri="{FF2B5EF4-FFF2-40B4-BE49-F238E27FC236}">
                    <a16:creationId xmlns:a16="http://schemas.microsoft.com/office/drawing/2014/main" id="{70A9590E-1E69-C8F3-4E1B-2059D0CBC37A}"/>
                  </a:ext>
                </a:extLst>
              </p:cNvPr>
              <p:cNvSpPr/>
              <p:nvPr/>
            </p:nvSpPr>
            <p:spPr>
              <a:xfrm>
                <a:off x="6464993"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 name="Freeform 4804">
                <a:extLst>
                  <a:ext uri="{FF2B5EF4-FFF2-40B4-BE49-F238E27FC236}">
                    <a16:creationId xmlns:a16="http://schemas.microsoft.com/office/drawing/2014/main" id="{356EB18F-B2B0-D307-CEA1-187577F8C604}"/>
                  </a:ext>
                </a:extLst>
              </p:cNvPr>
              <p:cNvSpPr/>
              <p:nvPr/>
            </p:nvSpPr>
            <p:spPr>
              <a:xfrm>
                <a:off x="6488100"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 name="Freeform 4805">
                <a:extLst>
                  <a:ext uri="{FF2B5EF4-FFF2-40B4-BE49-F238E27FC236}">
                    <a16:creationId xmlns:a16="http://schemas.microsoft.com/office/drawing/2014/main" id="{08690D4B-6B10-8321-92A2-2EDA742AAC27}"/>
                  </a:ext>
                </a:extLst>
              </p:cNvPr>
              <p:cNvSpPr/>
              <p:nvPr/>
            </p:nvSpPr>
            <p:spPr>
              <a:xfrm>
                <a:off x="649038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 name="Freeform 4806">
                <a:extLst>
                  <a:ext uri="{FF2B5EF4-FFF2-40B4-BE49-F238E27FC236}">
                    <a16:creationId xmlns:a16="http://schemas.microsoft.com/office/drawing/2014/main" id="{9BC57CBF-7100-84F5-400E-4FBA7513FDC8}"/>
                  </a:ext>
                </a:extLst>
              </p:cNvPr>
              <p:cNvSpPr/>
              <p:nvPr/>
            </p:nvSpPr>
            <p:spPr>
              <a:xfrm>
                <a:off x="6513366"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 name="Freeform 4807">
                <a:extLst>
                  <a:ext uri="{FF2B5EF4-FFF2-40B4-BE49-F238E27FC236}">
                    <a16:creationId xmlns:a16="http://schemas.microsoft.com/office/drawing/2014/main" id="{D1318E46-7826-B643-A690-46B81CF25753}"/>
                  </a:ext>
                </a:extLst>
              </p:cNvPr>
              <p:cNvSpPr/>
              <p:nvPr/>
            </p:nvSpPr>
            <p:spPr>
              <a:xfrm>
                <a:off x="649038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 name="Freeform 4808">
                <a:extLst>
                  <a:ext uri="{FF2B5EF4-FFF2-40B4-BE49-F238E27FC236}">
                    <a16:creationId xmlns:a16="http://schemas.microsoft.com/office/drawing/2014/main" id="{12E2B1B4-C219-F123-7449-AA946E5B9E84}"/>
                  </a:ext>
                </a:extLst>
              </p:cNvPr>
              <p:cNvSpPr/>
              <p:nvPr/>
            </p:nvSpPr>
            <p:spPr>
              <a:xfrm>
                <a:off x="6513366"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 name="Freeform 4809">
                <a:extLst>
                  <a:ext uri="{FF2B5EF4-FFF2-40B4-BE49-F238E27FC236}">
                    <a16:creationId xmlns:a16="http://schemas.microsoft.com/office/drawing/2014/main" id="{C140CFCE-A9EA-6903-3015-CF958EE1C7A8}"/>
                  </a:ext>
                </a:extLst>
              </p:cNvPr>
              <p:cNvSpPr/>
              <p:nvPr/>
            </p:nvSpPr>
            <p:spPr>
              <a:xfrm>
                <a:off x="675472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 name="Freeform 4810">
                <a:extLst>
                  <a:ext uri="{FF2B5EF4-FFF2-40B4-BE49-F238E27FC236}">
                    <a16:creationId xmlns:a16="http://schemas.microsoft.com/office/drawing/2014/main" id="{57D93EFB-C60D-EE03-0008-CF22D8C467E8}"/>
                  </a:ext>
                </a:extLst>
              </p:cNvPr>
              <p:cNvSpPr/>
              <p:nvPr/>
            </p:nvSpPr>
            <p:spPr>
              <a:xfrm>
                <a:off x="677783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 name="Freeform 4811">
                <a:extLst>
                  <a:ext uri="{FF2B5EF4-FFF2-40B4-BE49-F238E27FC236}">
                    <a16:creationId xmlns:a16="http://schemas.microsoft.com/office/drawing/2014/main" id="{EDC4712F-58D0-FD18-7723-7DCA75B9C081}"/>
                  </a:ext>
                </a:extLst>
              </p:cNvPr>
              <p:cNvSpPr/>
              <p:nvPr/>
            </p:nvSpPr>
            <p:spPr>
              <a:xfrm>
                <a:off x="675472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 name="Freeform 4812">
                <a:extLst>
                  <a:ext uri="{FF2B5EF4-FFF2-40B4-BE49-F238E27FC236}">
                    <a16:creationId xmlns:a16="http://schemas.microsoft.com/office/drawing/2014/main" id="{E70B0A72-639C-6EDB-A133-62DD1C3D1469}"/>
                  </a:ext>
                </a:extLst>
              </p:cNvPr>
              <p:cNvSpPr/>
              <p:nvPr/>
            </p:nvSpPr>
            <p:spPr>
              <a:xfrm>
                <a:off x="677783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 name="Freeform 4813">
                <a:extLst>
                  <a:ext uri="{FF2B5EF4-FFF2-40B4-BE49-F238E27FC236}">
                    <a16:creationId xmlns:a16="http://schemas.microsoft.com/office/drawing/2014/main" id="{4B9E4655-AF28-2626-AA4B-6CA904E37FAF}"/>
                  </a:ext>
                </a:extLst>
              </p:cNvPr>
              <p:cNvSpPr/>
              <p:nvPr/>
            </p:nvSpPr>
            <p:spPr>
              <a:xfrm>
                <a:off x="6767421"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 name="Freeform 4814">
                <a:extLst>
                  <a:ext uri="{FF2B5EF4-FFF2-40B4-BE49-F238E27FC236}">
                    <a16:creationId xmlns:a16="http://schemas.microsoft.com/office/drawing/2014/main" id="{EAEE3857-7F48-BB5A-3078-0959D72CE97D}"/>
                  </a:ext>
                </a:extLst>
              </p:cNvPr>
              <p:cNvSpPr/>
              <p:nvPr/>
            </p:nvSpPr>
            <p:spPr>
              <a:xfrm>
                <a:off x="6790529"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 name="Freeform 4815">
                <a:extLst>
                  <a:ext uri="{FF2B5EF4-FFF2-40B4-BE49-F238E27FC236}">
                    <a16:creationId xmlns:a16="http://schemas.microsoft.com/office/drawing/2014/main" id="{E3A1802E-A1F3-40A8-A847-571837245C6F}"/>
                  </a:ext>
                </a:extLst>
              </p:cNvPr>
              <p:cNvSpPr/>
              <p:nvPr/>
            </p:nvSpPr>
            <p:spPr>
              <a:xfrm>
                <a:off x="6767421"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 name="Freeform 4816">
                <a:extLst>
                  <a:ext uri="{FF2B5EF4-FFF2-40B4-BE49-F238E27FC236}">
                    <a16:creationId xmlns:a16="http://schemas.microsoft.com/office/drawing/2014/main" id="{B322EB37-7713-3539-FA14-77229E913737}"/>
                  </a:ext>
                </a:extLst>
              </p:cNvPr>
              <p:cNvSpPr/>
              <p:nvPr/>
            </p:nvSpPr>
            <p:spPr>
              <a:xfrm>
                <a:off x="6790529"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 name="Freeform 4817">
                <a:extLst>
                  <a:ext uri="{FF2B5EF4-FFF2-40B4-BE49-F238E27FC236}">
                    <a16:creationId xmlns:a16="http://schemas.microsoft.com/office/drawing/2014/main" id="{F749BADE-46BB-FE34-87FA-6FF7BBAD0151}"/>
                  </a:ext>
                </a:extLst>
              </p:cNvPr>
              <p:cNvSpPr/>
              <p:nvPr/>
            </p:nvSpPr>
            <p:spPr>
              <a:xfrm>
                <a:off x="6803352"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 name="Freeform 4818">
                <a:extLst>
                  <a:ext uri="{FF2B5EF4-FFF2-40B4-BE49-F238E27FC236}">
                    <a16:creationId xmlns:a16="http://schemas.microsoft.com/office/drawing/2014/main" id="{18B29512-92DC-A774-34BB-6AEEA31C13D4}"/>
                  </a:ext>
                </a:extLst>
              </p:cNvPr>
              <p:cNvSpPr/>
              <p:nvPr/>
            </p:nvSpPr>
            <p:spPr>
              <a:xfrm>
                <a:off x="6826460"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 name="Freeform 4819">
                <a:extLst>
                  <a:ext uri="{FF2B5EF4-FFF2-40B4-BE49-F238E27FC236}">
                    <a16:creationId xmlns:a16="http://schemas.microsoft.com/office/drawing/2014/main" id="{112E734E-7180-452B-614D-571EC8A4473F}"/>
                  </a:ext>
                </a:extLst>
              </p:cNvPr>
              <p:cNvSpPr/>
              <p:nvPr/>
            </p:nvSpPr>
            <p:spPr>
              <a:xfrm>
                <a:off x="6803352"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 name="Freeform 4820">
                <a:extLst>
                  <a:ext uri="{FF2B5EF4-FFF2-40B4-BE49-F238E27FC236}">
                    <a16:creationId xmlns:a16="http://schemas.microsoft.com/office/drawing/2014/main" id="{EEFBA7B9-41C6-6D3B-BF6A-ACF9C1C99C77}"/>
                  </a:ext>
                </a:extLst>
              </p:cNvPr>
              <p:cNvSpPr/>
              <p:nvPr/>
            </p:nvSpPr>
            <p:spPr>
              <a:xfrm>
                <a:off x="6826460"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 name="Freeform 4821">
                <a:extLst>
                  <a:ext uri="{FF2B5EF4-FFF2-40B4-BE49-F238E27FC236}">
                    <a16:creationId xmlns:a16="http://schemas.microsoft.com/office/drawing/2014/main" id="{D5E59DC1-E28A-9607-71BA-C23A23219573}"/>
                  </a:ext>
                </a:extLst>
              </p:cNvPr>
              <p:cNvSpPr/>
              <p:nvPr/>
            </p:nvSpPr>
            <p:spPr>
              <a:xfrm>
                <a:off x="686683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 name="Freeform 4822">
                <a:extLst>
                  <a:ext uri="{FF2B5EF4-FFF2-40B4-BE49-F238E27FC236}">
                    <a16:creationId xmlns:a16="http://schemas.microsoft.com/office/drawing/2014/main" id="{2A201A2C-5477-A16A-A761-2B8D0DD1EC75}"/>
                  </a:ext>
                </a:extLst>
              </p:cNvPr>
              <p:cNvSpPr/>
              <p:nvPr/>
            </p:nvSpPr>
            <p:spPr>
              <a:xfrm>
                <a:off x="6889815"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 name="Freeform 4823">
                <a:extLst>
                  <a:ext uri="{FF2B5EF4-FFF2-40B4-BE49-F238E27FC236}">
                    <a16:creationId xmlns:a16="http://schemas.microsoft.com/office/drawing/2014/main" id="{0E5B15FB-8D05-C444-57AB-4BF9EF83689F}"/>
                  </a:ext>
                </a:extLst>
              </p:cNvPr>
              <p:cNvSpPr/>
              <p:nvPr/>
            </p:nvSpPr>
            <p:spPr>
              <a:xfrm>
                <a:off x="686683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 name="Freeform 4824">
                <a:extLst>
                  <a:ext uri="{FF2B5EF4-FFF2-40B4-BE49-F238E27FC236}">
                    <a16:creationId xmlns:a16="http://schemas.microsoft.com/office/drawing/2014/main" id="{8BF93427-5D18-F50A-9DB5-5C53E4CEDECD}"/>
                  </a:ext>
                </a:extLst>
              </p:cNvPr>
              <p:cNvSpPr/>
              <p:nvPr/>
            </p:nvSpPr>
            <p:spPr>
              <a:xfrm>
                <a:off x="6889815"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 name="Freeform 4825">
                <a:extLst>
                  <a:ext uri="{FF2B5EF4-FFF2-40B4-BE49-F238E27FC236}">
                    <a16:creationId xmlns:a16="http://schemas.microsoft.com/office/drawing/2014/main" id="{84166896-21EC-1788-8E5B-8065E7C72D32}"/>
                  </a:ext>
                </a:extLst>
              </p:cNvPr>
              <p:cNvSpPr/>
              <p:nvPr/>
            </p:nvSpPr>
            <p:spPr>
              <a:xfrm>
                <a:off x="686899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 name="Freeform 4826">
                <a:extLst>
                  <a:ext uri="{FF2B5EF4-FFF2-40B4-BE49-F238E27FC236}">
                    <a16:creationId xmlns:a16="http://schemas.microsoft.com/office/drawing/2014/main" id="{ABE898FD-A42C-5AF0-2ACE-BB7CB31623CD}"/>
                  </a:ext>
                </a:extLst>
              </p:cNvPr>
              <p:cNvSpPr/>
              <p:nvPr/>
            </p:nvSpPr>
            <p:spPr>
              <a:xfrm>
                <a:off x="689197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 name="Freeform 4827">
                <a:extLst>
                  <a:ext uri="{FF2B5EF4-FFF2-40B4-BE49-F238E27FC236}">
                    <a16:creationId xmlns:a16="http://schemas.microsoft.com/office/drawing/2014/main" id="{1E76905B-A136-FD75-A339-CAEE0F779CDF}"/>
                  </a:ext>
                </a:extLst>
              </p:cNvPr>
              <p:cNvSpPr/>
              <p:nvPr/>
            </p:nvSpPr>
            <p:spPr>
              <a:xfrm>
                <a:off x="686899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 name="Freeform 4828">
                <a:extLst>
                  <a:ext uri="{FF2B5EF4-FFF2-40B4-BE49-F238E27FC236}">
                    <a16:creationId xmlns:a16="http://schemas.microsoft.com/office/drawing/2014/main" id="{44E9CAE2-3C8A-D151-A668-47BB5E5D896F}"/>
                  </a:ext>
                </a:extLst>
              </p:cNvPr>
              <p:cNvSpPr/>
              <p:nvPr/>
            </p:nvSpPr>
            <p:spPr>
              <a:xfrm>
                <a:off x="689197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 name="Freeform 4829">
                <a:extLst>
                  <a:ext uri="{FF2B5EF4-FFF2-40B4-BE49-F238E27FC236}">
                    <a16:creationId xmlns:a16="http://schemas.microsoft.com/office/drawing/2014/main" id="{DC39BD20-9C91-7B7E-1B7B-2444732B9B4F}"/>
                  </a:ext>
                </a:extLst>
              </p:cNvPr>
              <p:cNvSpPr/>
              <p:nvPr/>
            </p:nvSpPr>
            <p:spPr>
              <a:xfrm>
                <a:off x="687318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 name="Freeform 4830">
                <a:extLst>
                  <a:ext uri="{FF2B5EF4-FFF2-40B4-BE49-F238E27FC236}">
                    <a16:creationId xmlns:a16="http://schemas.microsoft.com/office/drawing/2014/main" id="{C23E80FD-1EAA-193D-E4D6-D430A4E25AB0}"/>
                  </a:ext>
                </a:extLst>
              </p:cNvPr>
              <p:cNvSpPr/>
              <p:nvPr/>
            </p:nvSpPr>
            <p:spPr>
              <a:xfrm>
                <a:off x="689616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 name="Freeform 4831">
                <a:extLst>
                  <a:ext uri="{FF2B5EF4-FFF2-40B4-BE49-F238E27FC236}">
                    <a16:creationId xmlns:a16="http://schemas.microsoft.com/office/drawing/2014/main" id="{06971C23-7EE3-B378-7263-9958CB022E47}"/>
                  </a:ext>
                </a:extLst>
              </p:cNvPr>
              <p:cNvSpPr/>
              <p:nvPr/>
            </p:nvSpPr>
            <p:spPr>
              <a:xfrm>
                <a:off x="687318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 name="Freeform 4832">
                <a:extLst>
                  <a:ext uri="{FF2B5EF4-FFF2-40B4-BE49-F238E27FC236}">
                    <a16:creationId xmlns:a16="http://schemas.microsoft.com/office/drawing/2014/main" id="{3DE0F852-18E6-2B8C-63BB-4DA51769BA3E}"/>
                  </a:ext>
                </a:extLst>
              </p:cNvPr>
              <p:cNvSpPr/>
              <p:nvPr/>
            </p:nvSpPr>
            <p:spPr>
              <a:xfrm>
                <a:off x="689616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 name="Freeform 4833">
                <a:extLst>
                  <a:ext uri="{FF2B5EF4-FFF2-40B4-BE49-F238E27FC236}">
                    <a16:creationId xmlns:a16="http://schemas.microsoft.com/office/drawing/2014/main" id="{384C79C7-186E-5103-027A-1C6F68E7366A}"/>
                  </a:ext>
                </a:extLst>
              </p:cNvPr>
              <p:cNvSpPr/>
              <p:nvPr/>
            </p:nvSpPr>
            <p:spPr>
              <a:xfrm>
                <a:off x="690492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 name="Freeform 4834">
                <a:extLst>
                  <a:ext uri="{FF2B5EF4-FFF2-40B4-BE49-F238E27FC236}">
                    <a16:creationId xmlns:a16="http://schemas.microsoft.com/office/drawing/2014/main" id="{90DCC532-FC1B-93F4-3A1B-9A024475DE20}"/>
                  </a:ext>
                </a:extLst>
              </p:cNvPr>
              <p:cNvSpPr/>
              <p:nvPr/>
            </p:nvSpPr>
            <p:spPr>
              <a:xfrm>
                <a:off x="6927904"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 name="Freeform 4835">
                <a:extLst>
                  <a:ext uri="{FF2B5EF4-FFF2-40B4-BE49-F238E27FC236}">
                    <a16:creationId xmlns:a16="http://schemas.microsoft.com/office/drawing/2014/main" id="{AFA56FD0-6D54-88B8-C052-1675EF6B92DF}"/>
                  </a:ext>
                </a:extLst>
              </p:cNvPr>
              <p:cNvSpPr/>
              <p:nvPr/>
            </p:nvSpPr>
            <p:spPr>
              <a:xfrm>
                <a:off x="690492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 name="Freeform 4836">
                <a:extLst>
                  <a:ext uri="{FF2B5EF4-FFF2-40B4-BE49-F238E27FC236}">
                    <a16:creationId xmlns:a16="http://schemas.microsoft.com/office/drawing/2014/main" id="{BD54FBC3-326E-F346-8526-9513B433FEA5}"/>
                  </a:ext>
                </a:extLst>
              </p:cNvPr>
              <p:cNvSpPr/>
              <p:nvPr/>
            </p:nvSpPr>
            <p:spPr>
              <a:xfrm>
                <a:off x="6927904"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 name="Freeform 4837">
                <a:extLst>
                  <a:ext uri="{FF2B5EF4-FFF2-40B4-BE49-F238E27FC236}">
                    <a16:creationId xmlns:a16="http://schemas.microsoft.com/office/drawing/2014/main" id="{F727FB51-CD4D-50FF-7B28-D2A3825B4031}"/>
                  </a:ext>
                </a:extLst>
              </p:cNvPr>
              <p:cNvSpPr/>
              <p:nvPr/>
            </p:nvSpPr>
            <p:spPr>
              <a:xfrm>
                <a:off x="690911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 name="Freeform 4838">
                <a:extLst>
                  <a:ext uri="{FF2B5EF4-FFF2-40B4-BE49-F238E27FC236}">
                    <a16:creationId xmlns:a16="http://schemas.microsoft.com/office/drawing/2014/main" id="{38D37CEA-4732-AC51-F0E5-810B8BE28194}"/>
                  </a:ext>
                </a:extLst>
              </p:cNvPr>
              <p:cNvSpPr/>
              <p:nvPr/>
            </p:nvSpPr>
            <p:spPr>
              <a:xfrm>
                <a:off x="6932221"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 name="Freeform 4839">
                <a:extLst>
                  <a:ext uri="{FF2B5EF4-FFF2-40B4-BE49-F238E27FC236}">
                    <a16:creationId xmlns:a16="http://schemas.microsoft.com/office/drawing/2014/main" id="{B0C6A29F-CB2C-2EF0-E1B1-C72DA1696D20}"/>
                  </a:ext>
                </a:extLst>
              </p:cNvPr>
              <p:cNvSpPr/>
              <p:nvPr/>
            </p:nvSpPr>
            <p:spPr>
              <a:xfrm>
                <a:off x="690911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 name="Freeform 4840">
                <a:extLst>
                  <a:ext uri="{FF2B5EF4-FFF2-40B4-BE49-F238E27FC236}">
                    <a16:creationId xmlns:a16="http://schemas.microsoft.com/office/drawing/2014/main" id="{EFB0794B-5B4B-0CE1-D6A3-BFD0FF9AAE0A}"/>
                  </a:ext>
                </a:extLst>
              </p:cNvPr>
              <p:cNvSpPr/>
              <p:nvPr/>
            </p:nvSpPr>
            <p:spPr>
              <a:xfrm>
                <a:off x="6932221"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 name="Freeform 4841">
                <a:extLst>
                  <a:ext uri="{FF2B5EF4-FFF2-40B4-BE49-F238E27FC236}">
                    <a16:creationId xmlns:a16="http://schemas.microsoft.com/office/drawing/2014/main" id="{EECB6677-7D0A-8E63-0EA7-44CCA86F508C}"/>
                  </a:ext>
                </a:extLst>
              </p:cNvPr>
              <p:cNvSpPr/>
              <p:nvPr/>
            </p:nvSpPr>
            <p:spPr>
              <a:xfrm>
                <a:off x="6991640"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 name="Freeform 4842">
                <a:extLst>
                  <a:ext uri="{FF2B5EF4-FFF2-40B4-BE49-F238E27FC236}">
                    <a16:creationId xmlns:a16="http://schemas.microsoft.com/office/drawing/2014/main" id="{F615FF84-6FFE-3EF7-7630-21E757CB79E6}"/>
                  </a:ext>
                </a:extLst>
              </p:cNvPr>
              <p:cNvSpPr/>
              <p:nvPr/>
            </p:nvSpPr>
            <p:spPr>
              <a:xfrm>
                <a:off x="7014621"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 name="Freeform 4843">
                <a:extLst>
                  <a:ext uri="{FF2B5EF4-FFF2-40B4-BE49-F238E27FC236}">
                    <a16:creationId xmlns:a16="http://schemas.microsoft.com/office/drawing/2014/main" id="{4A2E9115-11EA-A96F-E8A1-83FD0AC2A71E}"/>
                  </a:ext>
                </a:extLst>
              </p:cNvPr>
              <p:cNvSpPr/>
              <p:nvPr/>
            </p:nvSpPr>
            <p:spPr>
              <a:xfrm>
                <a:off x="6991640"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 name="Freeform 4844">
                <a:extLst>
                  <a:ext uri="{FF2B5EF4-FFF2-40B4-BE49-F238E27FC236}">
                    <a16:creationId xmlns:a16="http://schemas.microsoft.com/office/drawing/2014/main" id="{0A90229A-0AE3-FA67-C1FE-664E4C0E526F}"/>
                  </a:ext>
                </a:extLst>
              </p:cNvPr>
              <p:cNvSpPr/>
              <p:nvPr/>
            </p:nvSpPr>
            <p:spPr>
              <a:xfrm>
                <a:off x="7014621"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 name="Freeform 4845">
                <a:extLst>
                  <a:ext uri="{FF2B5EF4-FFF2-40B4-BE49-F238E27FC236}">
                    <a16:creationId xmlns:a16="http://schemas.microsoft.com/office/drawing/2014/main" id="{5A43A069-4223-023B-F7F2-B591B609D9DB}"/>
                  </a:ext>
                </a:extLst>
              </p:cNvPr>
              <p:cNvSpPr/>
              <p:nvPr/>
            </p:nvSpPr>
            <p:spPr>
              <a:xfrm>
                <a:off x="7002178"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 name="Freeform 4846">
                <a:extLst>
                  <a:ext uri="{FF2B5EF4-FFF2-40B4-BE49-F238E27FC236}">
                    <a16:creationId xmlns:a16="http://schemas.microsoft.com/office/drawing/2014/main" id="{DBEA19EB-77E5-E04B-AF47-0EDA46D14EA0}"/>
                  </a:ext>
                </a:extLst>
              </p:cNvPr>
              <p:cNvSpPr/>
              <p:nvPr/>
            </p:nvSpPr>
            <p:spPr>
              <a:xfrm>
                <a:off x="7025286"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 name="Freeform 4847">
                <a:extLst>
                  <a:ext uri="{FF2B5EF4-FFF2-40B4-BE49-F238E27FC236}">
                    <a16:creationId xmlns:a16="http://schemas.microsoft.com/office/drawing/2014/main" id="{6D4D0EF1-80EC-2FDC-7EA8-59279F814666}"/>
                  </a:ext>
                </a:extLst>
              </p:cNvPr>
              <p:cNvSpPr/>
              <p:nvPr/>
            </p:nvSpPr>
            <p:spPr>
              <a:xfrm>
                <a:off x="7002178"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 name="Freeform 4848">
                <a:extLst>
                  <a:ext uri="{FF2B5EF4-FFF2-40B4-BE49-F238E27FC236}">
                    <a16:creationId xmlns:a16="http://schemas.microsoft.com/office/drawing/2014/main" id="{857D50D2-06C5-327E-D1E9-B74542CA1914}"/>
                  </a:ext>
                </a:extLst>
              </p:cNvPr>
              <p:cNvSpPr/>
              <p:nvPr/>
            </p:nvSpPr>
            <p:spPr>
              <a:xfrm>
                <a:off x="7025286"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 name="Freeform 4849">
                <a:extLst>
                  <a:ext uri="{FF2B5EF4-FFF2-40B4-BE49-F238E27FC236}">
                    <a16:creationId xmlns:a16="http://schemas.microsoft.com/office/drawing/2014/main" id="{200139B6-A5D8-30F7-52E5-47F3AE059BA3}"/>
                  </a:ext>
                </a:extLst>
              </p:cNvPr>
              <p:cNvSpPr/>
              <p:nvPr/>
            </p:nvSpPr>
            <p:spPr>
              <a:xfrm>
                <a:off x="7547871" y="30143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 name="Freeform 4850">
                <a:extLst>
                  <a:ext uri="{FF2B5EF4-FFF2-40B4-BE49-F238E27FC236}">
                    <a16:creationId xmlns:a16="http://schemas.microsoft.com/office/drawing/2014/main" id="{CA3FF7F3-B696-83C5-97A9-4FC4C417322C}"/>
                  </a:ext>
                </a:extLst>
              </p:cNvPr>
              <p:cNvSpPr/>
              <p:nvPr/>
            </p:nvSpPr>
            <p:spPr>
              <a:xfrm>
                <a:off x="7570978" y="29927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 name="Freeform 4851">
                <a:extLst>
                  <a:ext uri="{FF2B5EF4-FFF2-40B4-BE49-F238E27FC236}">
                    <a16:creationId xmlns:a16="http://schemas.microsoft.com/office/drawing/2014/main" id="{7C9CC7D2-DF4A-217E-C2C3-1E63F67D2A85}"/>
                  </a:ext>
                </a:extLst>
              </p:cNvPr>
              <p:cNvSpPr/>
              <p:nvPr/>
            </p:nvSpPr>
            <p:spPr>
              <a:xfrm>
                <a:off x="7547871" y="30143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 name="Freeform 4852">
                <a:extLst>
                  <a:ext uri="{FF2B5EF4-FFF2-40B4-BE49-F238E27FC236}">
                    <a16:creationId xmlns:a16="http://schemas.microsoft.com/office/drawing/2014/main" id="{EB461F64-35C6-DA55-FF4F-2EBAED4B156F}"/>
                  </a:ext>
                </a:extLst>
              </p:cNvPr>
              <p:cNvSpPr/>
              <p:nvPr/>
            </p:nvSpPr>
            <p:spPr>
              <a:xfrm>
                <a:off x="7570978" y="29927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 name="Freeform 4853">
                <a:extLst>
                  <a:ext uri="{FF2B5EF4-FFF2-40B4-BE49-F238E27FC236}">
                    <a16:creationId xmlns:a16="http://schemas.microsoft.com/office/drawing/2014/main" id="{46482B29-4820-DEE2-ED18-FDD8FFEF8E5D}"/>
                  </a:ext>
                </a:extLst>
              </p:cNvPr>
              <p:cNvSpPr/>
              <p:nvPr/>
            </p:nvSpPr>
            <p:spPr>
              <a:xfrm>
                <a:off x="760919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 name="Freeform 4854">
                <a:extLst>
                  <a:ext uri="{FF2B5EF4-FFF2-40B4-BE49-F238E27FC236}">
                    <a16:creationId xmlns:a16="http://schemas.microsoft.com/office/drawing/2014/main" id="{F5FE4ACE-8248-1266-E932-10F54A2F6169}"/>
                  </a:ext>
                </a:extLst>
              </p:cNvPr>
              <p:cNvSpPr/>
              <p:nvPr/>
            </p:nvSpPr>
            <p:spPr>
              <a:xfrm>
                <a:off x="7632175"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 name="Freeform 4855">
                <a:extLst>
                  <a:ext uri="{FF2B5EF4-FFF2-40B4-BE49-F238E27FC236}">
                    <a16:creationId xmlns:a16="http://schemas.microsoft.com/office/drawing/2014/main" id="{77F8E606-4429-DEFF-DC34-52F944C53CD6}"/>
                  </a:ext>
                </a:extLst>
              </p:cNvPr>
              <p:cNvSpPr/>
              <p:nvPr/>
            </p:nvSpPr>
            <p:spPr>
              <a:xfrm>
                <a:off x="760919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 name="Freeform 4856">
                <a:extLst>
                  <a:ext uri="{FF2B5EF4-FFF2-40B4-BE49-F238E27FC236}">
                    <a16:creationId xmlns:a16="http://schemas.microsoft.com/office/drawing/2014/main" id="{75C46AA5-91DB-733F-56DF-1C29BDD65452}"/>
                  </a:ext>
                </a:extLst>
              </p:cNvPr>
              <p:cNvSpPr/>
              <p:nvPr/>
            </p:nvSpPr>
            <p:spPr>
              <a:xfrm>
                <a:off x="7632175"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 name="Freeform 4857">
                <a:extLst>
                  <a:ext uri="{FF2B5EF4-FFF2-40B4-BE49-F238E27FC236}">
                    <a16:creationId xmlns:a16="http://schemas.microsoft.com/office/drawing/2014/main" id="{CEDBC628-8E92-E395-20BA-DCE6806900D9}"/>
                  </a:ext>
                </a:extLst>
              </p:cNvPr>
              <p:cNvSpPr/>
              <p:nvPr/>
            </p:nvSpPr>
            <p:spPr>
              <a:xfrm>
                <a:off x="7626081"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 name="Freeform 4858">
                <a:extLst>
                  <a:ext uri="{FF2B5EF4-FFF2-40B4-BE49-F238E27FC236}">
                    <a16:creationId xmlns:a16="http://schemas.microsoft.com/office/drawing/2014/main" id="{CB42E0DD-86B9-821D-C83F-E79F2151658E}"/>
                  </a:ext>
                </a:extLst>
              </p:cNvPr>
              <p:cNvSpPr/>
              <p:nvPr/>
            </p:nvSpPr>
            <p:spPr>
              <a:xfrm>
                <a:off x="764906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 name="Freeform 4859">
                <a:extLst>
                  <a:ext uri="{FF2B5EF4-FFF2-40B4-BE49-F238E27FC236}">
                    <a16:creationId xmlns:a16="http://schemas.microsoft.com/office/drawing/2014/main" id="{9C6A98CD-8462-08F3-9D82-714FEC66D391}"/>
                  </a:ext>
                </a:extLst>
              </p:cNvPr>
              <p:cNvSpPr/>
              <p:nvPr/>
            </p:nvSpPr>
            <p:spPr>
              <a:xfrm>
                <a:off x="7626081"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 name="Freeform 4860">
                <a:extLst>
                  <a:ext uri="{FF2B5EF4-FFF2-40B4-BE49-F238E27FC236}">
                    <a16:creationId xmlns:a16="http://schemas.microsoft.com/office/drawing/2014/main" id="{91932C71-4FF3-66FD-3E2D-1038BADDA337}"/>
                  </a:ext>
                </a:extLst>
              </p:cNvPr>
              <p:cNvSpPr/>
              <p:nvPr/>
            </p:nvSpPr>
            <p:spPr>
              <a:xfrm>
                <a:off x="764906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 name="Freeform 4861">
                <a:extLst>
                  <a:ext uri="{FF2B5EF4-FFF2-40B4-BE49-F238E27FC236}">
                    <a16:creationId xmlns:a16="http://schemas.microsoft.com/office/drawing/2014/main" id="{83391854-C642-0FC3-4FBC-C6CBF9618377}"/>
                  </a:ext>
                </a:extLst>
              </p:cNvPr>
              <p:cNvSpPr/>
              <p:nvPr/>
            </p:nvSpPr>
            <p:spPr>
              <a:xfrm>
                <a:off x="763242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 name="Freeform 4862">
                <a:extLst>
                  <a:ext uri="{FF2B5EF4-FFF2-40B4-BE49-F238E27FC236}">
                    <a16:creationId xmlns:a16="http://schemas.microsoft.com/office/drawing/2014/main" id="{0CBF09CE-5D5D-E44D-4942-E09A57D3F76B}"/>
                  </a:ext>
                </a:extLst>
              </p:cNvPr>
              <p:cNvSpPr/>
              <p:nvPr/>
            </p:nvSpPr>
            <p:spPr>
              <a:xfrm>
                <a:off x="7655410"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 name="Freeform 4863">
                <a:extLst>
                  <a:ext uri="{FF2B5EF4-FFF2-40B4-BE49-F238E27FC236}">
                    <a16:creationId xmlns:a16="http://schemas.microsoft.com/office/drawing/2014/main" id="{217AD34A-AE71-BDB3-B0C7-B0B7227765E6}"/>
                  </a:ext>
                </a:extLst>
              </p:cNvPr>
              <p:cNvSpPr/>
              <p:nvPr/>
            </p:nvSpPr>
            <p:spPr>
              <a:xfrm>
                <a:off x="763242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 name="Freeform 4864">
                <a:extLst>
                  <a:ext uri="{FF2B5EF4-FFF2-40B4-BE49-F238E27FC236}">
                    <a16:creationId xmlns:a16="http://schemas.microsoft.com/office/drawing/2014/main" id="{98EA5A30-F6B5-73BF-FDDC-E9DB4186E34D}"/>
                  </a:ext>
                </a:extLst>
              </p:cNvPr>
              <p:cNvSpPr/>
              <p:nvPr/>
            </p:nvSpPr>
            <p:spPr>
              <a:xfrm>
                <a:off x="7655410"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 name="Freeform 4865">
                <a:extLst>
                  <a:ext uri="{FF2B5EF4-FFF2-40B4-BE49-F238E27FC236}">
                    <a16:creationId xmlns:a16="http://schemas.microsoft.com/office/drawing/2014/main" id="{2BF07362-53E1-7CE9-245B-B1B29F9358CF}"/>
                  </a:ext>
                </a:extLst>
              </p:cNvPr>
              <p:cNvSpPr/>
              <p:nvPr/>
            </p:nvSpPr>
            <p:spPr>
              <a:xfrm>
                <a:off x="7636619"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 name="Freeform 4866">
                <a:extLst>
                  <a:ext uri="{FF2B5EF4-FFF2-40B4-BE49-F238E27FC236}">
                    <a16:creationId xmlns:a16="http://schemas.microsoft.com/office/drawing/2014/main" id="{53CD48C3-0094-4D91-E368-0CD33CE1C862}"/>
                  </a:ext>
                </a:extLst>
              </p:cNvPr>
              <p:cNvSpPr/>
              <p:nvPr/>
            </p:nvSpPr>
            <p:spPr>
              <a:xfrm>
                <a:off x="765972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 name="Freeform 4867">
                <a:extLst>
                  <a:ext uri="{FF2B5EF4-FFF2-40B4-BE49-F238E27FC236}">
                    <a16:creationId xmlns:a16="http://schemas.microsoft.com/office/drawing/2014/main" id="{D8D1BAF9-E73D-C133-5012-70128F8799A2}"/>
                  </a:ext>
                </a:extLst>
              </p:cNvPr>
              <p:cNvSpPr/>
              <p:nvPr/>
            </p:nvSpPr>
            <p:spPr>
              <a:xfrm>
                <a:off x="7636619"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 name="Freeform 4868">
                <a:extLst>
                  <a:ext uri="{FF2B5EF4-FFF2-40B4-BE49-F238E27FC236}">
                    <a16:creationId xmlns:a16="http://schemas.microsoft.com/office/drawing/2014/main" id="{B6364AF2-B5E6-8B36-ED18-DD49F9140E3D}"/>
                  </a:ext>
                </a:extLst>
              </p:cNvPr>
              <p:cNvSpPr/>
              <p:nvPr/>
            </p:nvSpPr>
            <p:spPr>
              <a:xfrm>
                <a:off x="765972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 name="Freeform 4869">
                <a:extLst>
                  <a:ext uri="{FF2B5EF4-FFF2-40B4-BE49-F238E27FC236}">
                    <a16:creationId xmlns:a16="http://schemas.microsoft.com/office/drawing/2014/main" id="{EDCAE1FD-C9BD-E865-8E27-8450E7C953DB}"/>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 name="Freeform 4870">
                <a:extLst>
                  <a:ext uri="{FF2B5EF4-FFF2-40B4-BE49-F238E27FC236}">
                    <a16:creationId xmlns:a16="http://schemas.microsoft.com/office/drawing/2014/main" id="{C4D42B53-D199-2BAE-FB1E-62C5057EFD6C}"/>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 name="Freeform 4871">
                <a:extLst>
                  <a:ext uri="{FF2B5EF4-FFF2-40B4-BE49-F238E27FC236}">
                    <a16:creationId xmlns:a16="http://schemas.microsoft.com/office/drawing/2014/main" id="{8B733BD5-3107-8C79-7B77-AD0FD4E3C0BB}"/>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 name="Freeform 4872">
                <a:extLst>
                  <a:ext uri="{FF2B5EF4-FFF2-40B4-BE49-F238E27FC236}">
                    <a16:creationId xmlns:a16="http://schemas.microsoft.com/office/drawing/2014/main" id="{F9FDA0E5-EAE3-7231-89E6-5249A7422182}"/>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 name="Freeform 4873">
                <a:extLst>
                  <a:ext uri="{FF2B5EF4-FFF2-40B4-BE49-F238E27FC236}">
                    <a16:creationId xmlns:a16="http://schemas.microsoft.com/office/drawing/2014/main" id="{8E3C8624-3B5C-A1B7-BFD6-5C3CDC070A37}"/>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 name="Freeform 4874">
                <a:extLst>
                  <a:ext uri="{FF2B5EF4-FFF2-40B4-BE49-F238E27FC236}">
                    <a16:creationId xmlns:a16="http://schemas.microsoft.com/office/drawing/2014/main" id="{840589A5-608D-2937-3D6F-EE7CA1FBA0D9}"/>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 name="Freeform 4875">
                <a:extLst>
                  <a:ext uri="{FF2B5EF4-FFF2-40B4-BE49-F238E27FC236}">
                    <a16:creationId xmlns:a16="http://schemas.microsoft.com/office/drawing/2014/main" id="{86D7362C-1A00-1F2F-4B32-AEFAC5C426C4}"/>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 name="Freeform 4876">
                <a:extLst>
                  <a:ext uri="{FF2B5EF4-FFF2-40B4-BE49-F238E27FC236}">
                    <a16:creationId xmlns:a16="http://schemas.microsoft.com/office/drawing/2014/main" id="{DFDCF735-2C5C-9868-680C-736084AAEF6F}"/>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 name="Freeform 4877">
                <a:extLst>
                  <a:ext uri="{FF2B5EF4-FFF2-40B4-BE49-F238E27FC236}">
                    <a16:creationId xmlns:a16="http://schemas.microsoft.com/office/drawing/2014/main" id="{C507BC8D-D3FE-F78C-4317-E2898B5094BD}"/>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 name="Freeform 4878">
                <a:extLst>
                  <a:ext uri="{FF2B5EF4-FFF2-40B4-BE49-F238E27FC236}">
                    <a16:creationId xmlns:a16="http://schemas.microsoft.com/office/drawing/2014/main" id="{68F50FD1-05B1-6FCF-F6E1-F877ADCA5635}"/>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 name="Freeform 4879">
                <a:extLst>
                  <a:ext uri="{FF2B5EF4-FFF2-40B4-BE49-F238E27FC236}">
                    <a16:creationId xmlns:a16="http://schemas.microsoft.com/office/drawing/2014/main" id="{FA1052E5-EEEF-F76C-1C34-4CE64DBB3DDA}"/>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 name="Freeform 4880">
                <a:extLst>
                  <a:ext uri="{FF2B5EF4-FFF2-40B4-BE49-F238E27FC236}">
                    <a16:creationId xmlns:a16="http://schemas.microsoft.com/office/drawing/2014/main" id="{D8A3CF37-82A8-AA9B-14C3-F5924D864AB4}"/>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 name="Freeform 4881">
                <a:extLst>
                  <a:ext uri="{FF2B5EF4-FFF2-40B4-BE49-F238E27FC236}">
                    <a16:creationId xmlns:a16="http://schemas.microsoft.com/office/drawing/2014/main" id="{167D3472-AD3B-F9FD-EEC9-EB9028C0B5F1}"/>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 name="Freeform 4882">
                <a:extLst>
                  <a:ext uri="{FF2B5EF4-FFF2-40B4-BE49-F238E27FC236}">
                    <a16:creationId xmlns:a16="http://schemas.microsoft.com/office/drawing/2014/main" id="{0E03F2B0-59ED-9E52-F017-578B415FBE82}"/>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 name="Freeform 4883">
                <a:extLst>
                  <a:ext uri="{FF2B5EF4-FFF2-40B4-BE49-F238E27FC236}">
                    <a16:creationId xmlns:a16="http://schemas.microsoft.com/office/drawing/2014/main" id="{E3A97844-3152-2B30-5BD0-FA9A9771F723}"/>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 name="Freeform 4884">
                <a:extLst>
                  <a:ext uri="{FF2B5EF4-FFF2-40B4-BE49-F238E27FC236}">
                    <a16:creationId xmlns:a16="http://schemas.microsoft.com/office/drawing/2014/main" id="{753842C3-445F-1F14-2D76-0A31184C26E6}"/>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 name="Freeform 4885">
                <a:extLst>
                  <a:ext uri="{FF2B5EF4-FFF2-40B4-BE49-F238E27FC236}">
                    <a16:creationId xmlns:a16="http://schemas.microsoft.com/office/drawing/2014/main" id="{CAA06916-7130-2633-43D8-1ABE68E509B5}"/>
                  </a:ext>
                </a:extLst>
              </p:cNvPr>
              <p:cNvSpPr/>
              <p:nvPr/>
            </p:nvSpPr>
            <p:spPr>
              <a:xfrm>
                <a:off x="765350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 name="Freeform 4886">
                <a:extLst>
                  <a:ext uri="{FF2B5EF4-FFF2-40B4-BE49-F238E27FC236}">
                    <a16:creationId xmlns:a16="http://schemas.microsoft.com/office/drawing/2014/main" id="{F2E87E1E-92A2-F377-B2EE-F3EAC11296C2}"/>
                  </a:ext>
                </a:extLst>
              </p:cNvPr>
              <p:cNvSpPr/>
              <p:nvPr/>
            </p:nvSpPr>
            <p:spPr>
              <a:xfrm>
                <a:off x="7676613"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 name="Freeform 4887">
                <a:extLst>
                  <a:ext uri="{FF2B5EF4-FFF2-40B4-BE49-F238E27FC236}">
                    <a16:creationId xmlns:a16="http://schemas.microsoft.com/office/drawing/2014/main" id="{888C534D-F7FF-610D-B35F-FD0B6CD0E724}"/>
                  </a:ext>
                </a:extLst>
              </p:cNvPr>
              <p:cNvSpPr/>
              <p:nvPr/>
            </p:nvSpPr>
            <p:spPr>
              <a:xfrm>
                <a:off x="765350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 name="Freeform 4888">
                <a:extLst>
                  <a:ext uri="{FF2B5EF4-FFF2-40B4-BE49-F238E27FC236}">
                    <a16:creationId xmlns:a16="http://schemas.microsoft.com/office/drawing/2014/main" id="{21F53A64-BE71-5769-67DD-CDB1FF1BA389}"/>
                  </a:ext>
                </a:extLst>
              </p:cNvPr>
              <p:cNvSpPr/>
              <p:nvPr/>
            </p:nvSpPr>
            <p:spPr>
              <a:xfrm>
                <a:off x="7676613"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 name="Freeform 4889">
                <a:extLst>
                  <a:ext uri="{FF2B5EF4-FFF2-40B4-BE49-F238E27FC236}">
                    <a16:creationId xmlns:a16="http://schemas.microsoft.com/office/drawing/2014/main" id="{7F6DB969-EB1E-3ADF-20A5-0475BB30F20A}"/>
                  </a:ext>
                </a:extLst>
              </p:cNvPr>
              <p:cNvSpPr/>
              <p:nvPr/>
            </p:nvSpPr>
            <p:spPr>
              <a:xfrm>
                <a:off x="7655664"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 name="Freeform 4890">
                <a:extLst>
                  <a:ext uri="{FF2B5EF4-FFF2-40B4-BE49-F238E27FC236}">
                    <a16:creationId xmlns:a16="http://schemas.microsoft.com/office/drawing/2014/main" id="{7691DEBD-9E74-9B60-9E35-75AEBC8E81E9}"/>
                  </a:ext>
                </a:extLst>
              </p:cNvPr>
              <p:cNvSpPr/>
              <p:nvPr/>
            </p:nvSpPr>
            <p:spPr>
              <a:xfrm>
                <a:off x="767877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 name="Freeform 4891">
                <a:extLst>
                  <a:ext uri="{FF2B5EF4-FFF2-40B4-BE49-F238E27FC236}">
                    <a16:creationId xmlns:a16="http://schemas.microsoft.com/office/drawing/2014/main" id="{3ABB0049-75AC-CC74-CB0C-D895FB462ECF}"/>
                  </a:ext>
                </a:extLst>
              </p:cNvPr>
              <p:cNvSpPr/>
              <p:nvPr/>
            </p:nvSpPr>
            <p:spPr>
              <a:xfrm>
                <a:off x="7655664"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 name="Freeform 4892">
                <a:extLst>
                  <a:ext uri="{FF2B5EF4-FFF2-40B4-BE49-F238E27FC236}">
                    <a16:creationId xmlns:a16="http://schemas.microsoft.com/office/drawing/2014/main" id="{CD4ECEAA-7BCA-93EC-E342-A619CA049F32}"/>
                  </a:ext>
                </a:extLst>
              </p:cNvPr>
              <p:cNvSpPr/>
              <p:nvPr/>
            </p:nvSpPr>
            <p:spPr>
              <a:xfrm>
                <a:off x="767877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6" name="Freeform 4893">
                <a:extLst>
                  <a:ext uri="{FF2B5EF4-FFF2-40B4-BE49-F238E27FC236}">
                    <a16:creationId xmlns:a16="http://schemas.microsoft.com/office/drawing/2014/main" id="{CCCE5690-0F96-60F3-1CCE-6719E4E0645D}"/>
                  </a:ext>
                </a:extLst>
              </p:cNvPr>
              <p:cNvSpPr/>
              <p:nvPr/>
            </p:nvSpPr>
            <p:spPr>
              <a:xfrm>
                <a:off x="765782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7" name="Freeform 4894">
                <a:extLst>
                  <a:ext uri="{FF2B5EF4-FFF2-40B4-BE49-F238E27FC236}">
                    <a16:creationId xmlns:a16="http://schemas.microsoft.com/office/drawing/2014/main" id="{C7B1AEC5-F9BE-4C1E-D7AF-74C24EF6B508}"/>
                  </a:ext>
                </a:extLst>
              </p:cNvPr>
              <p:cNvSpPr/>
              <p:nvPr/>
            </p:nvSpPr>
            <p:spPr>
              <a:xfrm>
                <a:off x="7680803"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8" name="Freeform 4895">
                <a:extLst>
                  <a:ext uri="{FF2B5EF4-FFF2-40B4-BE49-F238E27FC236}">
                    <a16:creationId xmlns:a16="http://schemas.microsoft.com/office/drawing/2014/main" id="{6BEC21FA-EDFA-9CAF-C936-BBABD5AA294F}"/>
                  </a:ext>
                </a:extLst>
              </p:cNvPr>
              <p:cNvSpPr/>
              <p:nvPr/>
            </p:nvSpPr>
            <p:spPr>
              <a:xfrm>
                <a:off x="765782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9" name="Freeform 4896">
                <a:extLst>
                  <a:ext uri="{FF2B5EF4-FFF2-40B4-BE49-F238E27FC236}">
                    <a16:creationId xmlns:a16="http://schemas.microsoft.com/office/drawing/2014/main" id="{C2A295F0-49F1-AC5E-D675-D19FB1C70BFA}"/>
                  </a:ext>
                </a:extLst>
              </p:cNvPr>
              <p:cNvSpPr/>
              <p:nvPr/>
            </p:nvSpPr>
            <p:spPr>
              <a:xfrm>
                <a:off x="7680803"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0" name="Freeform 4897">
                <a:extLst>
                  <a:ext uri="{FF2B5EF4-FFF2-40B4-BE49-F238E27FC236}">
                    <a16:creationId xmlns:a16="http://schemas.microsoft.com/office/drawing/2014/main" id="{0903A5D8-418B-A2A1-CE67-ABF133AF2E0A}"/>
                  </a:ext>
                </a:extLst>
              </p:cNvPr>
              <p:cNvSpPr/>
              <p:nvPr/>
            </p:nvSpPr>
            <p:spPr>
              <a:xfrm>
                <a:off x="765985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1" name="Freeform 4898">
                <a:extLst>
                  <a:ext uri="{FF2B5EF4-FFF2-40B4-BE49-F238E27FC236}">
                    <a16:creationId xmlns:a16="http://schemas.microsoft.com/office/drawing/2014/main" id="{CA98AADF-802A-77CE-7392-3D6ED0BD6692}"/>
                  </a:ext>
                </a:extLst>
              </p:cNvPr>
              <p:cNvSpPr/>
              <p:nvPr/>
            </p:nvSpPr>
            <p:spPr>
              <a:xfrm>
                <a:off x="7682961"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2" name="Freeform 4899">
                <a:extLst>
                  <a:ext uri="{FF2B5EF4-FFF2-40B4-BE49-F238E27FC236}">
                    <a16:creationId xmlns:a16="http://schemas.microsoft.com/office/drawing/2014/main" id="{E2130BD9-9E2F-1B4B-70A6-3BAF4E1C9A7E}"/>
                  </a:ext>
                </a:extLst>
              </p:cNvPr>
              <p:cNvSpPr/>
              <p:nvPr/>
            </p:nvSpPr>
            <p:spPr>
              <a:xfrm>
                <a:off x="765985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3" name="Freeform 4900">
                <a:extLst>
                  <a:ext uri="{FF2B5EF4-FFF2-40B4-BE49-F238E27FC236}">
                    <a16:creationId xmlns:a16="http://schemas.microsoft.com/office/drawing/2014/main" id="{BB744BA2-5C28-3304-94AB-43DE473ED1A5}"/>
                  </a:ext>
                </a:extLst>
              </p:cNvPr>
              <p:cNvSpPr/>
              <p:nvPr/>
            </p:nvSpPr>
            <p:spPr>
              <a:xfrm>
                <a:off x="7682961"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4" name="Freeform 4901">
                <a:extLst>
                  <a:ext uri="{FF2B5EF4-FFF2-40B4-BE49-F238E27FC236}">
                    <a16:creationId xmlns:a16="http://schemas.microsoft.com/office/drawing/2014/main" id="{BB075F4D-A7E2-5B6A-2FFE-2D980374FAEB}"/>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5" name="Freeform 4902">
                <a:extLst>
                  <a:ext uri="{FF2B5EF4-FFF2-40B4-BE49-F238E27FC236}">
                    <a16:creationId xmlns:a16="http://schemas.microsoft.com/office/drawing/2014/main" id="{B2B7DDC9-6386-D4DA-9717-D17059F3C87C}"/>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6" name="Freeform 4903">
                <a:extLst>
                  <a:ext uri="{FF2B5EF4-FFF2-40B4-BE49-F238E27FC236}">
                    <a16:creationId xmlns:a16="http://schemas.microsoft.com/office/drawing/2014/main" id="{27A1F415-886F-74E0-C8CC-48BF4627C5D9}"/>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7" name="Freeform 4904">
                <a:extLst>
                  <a:ext uri="{FF2B5EF4-FFF2-40B4-BE49-F238E27FC236}">
                    <a16:creationId xmlns:a16="http://schemas.microsoft.com/office/drawing/2014/main" id="{F8ACFCB2-66BC-4DF4-CB66-35C12EF59F6E}"/>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8" name="Freeform 4905">
                <a:extLst>
                  <a:ext uri="{FF2B5EF4-FFF2-40B4-BE49-F238E27FC236}">
                    <a16:creationId xmlns:a16="http://schemas.microsoft.com/office/drawing/2014/main" id="{AC73AD88-7916-6D46-2924-88F5280C85ED}"/>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59" name="Freeform 4906">
                <a:extLst>
                  <a:ext uri="{FF2B5EF4-FFF2-40B4-BE49-F238E27FC236}">
                    <a16:creationId xmlns:a16="http://schemas.microsoft.com/office/drawing/2014/main" id="{1D0C342A-3EF4-DD03-CD48-9747398B869A}"/>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0" name="Freeform 4907">
                <a:extLst>
                  <a:ext uri="{FF2B5EF4-FFF2-40B4-BE49-F238E27FC236}">
                    <a16:creationId xmlns:a16="http://schemas.microsoft.com/office/drawing/2014/main" id="{B60D2330-7FA4-451E-AF97-7D56DF41A56D}"/>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1" name="Freeform 4908">
                <a:extLst>
                  <a:ext uri="{FF2B5EF4-FFF2-40B4-BE49-F238E27FC236}">
                    <a16:creationId xmlns:a16="http://schemas.microsoft.com/office/drawing/2014/main" id="{7864188F-95A8-3D92-113E-10B222A1BFF8}"/>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2" name="Freeform 4909">
                <a:extLst>
                  <a:ext uri="{FF2B5EF4-FFF2-40B4-BE49-F238E27FC236}">
                    <a16:creationId xmlns:a16="http://schemas.microsoft.com/office/drawing/2014/main" id="{EE80A6F4-1D9E-FDDF-9E48-8DB41FE2B439}"/>
                  </a:ext>
                </a:extLst>
              </p:cNvPr>
              <p:cNvSpPr/>
              <p:nvPr/>
            </p:nvSpPr>
            <p:spPr>
              <a:xfrm>
                <a:off x="7676867"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3" name="Freeform 4910">
                <a:extLst>
                  <a:ext uri="{FF2B5EF4-FFF2-40B4-BE49-F238E27FC236}">
                    <a16:creationId xmlns:a16="http://schemas.microsoft.com/office/drawing/2014/main" id="{1A745C29-BD76-59A3-924C-E4D714096621}"/>
                  </a:ext>
                </a:extLst>
              </p:cNvPr>
              <p:cNvSpPr/>
              <p:nvPr/>
            </p:nvSpPr>
            <p:spPr>
              <a:xfrm>
                <a:off x="769997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4" name="Freeform 4911">
                <a:extLst>
                  <a:ext uri="{FF2B5EF4-FFF2-40B4-BE49-F238E27FC236}">
                    <a16:creationId xmlns:a16="http://schemas.microsoft.com/office/drawing/2014/main" id="{0A0A38A5-8F3E-DD71-A052-67330A3CC3D8}"/>
                  </a:ext>
                </a:extLst>
              </p:cNvPr>
              <p:cNvSpPr/>
              <p:nvPr/>
            </p:nvSpPr>
            <p:spPr>
              <a:xfrm>
                <a:off x="7676867"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5" name="Freeform 4912">
                <a:extLst>
                  <a:ext uri="{FF2B5EF4-FFF2-40B4-BE49-F238E27FC236}">
                    <a16:creationId xmlns:a16="http://schemas.microsoft.com/office/drawing/2014/main" id="{24172B55-5BD7-C78A-3CBC-57C4E608175F}"/>
                  </a:ext>
                </a:extLst>
              </p:cNvPr>
              <p:cNvSpPr/>
              <p:nvPr/>
            </p:nvSpPr>
            <p:spPr>
              <a:xfrm>
                <a:off x="769997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6" name="Freeform 4913">
                <a:extLst>
                  <a:ext uri="{FF2B5EF4-FFF2-40B4-BE49-F238E27FC236}">
                    <a16:creationId xmlns:a16="http://schemas.microsoft.com/office/drawing/2014/main" id="{66F7A438-24B1-6C86-CFC7-903E32767D58}"/>
                  </a:ext>
                </a:extLst>
              </p:cNvPr>
              <p:cNvSpPr/>
              <p:nvPr/>
            </p:nvSpPr>
            <p:spPr>
              <a:xfrm>
                <a:off x="7687405"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7" name="Freeform 4914">
                <a:extLst>
                  <a:ext uri="{FF2B5EF4-FFF2-40B4-BE49-F238E27FC236}">
                    <a16:creationId xmlns:a16="http://schemas.microsoft.com/office/drawing/2014/main" id="{ACA7A088-20C0-84A4-9A8E-A28709BAA630}"/>
                  </a:ext>
                </a:extLst>
              </p:cNvPr>
              <p:cNvSpPr/>
              <p:nvPr/>
            </p:nvSpPr>
            <p:spPr>
              <a:xfrm>
                <a:off x="771038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8" name="Freeform 4915">
                <a:extLst>
                  <a:ext uri="{FF2B5EF4-FFF2-40B4-BE49-F238E27FC236}">
                    <a16:creationId xmlns:a16="http://schemas.microsoft.com/office/drawing/2014/main" id="{745A67D6-AE2F-80BB-37B2-F8DB2E5C4767}"/>
                  </a:ext>
                </a:extLst>
              </p:cNvPr>
              <p:cNvSpPr/>
              <p:nvPr/>
            </p:nvSpPr>
            <p:spPr>
              <a:xfrm>
                <a:off x="7687405"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69" name="Freeform 4916">
                <a:extLst>
                  <a:ext uri="{FF2B5EF4-FFF2-40B4-BE49-F238E27FC236}">
                    <a16:creationId xmlns:a16="http://schemas.microsoft.com/office/drawing/2014/main" id="{F5AB0BA4-D52D-DE21-0064-96A114EBAB3D}"/>
                  </a:ext>
                </a:extLst>
              </p:cNvPr>
              <p:cNvSpPr/>
              <p:nvPr/>
            </p:nvSpPr>
            <p:spPr>
              <a:xfrm>
                <a:off x="771038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0" name="Freeform 4917">
                <a:extLst>
                  <a:ext uri="{FF2B5EF4-FFF2-40B4-BE49-F238E27FC236}">
                    <a16:creationId xmlns:a16="http://schemas.microsoft.com/office/drawing/2014/main" id="{8067CA5B-6DB4-B811-DDB4-A5C5787BC25D}"/>
                  </a:ext>
                </a:extLst>
              </p:cNvPr>
              <p:cNvSpPr/>
              <p:nvPr/>
            </p:nvSpPr>
            <p:spPr>
              <a:xfrm>
                <a:off x="7691595"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1" name="Freeform 4918">
                <a:extLst>
                  <a:ext uri="{FF2B5EF4-FFF2-40B4-BE49-F238E27FC236}">
                    <a16:creationId xmlns:a16="http://schemas.microsoft.com/office/drawing/2014/main" id="{8253F070-701B-2918-B9DA-9C27294CD457}"/>
                  </a:ext>
                </a:extLst>
              </p:cNvPr>
              <p:cNvSpPr/>
              <p:nvPr/>
            </p:nvSpPr>
            <p:spPr>
              <a:xfrm>
                <a:off x="7714702"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2" name="Freeform 4919">
                <a:extLst>
                  <a:ext uri="{FF2B5EF4-FFF2-40B4-BE49-F238E27FC236}">
                    <a16:creationId xmlns:a16="http://schemas.microsoft.com/office/drawing/2014/main" id="{B35679BE-C2CB-C439-443F-190D1F024599}"/>
                  </a:ext>
                </a:extLst>
              </p:cNvPr>
              <p:cNvSpPr/>
              <p:nvPr/>
            </p:nvSpPr>
            <p:spPr>
              <a:xfrm>
                <a:off x="7691595"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3" name="Freeform 4920">
                <a:extLst>
                  <a:ext uri="{FF2B5EF4-FFF2-40B4-BE49-F238E27FC236}">
                    <a16:creationId xmlns:a16="http://schemas.microsoft.com/office/drawing/2014/main" id="{999F81AC-52D6-AD4E-7DE5-53A9FE1A5EF7}"/>
                  </a:ext>
                </a:extLst>
              </p:cNvPr>
              <p:cNvSpPr/>
              <p:nvPr/>
            </p:nvSpPr>
            <p:spPr>
              <a:xfrm>
                <a:off x="7714702"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4" name="Freeform 4921">
                <a:extLst>
                  <a:ext uri="{FF2B5EF4-FFF2-40B4-BE49-F238E27FC236}">
                    <a16:creationId xmlns:a16="http://schemas.microsoft.com/office/drawing/2014/main" id="{56E469B2-5E98-ADEA-F78E-8B6738B472C9}"/>
                  </a:ext>
                </a:extLst>
              </p:cNvPr>
              <p:cNvSpPr/>
              <p:nvPr/>
            </p:nvSpPr>
            <p:spPr>
              <a:xfrm>
                <a:off x="7716987"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5" name="Freeform 4922">
                <a:extLst>
                  <a:ext uri="{FF2B5EF4-FFF2-40B4-BE49-F238E27FC236}">
                    <a16:creationId xmlns:a16="http://schemas.microsoft.com/office/drawing/2014/main" id="{F81821CA-C83C-B2C5-2873-7C20A8737C53}"/>
                  </a:ext>
                </a:extLst>
              </p:cNvPr>
              <p:cNvSpPr/>
              <p:nvPr/>
            </p:nvSpPr>
            <p:spPr>
              <a:xfrm>
                <a:off x="774009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6" name="Freeform 4923">
                <a:extLst>
                  <a:ext uri="{FF2B5EF4-FFF2-40B4-BE49-F238E27FC236}">
                    <a16:creationId xmlns:a16="http://schemas.microsoft.com/office/drawing/2014/main" id="{2AA225A8-046C-43D7-A888-4C1A3A9D1280}"/>
                  </a:ext>
                </a:extLst>
              </p:cNvPr>
              <p:cNvSpPr/>
              <p:nvPr/>
            </p:nvSpPr>
            <p:spPr>
              <a:xfrm>
                <a:off x="7716987"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7" name="Freeform 4924">
                <a:extLst>
                  <a:ext uri="{FF2B5EF4-FFF2-40B4-BE49-F238E27FC236}">
                    <a16:creationId xmlns:a16="http://schemas.microsoft.com/office/drawing/2014/main" id="{BFC5BD03-509E-EECD-6275-013C3AE5F119}"/>
                  </a:ext>
                </a:extLst>
              </p:cNvPr>
              <p:cNvSpPr/>
              <p:nvPr/>
            </p:nvSpPr>
            <p:spPr>
              <a:xfrm>
                <a:off x="774009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8" name="Freeform 4925">
                <a:extLst>
                  <a:ext uri="{FF2B5EF4-FFF2-40B4-BE49-F238E27FC236}">
                    <a16:creationId xmlns:a16="http://schemas.microsoft.com/office/drawing/2014/main" id="{E7A6BDEE-7AFF-BE21-B6D1-506648D4DE6C}"/>
                  </a:ext>
                </a:extLst>
              </p:cNvPr>
              <p:cNvSpPr/>
              <p:nvPr/>
            </p:nvSpPr>
            <p:spPr>
              <a:xfrm>
                <a:off x="776777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79" name="Freeform 4926">
                <a:extLst>
                  <a:ext uri="{FF2B5EF4-FFF2-40B4-BE49-F238E27FC236}">
                    <a16:creationId xmlns:a16="http://schemas.microsoft.com/office/drawing/2014/main" id="{4C1241C2-770F-7B94-697F-5CDDF253A0B6}"/>
                  </a:ext>
                </a:extLst>
              </p:cNvPr>
              <p:cNvSpPr/>
              <p:nvPr/>
            </p:nvSpPr>
            <p:spPr>
              <a:xfrm>
                <a:off x="779075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0" name="Freeform 4927">
                <a:extLst>
                  <a:ext uri="{FF2B5EF4-FFF2-40B4-BE49-F238E27FC236}">
                    <a16:creationId xmlns:a16="http://schemas.microsoft.com/office/drawing/2014/main" id="{D55C2224-F833-62AE-88A2-5B3F1531FDAA}"/>
                  </a:ext>
                </a:extLst>
              </p:cNvPr>
              <p:cNvSpPr/>
              <p:nvPr/>
            </p:nvSpPr>
            <p:spPr>
              <a:xfrm>
                <a:off x="776777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1" name="Freeform 4928">
                <a:extLst>
                  <a:ext uri="{FF2B5EF4-FFF2-40B4-BE49-F238E27FC236}">
                    <a16:creationId xmlns:a16="http://schemas.microsoft.com/office/drawing/2014/main" id="{0869381F-9194-1E3E-2400-DAA868E4DA71}"/>
                  </a:ext>
                </a:extLst>
              </p:cNvPr>
              <p:cNvSpPr/>
              <p:nvPr/>
            </p:nvSpPr>
            <p:spPr>
              <a:xfrm>
                <a:off x="779075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2" name="Freeform 4929">
                <a:extLst>
                  <a:ext uri="{FF2B5EF4-FFF2-40B4-BE49-F238E27FC236}">
                    <a16:creationId xmlns:a16="http://schemas.microsoft.com/office/drawing/2014/main" id="{E1F4F4C1-A678-F5A3-4D03-94927E9F7E74}"/>
                  </a:ext>
                </a:extLst>
              </p:cNvPr>
              <p:cNvSpPr/>
              <p:nvPr/>
            </p:nvSpPr>
            <p:spPr>
              <a:xfrm>
                <a:off x="7771963"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3" name="Freeform 4930">
                <a:extLst>
                  <a:ext uri="{FF2B5EF4-FFF2-40B4-BE49-F238E27FC236}">
                    <a16:creationId xmlns:a16="http://schemas.microsoft.com/office/drawing/2014/main" id="{00A73CD8-AF37-F122-6604-64DA2CDCE2B5}"/>
                  </a:ext>
                </a:extLst>
              </p:cNvPr>
              <p:cNvSpPr/>
              <p:nvPr/>
            </p:nvSpPr>
            <p:spPr>
              <a:xfrm>
                <a:off x="7795070"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4" name="Freeform 4931">
                <a:extLst>
                  <a:ext uri="{FF2B5EF4-FFF2-40B4-BE49-F238E27FC236}">
                    <a16:creationId xmlns:a16="http://schemas.microsoft.com/office/drawing/2014/main" id="{41A83379-7B60-88C0-A5E9-287EF493E36A}"/>
                  </a:ext>
                </a:extLst>
              </p:cNvPr>
              <p:cNvSpPr/>
              <p:nvPr/>
            </p:nvSpPr>
            <p:spPr>
              <a:xfrm>
                <a:off x="7771963"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5" name="Freeform 4932">
                <a:extLst>
                  <a:ext uri="{FF2B5EF4-FFF2-40B4-BE49-F238E27FC236}">
                    <a16:creationId xmlns:a16="http://schemas.microsoft.com/office/drawing/2014/main" id="{0A188F73-7741-0939-6924-67176863EE02}"/>
                  </a:ext>
                </a:extLst>
              </p:cNvPr>
              <p:cNvSpPr/>
              <p:nvPr/>
            </p:nvSpPr>
            <p:spPr>
              <a:xfrm>
                <a:off x="7795070"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6" name="Freeform 4933">
                <a:extLst>
                  <a:ext uri="{FF2B5EF4-FFF2-40B4-BE49-F238E27FC236}">
                    <a16:creationId xmlns:a16="http://schemas.microsoft.com/office/drawing/2014/main" id="{1E2B6231-5E00-AE01-E60E-69C5BBE81E92}"/>
                  </a:ext>
                </a:extLst>
              </p:cNvPr>
              <p:cNvSpPr/>
              <p:nvPr/>
            </p:nvSpPr>
            <p:spPr>
              <a:xfrm>
                <a:off x="8023606"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7" name="Freeform 4934">
                <a:extLst>
                  <a:ext uri="{FF2B5EF4-FFF2-40B4-BE49-F238E27FC236}">
                    <a16:creationId xmlns:a16="http://schemas.microsoft.com/office/drawing/2014/main" id="{A1AB7C03-F890-D195-59D3-E33956E7D958}"/>
                  </a:ext>
                </a:extLst>
              </p:cNvPr>
              <p:cNvSpPr/>
              <p:nvPr/>
            </p:nvSpPr>
            <p:spPr>
              <a:xfrm>
                <a:off x="804671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8" name="Freeform 4935">
                <a:extLst>
                  <a:ext uri="{FF2B5EF4-FFF2-40B4-BE49-F238E27FC236}">
                    <a16:creationId xmlns:a16="http://schemas.microsoft.com/office/drawing/2014/main" id="{DB060654-41C1-53A8-4DDB-7B48E0C00346}"/>
                  </a:ext>
                </a:extLst>
              </p:cNvPr>
              <p:cNvSpPr/>
              <p:nvPr/>
            </p:nvSpPr>
            <p:spPr>
              <a:xfrm>
                <a:off x="8023606"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9" name="Freeform 4936">
                <a:extLst>
                  <a:ext uri="{FF2B5EF4-FFF2-40B4-BE49-F238E27FC236}">
                    <a16:creationId xmlns:a16="http://schemas.microsoft.com/office/drawing/2014/main" id="{2EDBE780-D659-B144-2B01-44DD2FCA51F2}"/>
                  </a:ext>
                </a:extLst>
              </p:cNvPr>
              <p:cNvSpPr/>
              <p:nvPr/>
            </p:nvSpPr>
            <p:spPr>
              <a:xfrm>
                <a:off x="804671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0" name="Freeform 4937">
                <a:extLst>
                  <a:ext uri="{FF2B5EF4-FFF2-40B4-BE49-F238E27FC236}">
                    <a16:creationId xmlns:a16="http://schemas.microsoft.com/office/drawing/2014/main" id="{8BB78333-C513-1918-8ED8-994BB79335ED}"/>
                  </a:ext>
                </a:extLst>
              </p:cNvPr>
              <p:cNvSpPr/>
              <p:nvPr/>
            </p:nvSpPr>
            <p:spPr>
              <a:xfrm>
                <a:off x="8046968"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1" name="Freeform 4938">
                <a:extLst>
                  <a:ext uri="{FF2B5EF4-FFF2-40B4-BE49-F238E27FC236}">
                    <a16:creationId xmlns:a16="http://schemas.microsoft.com/office/drawing/2014/main" id="{BACEF289-8931-6102-BEED-95CBCB68C1E0}"/>
                  </a:ext>
                </a:extLst>
              </p:cNvPr>
              <p:cNvSpPr/>
              <p:nvPr/>
            </p:nvSpPr>
            <p:spPr>
              <a:xfrm>
                <a:off x="80700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2" name="Freeform 4939">
                <a:extLst>
                  <a:ext uri="{FF2B5EF4-FFF2-40B4-BE49-F238E27FC236}">
                    <a16:creationId xmlns:a16="http://schemas.microsoft.com/office/drawing/2014/main" id="{B7E09995-52EE-24B8-7656-7DF2777D78D1}"/>
                  </a:ext>
                </a:extLst>
              </p:cNvPr>
              <p:cNvSpPr/>
              <p:nvPr/>
            </p:nvSpPr>
            <p:spPr>
              <a:xfrm>
                <a:off x="8046968"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3" name="Freeform 4940">
                <a:extLst>
                  <a:ext uri="{FF2B5EF4-FFF2-40B4-BE49-F238E27FC236}">
                    <a16:creationId xmlns:a16="http://schemas.microsoft.com/office/drawing/2014/main" id="{DC594E84-726E-593B-EE19-26DA3A9B929D}"/>
                  </a:ext>
                </a:extLst>
              </p:cNvPr>
              <p:cNvSpPr/>
              <p:nvPr/>
            </p:nvSpPr>
            <p:spPr>
              <a:xfrm>
                <a:off x="80700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4" name="Freeform 4941">
                <a:extLst>
                  <a:ext uri="{FF2B5EF4-FFF2-40B4-BE49-F238E27FC236}">
                    <a16:creationId xmlns:a16="http://schemas.microsoft.com/office/drawing/2014/main" id="{74FAF6A3-F914-8DE0-21A2-08A71AB70109}"/>
                  </a:ext>
                </a:extLst>
              </p:cNvPr>
              <p:cNvSpPr/>
              <p:nvPr/>
            </p:nvSpPr>
            <p:spPr>
              <a:xfrm>
                <a:off x="8129367"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5" name="Freeform 4942">
                <a:extLst>
                  <a:ext uri="{FF2B5EF4-FFF2-40B4-BE49-F238E27FC236}">
                    <a16:creationId xmlns:a16="http://schemas.microsoft.com/office/drawing/2014/main" id="{0C97192B-FEA2-2ED3-D1D0-301CFF05AB20}"/>
                  </a:ext>
                </a:extLst>
              </p:cNvPr>
              <p:cNvSpPr/>
              <p:nvPr/>
            </p:nvSpPr>
            <p:spPr>
              <a:xfrm>
                <a:off x="81524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6" name="Freeform 4943">
                <a:extLst>
                  <a:ext uri="{FF2B5EF4-FFF2-40B4-BE49-F238E27FC236}">
                    <a16:creationId xmlns:a16="http://schemas.microsoft.com/office/drawing/2014/main" id="{0B0C2845-6945-A7C4-E3F3-7387387B3D63}"/>
                  </a:ext>
                </a:extLst>
              </p:cNvPr>
              <p:cNvSpPr/>
              <p:nvPr/>
            </p:nvSpPr>
            <p:spPr>
              <a:xfrm>
                <a:off x="8129367"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7" name="Freeform 4944">
                <a:extLst>
                  <a:ext uri="{FF2B5EF4-FFF2-40B4-BE49-F238E27FC236}">
                    <a16:creationId xmlns:a16="http://schemas.microsoft.com/office/drawing/2014/main" id="{8570BF42-08EC-AF47-3758-FCA3741AF59F}"/>
                  </a:ext>
                </a:extLst>
              </p:cNvPr>
              <p:cNvSpPr/>
              <p:nvPr/>
            </p:nvSpPr>
            <p:spPr>
              <a:xfrm>
                <a:off x="81524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8" name="Freeform 4945">
                <a:extLst>
                  <a:ext uri="{FF2B5EF4-FFF2-40B4-BE49-F238E27FC236}">
                    <a16:creationId xmlns:a16="http://schemas.microsoft.com/office/drawing/2014/main" id="{2B3B2BE0-4F21-2116-DB1D-265D85EE576F}"/>
                  </a:ext>
                </a:extLst>
              </p:cNvPr>
              <p:cNvSpPr/>
              <p:nvPr/>
            </p:nvSpPr>
            <p:spPr>
              <a:xfrm>
                <a:off x="8188660"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9" name="Freeform 4946">
                <a:extLst>
                  <a:ext uri="{FF2B5EF4-FFF2-40B4-BE49-F238E27FC236}">
                    <a16:creationId xmlns:a16="http://schemas.microsoft.com/office/drawing/2014/main" id="{83910515-2BE4-D426-C185-AAC87D91EC1D}"/>
                  </a:ext>
                </a:extLst>
              </p:cNvPr>
              <p:cNvSpPr/>
              <p:nvPr/>
            </p:nvSpPr>
            <p:spPr>
              <a:xfrm>
                <a:off x="8211767"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0" name="Freeform 4947">
                <a:extLst>
                  <a:ext uri="{FF2B5EF4-FFF2-40B4-BE49-F238E27FC236}">
                    <a16:creationId xmlns:a16="http://schemas.microsoft.com/office/drawing/2014/main" id="{0CA6E800-D313-9F56-0F55-76809DD27331}"/>
                  </a:ext>
                </a:extLst>
              </p:cNvPr>
              <p:cNvSpPr/>
              <p:nvPr/>
            </p:nvSpPr>
            <p:spPr>
              <a:xfrm>
                <a:off x="8188660"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1" name="Freeform 4948">
                <a:extLst>
                  <a:ext uri="{FF2B5EF4-FFF2-40B4-BE49-F238E27FC236}">
                    <a16:creationId xmlns:a16="http://schemas.microsoft.com/office/drawing/2014/main" id="{D7824153-6545-47F2-CF81-422FB21BAA79}"/>
                  </a:ext>
                </a:extLst>
              </p:cNvPr>
              <p:cNvSpPr/>
              <p:nvPr/>
            </p:nvSpPr>
            <p:spPr>
              <a:xfrm>
                <a:off x="8211767"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2" name="Freeform 4949">
                <a:extLst>
                  <a:ext uri="{FF2B5EF4-FFF2-40B4-BE49-F238E27FC236}">
                    <a16:creationId xmlns:a16="http://schemas.microsoft.com/office/drawing/2014/main" id="{DAEFC409-A540-2B2E-53B4-4DE2A34801C4}"/>
                  </a:ext>
                </a:extLst>
              </p:cNvPr>
              <p:cNvSpPr/>
              <p:nvPr/>
            </p:nvSpPr>
            <p:spPr>
              <a:xfrm>
                <a:off x="8203515"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3" name="Freeform 4950">
                <a:extLst>
                  <a:ext uri="{FF2B5EF4-FFF2-40B4-BE49-F238E27FC236}">
                    <a16:creationId xmlns:a16="http://schemas.microsoft.com/office/drawing/2014/main" id="{B47FF854-3842-6D59-597E-866E30C62268}"/>
                  </a:ext>
                </a:extLst>
              </p:cNvPr>
              <p:cNvSpPr/>
              <p:nvPr/>
            </p:nvSpPr>
            <p:spPr>
              <a:xfrm>
                <a:off x="822649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4" name="Freeform 4951">
                <a:extLst>
                  <a:ext uri="{FF2B5EF4-FFF2-40B4-BE49-F238E27FC236}">
                    <a16:creationId xmlns:a16="http://schemas.microsoft.com/office/drawing/2014/main" id="{55B727E9-1FA0-5317-CE3A-A34FAF98ACE3}"/>
                  </a:ext>
                </a:extLst>
              </p:cNvPr>
              <p:cNvSpPr/>
              <p:nvPr/>
            </p:nvSpPr>
            <p:spPr>
              <a:xfrm>
                <a:off x="8203515"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5" name="Freeform 4952">
                <a:extLst>
                  <a:ext uri="{FF2B5EF4-FFF2-40B4-BE49-F238E27FC236}">
                    <a16:creationId xmlns:a16="http://schemas.microsoft.com/office/drawing/2014/main" id="{A2458D11-5CF6-E505-18EF-96592631CF8F}"/>
                  </a:ext>
                </a:extLst>
              </p:cNvPr>
              <p:cNvSpPr/>
              <p:nvPr/>
            </p:nvSpPr>
            <p:spPr>
              <a:xfrm>
                <a:off x="822649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6" name="Freeform 4953">
                <a:extLst>
                  <a:ext uri="{FF2B5EF4-FFF2-40B4-BE49-F238E27FC236}">
                    <a16:creationId xmlns:a16="http://schemas.microsoft.com/office/drawing/2014/main" id="{CF0DBA60-7A2D-57BE-959D-4E2F2562C891}"/>
                  </a:ext>
                </a:extLst>
              </p:cNvPr>
              <p:cNvSpPr/>
              <p:nvPr/>
            </p:nvSpPr>
            <p:spPr>
              <a:xfrm>
                <a:off x="8218242"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7" name="Freeform 4954">
                <a:extLst>
                  <a:ext uri="{FF2B5EF4-FFF2-40B4-BE49-F238E27FC236}">
                    <a16:creationId xmlns:a16="http://schemas.microsoft.com/office/drawing/2014/main" id="{8F7DEBDB-4E2A-8D64-AA6A-E365A67384A4}"/>
                  </a:ext>
                </a:extLst>
              </p:cNvPr>
              <p:cNvSpPr/>
              <p:nvPr/>
            </p:nvSpPr>
            <p:spPr>
              <a:xfrm>
                <a:off x="8241350"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8" name="Freeform 4955">
                <a:extLst>
                  <a:ext uri="{FF2B5EF4-FFF2-40B4-BE49-F238E27FC236}">
                    <a16:creationId xmlns:a16="http://schemas.microsoft.com/office/drawing/2014/main" id="{A586F916-4F50-1AC5-F7F5-C04D484DD28F}"/>
                  </a:ext>
                </a:extLst>
              </p:cNvPr>
              <p:cNvSpPr/>
              <p:nvPr/>
            </p:nvSpPr>
            <p:spPr>
              <a:xfrm>
                <a:off x="8218242"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09" name="Freeform 4956">
                <a:extLst>
                  <a:ext uri="{FF2B5EF4-FFF2-40B4-BE49-F238E27FC236}">
                    <a16:creationId xmlns:a16="http://schemas.microsoft.com/office/drawing/2014/main" id="{849FE6E7-CE89-B52A-12B3-D8626C0149C2}"/>
                  </a:ext>
                </a:extLst>
              </p:cNvPr>
              <p:cNvSpPr/>
              <p:nvPr/>
            </p:nvSpPr>
            <p:spPr>
              <a:xfrm>
                <a:off x="8241350"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0" name="Freeform 4957">
                <a:extLst>
                  <a:ext uri="{FF2B5EF4-FFF2-40B4-BE49-F238E27FC236}">
                    <a16:creationId xmlns:a16="http://schemas.microsoft.com/office/drawing/2014/main" id="{C84E4DAC-8F5A-2410-4704-C117CDA58835}"/>
                  </a:ext>
                </a:extLst>
              </p:cNvPr>
              <p:cNvSpPr/>
              <p:nvPr/>
            </p:nvSpPr>
            <p:spPr>
              <a:xfrm>
                <a:off x="8241604"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1" name="Freeform 4958">
                <a:extLst>
                  <a:ext uri="{FF2B5EF4-FFF2-40B4-BE49-F238E27FC236}">
                    <a16:creationId xmlns:a16="http://schemas.microsoft.com/office/drawing/2014/main" id="{B25DA5EA-BB47-2ED7-CB1C-2D59C3888795}"/>
                  </a:ext>
                </a:extLst>
              </p:cNvPr>
              <p:cNvSpPr/>
              <p:nvPr/>
            </p:nvSpPr>
            <p:spPr>
              <a:xfrm>
                <a:off x="826458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2" name="Freeform 4959">
                <a:extLst>
                  <a:ext uri="{FF2B5EF4-FFF2-40B4-BE49-F238E27FC236}">
                    <a16:creationId xmlns:a16="http://schemas.microsoft.com/office/drawing/2014/main" id="{3E1CAD21-C2D9-AFD1-E279-EAA284E8FCA8}"/>
                  </a:ext>
                </a:extLst>
              </p:cNvPr>
              <p:cNvSpPr/>
              <p:nvPr/>
            </p:nvSpPr>
            <p:spPr>
              <a:xfrm>
                <a:off x="8241604"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3" name="Freeform 4960">
                <a:extLst>
                  <a:ext uri="{FF2B5EF4-FFF2-40B4-BE49-F238E27FC236}">
                    <a16:creationId xmlns:a16="http://schemas.microsoft.com/office/drawing/2014/main" id="{DA31D85C-6E45-E811-FC88-FFA990983559}"/>
                  </a:ext>
                </a:extLst>
              </p:cNvPr>
              <p:cNvSpPr/>
              <p:nvPr/>
            </p:nvSpPr>
            <p:spPr>
              <a:xfrm>
                <a:off x="826458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4" name="Freeform 4961">
                <a:extLst>
                  <a:ext uri="{FF2B5EF4-FFF2-40B4-BE49-F238E27FC236}">
                    <a16:creationId xmlns:a16="http://schemas.microsoft.com/office/drawing/2014/main" id="{36F00B23-3BA2-AE4F-0874-954146DAF1F1}"/>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5" name="Freeform 4962">
                <a:extLst>
                  <a:ext uri="{FF2B5EF4-FFF2-40B4-BE49-F238E27FC236}">
                    <a16:creationId xmlns:a16="http://schemas.microsoft.com/office/drawing/2014/main" id="{6C6D676A-EE20-68BE-7ED3-8603718E7649}"/>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6" name="Freeform 4963">
                <a:extLst>
                  <a:ext uri="{FF2B5EF4-FFF2-40B4-BE49-F238E27FC236}">
                    <a16:creationId xmlns:a16="http://schemas.microsoft.com/office/drawing/2014/main" id="{27E43230-56A7-5E8F-9B6D-C9D6246284E4}"/>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7" name="Freeform 4964">
                <a:extLst>
                  <a:ext uri="{FF2B5EF4-FFF2-40B4-BE49-F238E27FC236}">
                    <a16:creationId xmlns:a16="http://schemas.microsoft.com/office/drawing/2014/main" id="{DE356B33-83CA-30FC-508E-A17358C3E626}"/>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8" name="Freeform 4965">
                <a:extLst>
                  <a:ext uri="{FF2B5EF4-FFF2-40B4-BE49-F238E27FC236}">
                    <a16:creationId xmlns:a16="http://schemas.microsoft.com/office/drawing/2014/main" id="{D260AC06-3D9E-016A-5987-D6A0860C148D}"/>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19" name="Freeform 4966">
                <a:extLst>
                  <a:ext uri="{FF2B5EF4-FFF2-40B4-BE49-F238E27FC236}">
                    <a16:creationId xmlns:a16="http://schemas.microsoft.com/office/drawing/2014/main" id="{87FD7700-4918-F32C-B0A3-AA5B506CE314}"/>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0" name="Freeform 4967">
                <a:extLst>
                  <a:ext uri="{FF2B5EF4-FFF2-40B4-BE49-F238E27FC236}">
                    <a16:creationId xmlns:a16="http://schemas.microsoft.com/office/drawing/2014/main" id="{272ABDCB-1A7E-249D-E15B-D3E0902CB6E2}"/>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1" name="Freeform 4968">
                <a:extLst>
                  <a:ext uri="{FF2B5EF4-FFF2-40B4-BE49-F238E27FC236}">
                    <a16:creationId xmlns:a16="http://schemas.microsoft.com/office/drawing/2014/main" id="{E5CC48B1-F81A-5CD6-8EF4-EB227C53ECA0}"/>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2" name="Freeform 4969">
                <a:extLst>
                  <a:ext uri="{FF2B5EF4-FFF2-40B4-BE49-F238E27FC236}">
                    <a16:creationId xmlns:a16="http://schemas.microsoft.com/office/drawing/2014/main" id="{30661EFD-B8DA-B1DC-D8B5-6829FD934EBB}"/>
                  </a:ext>
                </a:extLst>
              </p:cNvPr>
              <p:cNvSpPr/>
              <p:nvPr/>
            </p:nvSpPr>
            <p:spPr>
              <a:xfrm>
                <a:off x="827753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3" name="Freeform 4970">
                <a:extLst>
                  <a:ext uri="{FF2B5EF4-FFF2-40B4-BE49-F238E27FC236}">
                    <a16:creationId xmlns:a16="http://schemas.microsoft.com/office/drawing/2014/main" id="{96E3F0DA-BBE7-4EA0-F19D-83D4DD26920A}"/>
                  </a:ext>
                </a:extLst>
              </p:cNvPr>
              <p:cNvSpPr/>
              <p:nvPr/>
            </p:nvSpPr>
            <p:spPr>
              <a:xfrm>
                <a:off x="8300515"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4" name="Freeform 4971">
                <a:extLst>
                  <a:ext uri="{FF2B5EF4-FFF2-40B4-BE49-F238E27FC236}">
                    <a16:creationId xmlns:a16="http://schemas.microsoft.com/office/drawing/2014/main" id="{AFE0D0BC-96CF-7B52-295F-64231AC36A49}"/>
                  </a:ext>
                </a:extLst>
              </p:cNvPr>
              <p:cNvSpPr/>
              <p:nvPr/>
            </p:nvSpPr>
            <p:spPr>
              <a:xfrm>
                <a:off x="827753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5" name="Freeform 4972">
                <a:extLst>
                  <a:ext uri="{FF2B5EF4-FFF2-40B4-BE49-F238E27FC236}">
                    <a16:creationId xmlns:a16="http://schemas.microsoft.com/office/drawing/2014/main" id="{3157AC82-6EA8-7E3B-C1CD-C6EAF7E3FA7E}"/>
                  </a:ext>
                </a:extLst>
              </p:cNvPr>
              <p:cNvSpPr/>
              <p:nvPr/>
            </p:nvSpPr>
            <p:spPr>
              <a:xfrm>
                <a:off x="8300515"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6" name="Freeform 4973">
                <a:extLst>
                  <a:ext uri="{FF2B5EF4-FFF2-40B4-BE49-F238E27FC236}">
                    <a16:creationId xmlns:a16="http://schemas.microsoft.com/office/drawing/2014/main" id="{5F5E3DB9-B5E1-5DEC-6FDE-02F523C22245}"/>
                  </a:ext>
                </a:extLst>
              </p:cNvPr>
              <p:cNvSpPr/>
              <p:nvPr/>
            </p:nvSpPr>
            <p:spPr>
              <a:xfrm>
                <a:off x="8279566"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7" name="Freeform 4974">
                <a:extLst>
                  <a:ext uri="{FF2B5EF4-FFF2-40B4-BE49-F238E27FC236}">
                    <a16:creationId xmlns:a16="http://schemas.microsoft.com/office/drawing/2014/main" id="{89F3B2A0-09DB-97CA-CDAD-06D61E3F3AAA}"/>
                  </a:ext>
                </a:extLst>
              </p:cNvPr>
              <p:cNvSpPr/>
              <p:nvPr/>
            </p:nvSpPr>
            <p:spPr>
              <a:xfrm>
                <a:off x="8302674"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8" name="Freeform 4975">
                <a:extLst>
                  <a:ext uri="{FF2B5EF4-FFF2-40B4-BE49-F238E27FC236}">
                    <a16:creationId xmlns:a16="http://schemas.microsoft.com/office/drawing/2014/main" id="{57A334C5-A193-2348-FEBA-E4E1BA206B8A}"/>
                  </a:ext>
                </a:extLst>
              </p:cNvPr>
              <p:cNvSpPr/>
              <p:nvPr/>
            </p:nvSpPr>
            <p:spPr>
              <a:xfrm>
                <a:off x="8279566"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29" name="Freeform 4976">
                <a:extLst>
                  <a:ext uri="{FF2B5EF4-FFF2-40B4-BE49-F238E27FC236}">
                    <a16:creationId xmlns:a16="http://schemas.microsoft.com/office/drawing/2014/main" id="{0ABB2824-6DC8-7EDD-8F48-9C0BDD078728}"/>
                  </a:ext>
                </a:extLst>
              </p:cNvPr>
              <p:cNvSpPr/>
              <p:nvPr/>
            </p:nvSpPr>
            <p:spPr>
              <a:xfrm>
                <a:off x="8302674"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0" name="Freeform 4977">
                <a:extLst>
                  <a:ext uri="{FF2B5EF4-FFF2-40B4-BE49-F238E27FC236}">
                    <a16:creationId xmlns:a16="http://schemas.microsoft.com/office/drawing/2014/main" id="{3AF0E42B-B88D-5B73-23F6-624F862671CF}"/>
                  </a:ext>
                </a:extLst>
              </p:cNvPr>
              <p:cNvSpPr/>
              <p:nvPr/>
            </p:nvSpPr>
            <p:spPr>
              <a:xfrm>
                <a:off x="828172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1" name="Freeform 4978">
                <a:extLst>
                  <a:ext uri="{FF2B5EF4-FFF2-40B4-BE49-F238E27FC236}">
                    <a16:creationId xmlns:a16="http://schemas.microsoft.com/office/drawing/2014/main" id="{A3779E9C-3696-AC7C-B2D3-980084023960}"/>
                  </a:ext>
                </a:extLst>
              </p:cNvPr>
              <p:cNvSpPr/>
              <p:nvPr/>
            </p:nvSpPr>
            <p:spPr>
              <a:xfrm>
                <a:off x="8304832"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2" name="Freeform 4979">
                <a:extLst>
                  <a:ext uri="{FF2B5EF4-FFF2-40B4-BE49-F238E27FC236}">
                    <a16:creationId xmlns:a16="http://schemas.microsoft.com/office/drawing/2014/main" id="{9EF5558F-612A-2742-CE61-9CC52436856C}"/>
                  </a:ext>
                </a:extLst>
              </p:cNvPr>
              <p:cNvSpPr/>
              <p:nvPr/>
            </p:nvSpPr>
            <p:spPr>
              <a:xfrm>
                <a:off x="828172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3" name="Freeform 4980">
                <a:extLst>
                  <a:ext uri="{FF2B5EF4-FFF2-40B4-BE49-F238E27FC236}">
                    <a16:creationId xmlns:a16="http://schemas.microsoft.com/office/drawing/2014/main" id="{4DCE3CD3-AC73-1D8A-24A1-EE30511F8D23}"/>
                  </a:ext>
                </a:extLst>
              </p:cNvPr>
              <p:cNvSpPr/>
              <p:nvPr/>
            </p:nvSpPr>
            <p:spPr>
              <a:xfrm>
                <a:off x="8304832"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 name="Freeform 4981">
                <a:extLst>
                  <a:ext uri="{FF2B5EF4-FFF2-40B4-BE49-F238E27FC236}">
                    <a16:creationId xmlns:a16="http://schemas.microsoft.com/office/drawing/2014/main" id="{DA7D0ACE-7BFE-17C4-E0F5-549507BB8AD9}"/>
                  </a:ext>
                </a:extLst>
              </p:cNvPr>
              <p:cNvSpPr/>
              <p:nvPr/>
            </p:nvSpPr>
            <p:spPr>
              <a:xfrm>
                <a:off x="8300642" y="304716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 name="Freeform 4982">
                <a:extLst>
                  <a:ext uri="{FF2B5EF4-FFF2-40B4-BE49-F238E27FC236}">
                    <a16:creationId xmlns:a16="http://schemas.microsoft.com/office/drawing/2014/main" id="{AB3B1440-964D-84E5-11B3-539B7CC49FC1}"/>
                  </a:ext>
                </a:extLst>
              </p:cNvPr>
              <p:cNvSpPr/>
              <p:nvPr/>
            </p:nvSpPr>
            <p:spPr>
              <a:xfrm>
                <a:off x="8323750"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 name="Freeform 4983">
                <a:extLst>
                  <a:ext uri="{FF2B5EF4-FFF2-40B4-BE49-F238E27FC236}">
                    <a16:creationId xmlns:a16="http://schemas.microsoft.com/office/drawing/2014/main" id="{E0CA015B-E0C5-E745-1D1F-C27525E95375}"/>
                  </a:ext>
                </a:extLst>
              </p:cNvPr>
              <p:cNvSpPr/>
              <p:nvPr/>
            </p:nvSpPr>
            <p:spPr>
              <a:xfrm>
                <a:off x="8300642" y="304716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 name="Freeform 4984">
                <a:extLst>
                  <a:ext uri="{FF2B5EF4-FFF2-40B4-BE49-F238E27FC236}">
                    <a16:creationId xmlns:a16="http://schemas.microsoft.com/office/drawing/2014/main" id="{C5009E25-1AF3-E3E4-C336-EDB332C5D9C5}"/>
                  </a:ext>
                </a:extLst>
              </p:cNvPr>
              <p:cNvSpPr/>
              <p:nvPr/>
            </p:nvSpPr>
            <p:spPr>
              <a:xfrm>
                <a:off x="8323750"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 name="Freeform 4985">
                <a:extLst>
                  <a:ext uri="{FF2B5EF4-FFF2-40B4-BE49-F238E27FC236}">
                    <a16:creationId xmlns:a16="http://schemas.microsoft.com/office/drawing/2014/main" id="{82512A2D-8511-CAF5-1EA9-BDCEF82E07A5}"/>
                  </a:ext>
                </a:extLst>
              </p:cNvPr>
              <p:cNvSpPr/>
              <p:nvPr/>
            </p:nvSpPr>
            <p:spPr>
              <a:xfrm>
                <a:off x="8319687" y="3052228"/>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 name="Freeform 4986">
                <a:extLst>
                  <a:ext uri="{FF2B5EF4-FFF2-40B4-BE49-F238E27FC236}">
                    <a16:creationId xmlns:a16="http://schemas.microsoft.com/office/drawing/2014/main" id="{88B8CD91-99E3-85D5-6176-6E21AB0D0F41}"/>
                  </a:ext>
                </a:extLst>
              </p:cNvPr>
              <p:cNvSpPr/>
              <p:nvPr/>
            </p:nvSpPr>
            <p:spPr>
              <a:xfrm>
                <a:off x="8342794"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 name="Freeform 4987">
                <a:extLst>
                  <a:ext uri="{FF2B5EF4-FFF2-40B4-BE49-F238E27FC236}">
                    <a16:creationId xmlns:a16="http://schemas.microsoft.com/office/drawing/2014/main" id="{CCA5FDE1-8697-0DB8-CDD6-9238837435C7}"/>
                  </a:ext>
                </a:extLst>
              </p:cNvPr>
              <p:cNvSpPr/>
              <p:nvPr/>
            </p:nvSpPr>
            <p:spPr>
              <a:xfrm>
                <a:off x="8319687" y="3052228"/>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 name="Freeform 4988">
                <a:extLst>
                  <a:ext uri="{FF2B5EF4-FFF2-40B4-BE49-F238E27FC236}">
                    <a16:creationId xmlns:a16="http://schemas.microsoft.com/office/drawing/2014/main" id="{BC7DC96A-F0C6-2521-82B1-3705C86068F4}"/>
                  </a:ext>
                </a:extLst>
              </p:cNvPr>
              <p:cNvSpPr/>
              <p:nvPr/>
            </p:nvSpPr>
            <p:spPr>
              <a:xfrm>
                <a:off x="8342794"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 name="Freeform 4989">
                <a:extLst>
                  <a:ext uri="{FF2B5EF4-FFF2-40B4-BE49-F238E27FC236}">
                    <a16:creationId xmlns:a16="http://schemas.microsoft.com/office/drawing/2014/main" id="{9A0DAECD-75BC-E150-4152-E30BC5D2379B}"/>
                  </a:ext>
                </a:extLst>
              </p:cNvPr>
              <p:cNvSpPr/>
              <p:nvPr/>
            </p:nvSpPr>
            <p:spPr>
              <a:xfrm>
                <a:off x="833251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 name="Freeform 4990">
                <a:extLst>
                  <a:ext uri="{FF2B5EF4-FFF2-40B4-BE49-F238E27FC236}">
                    <a16:creationId xmlns:a16="http://schemas.microsoft.com/office/drawing/2014/main" id="{F3C7BE4E-7383-DB0B-8A8E-F30595FC0979}"/>
                  </a:ext>
                </a:extLst>
              </p:cNvPr>
              <p:cNvSpPr/>
              <p:nvPr/>
            </p:nvSpPr>
            <p:spPr>
              <a:xfrm>
                <a:off x="835549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 name="Freeform 4991">
                <a:extLst>
                  <a:ext uri="{FF2B5EF4-FFF2-40B4-BE49-F238E27FC236}">
                    <a16:creationId xmlns:a16="http://schemas.microsoft.com/office/drawing/2014/main" id="{160EAF5B-4174-21C8-BAC5-07C029A0E9BC}"/>
                  </a:ext>
                </a:extLst>
              </p:cNvPr>
              <p:cNvSpPr/>
              <p:nvPr/>
            </p:nvSpPr>
            <p:spPr>
              <a:xfrm>
                <a:off x="833251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 name="Freeform 4992">
                <a:extLst>
                  <a:ext uri="{FF2B5EF4-FFF2-40B4-BE49-F238E27FC236}">
                    <a16:creationId xmlns:a16="http://schemas.microsoft.com/office/drawing/2014/main" id="{A33AB8FA-AA12-F98F-078E-BCB0981AE757}"/>
                  </a:ext>
                </a:extLst>
              </p:cNvPr>
              <p:cNvSpPr/>
              <p:nvPr/>
            </p:nvSpPr>
            <p:spPr>
              <a:xfrm>
                <a:off x="835549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 name="Freeform 4993">
                <a:extLst>
                  <a:ext uri="{FF2B5EF4-FFF2-40B4-BE49-F238E27FC236}">
                    <a16:creationId xmlns:a16="http://schemas.microsoft.com/office/drawing/2014/main" id="{6E4D6E59-7266-DB70-E502-F36DA6E3EDD8}"/>
                  </a:ext>
                </a:extLst>
              </p:cNvPr>
              <p:cNvSpPr/>
              <p:nvPr/>
            </p:nvSpPr>
            <p:spPr>
              <a:xfrm>
                <a:off x="83367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 name="Freeform 4994">
                <a:extLst>
                  <a:ext uri="{FF2B5EF4-FFF2-40B4-BE49-F238E27FC236}">
                    <a16:creationId xmlns:a16="http://schemas.microsoft.com/office/drawing/2014/main" id="{7799D470-1ABE-F653-0A96-751BCE301E6A}"/>
                  </a:ext>
                </a:extLst>
              </p:cNvPr>
              <p:cNvSpPr/>
              <p:nvPr/>
            </p:nvSpPr>
            <p:spPr>
              <a:xfrm>
                <a:off x="835980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 name="Freeform 4995">
                <a:extLst>
                  <a:ext uri="{FF2B5EF4-FFF2-40B4-BE49-F238E27FC236}">
                    <a16:creationId xmlns:a16="http://schemas.microsoft.com/office/drawing/2014/main" id="{966EB31D-3017-83D8-96AF-F197A626DA75}"/>
                  </a:ext>
                </a:extLst>
              </p:cNvPr>
              <p:cNvSpPr/>
              <p:nvPr/>
            </p:nvSpPr>
            <p:spPr>
              <a:xfrm>
                <a:off x="83367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 name="Freeform 4996">
                <a:extLst>
                  <a:ext uri="{FF2B5EF4-FFF2-40B4-BE49-F238E27FC236}">
                    <a16:creationId xmlns:a16="http://schemas.microsoft.com/office/drawing/2014/main" id="{C8245410-B3F5-E475-1E5B-2903D3A09316}"/>
                  </a:ext>
                </a:extLst>
              </p:cNvPr>
              <p:cNvSpPr/>
              <p:nvPr/>
            </p:nvSpPr>
            <p:spPr>
              <a:xfrm>
                <a:off x="835980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 name="Freeform 4997">
                <a:extLst>
                  <a:ext uri="{FF2B5EF4-FFF2-40B4-BE49-F238E27FC236}">
                    <a16:creationId xmlns:a16="http://schemas.microsoft.com/office/drawing/2014/main" id="{E97AC620-BFBD-5D8F-78F0-00348F506D4E}"/>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 name="Freeform 4998">
                <a:extLst>
                  <a:ext uri="{FF2B5EF4-FFF2-40B4-BE49-F238E27FC236}">
                    <a16:creationId xmlns:a16="http://schemas.microsoft.com/office/drawing/2014/main" id="{658B43E1-36F1-2C8A-1297-0A66A3A5FEE9}"/>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 name="Freeform 4999">
                <a:extLst>
                  <a:ext uri="{FF2B5EF4-FFF2-40B4-BE49-F238E27FC236}">
                    <a16:creationId xmlns:a16="http://schemas.microsoft.com/office/drawing/2014/main" id="{E0D3EDE4-5046-25D7-9BF3-B841217F80C4}"/>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 name="Freeform 5000">
                <a:extLst>
                  <a:ext uri="{FF2B5EF4-FFF2-40B4-BE49-F238E27FC236}">
                    <a16:creationId xmlns:a16="http://schemas.microsoft.com/office/drawing/2014/main" id="{6C6A9638-006E-6EA3-C6DD-89748EFC7D66}"/>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 name="Freeform 5001">
                <a:extLst>
                  <a:ext uri="{FF2B5EF4-FFF2-40B4-BE49-F238E27FC236}">
                    <a16:creationId xmlns:a16="http://schemas.microsoft.com/office/drawing/2014/main" id="{6E55AB25-E9F9-8D9E-EFA3-D65C99BD0884}"/>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 name="Freeform 5002">
                <a:extLst>
                  <a:ext uri="{FF2B5EF4-FFF2-40B4-BE49-F238E27FC236}">
                    <a16:creationId xmlns:a16="http://schemas.microsoft.com/office/drawing/2014/main" id="{0309667B-E188-34FD-1F92-FB28F722778E}"/>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 name="Freeform 5003">
                <a:extLst>
                  <a:ext uri="{FF2B5EF4-FFF2-40B4-BE49-F238E27FC236}">
                    <a16:creationId xmlns:a16="http://schemas.microsoft.com/office/drawing/2014/main" id="{2716F05F-6632-5062-6D82-3F77C0EF2569}"/>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 name="Freeform 5004">
                <a:extLst>
                  <a:ext uri="{FF2B5EF4-FFF2-40B4-BE49-F238E27FC236}">
                    <a16:creationId xmlns:a16="http://schemas.microsoft.com/office/drawing/2014/main" id="{DF9234F4-74A9-1D94-525E-8F62D2E3DE7C}"/>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 name="Freeform 5005">
                <a:extLst>
                  <a:ext uri="{FF2B5EF4-FFF2-40B4-BE49-F238E27FC236}">
                    <a16:creationId xmlns:a16="http://schemas.microsoft.com/office/drawing/2014/main" id="{750F7ABA-46DD-A21A-4CF5-D71B179B064E}"/>
                  </a:ext>
                </a:extLst>
              </p:cNvPr>
              <p:cNvSpPr/>
              <p:nvPr/>
            </p:nvSpPr>
            <p:spPr>
              <a:xfrm>
                <a:off x="834089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 name="Freeform 5006">
                <a:extLst>
                  <a:ext uri="{FF2B5EF4-FFF2-40B4-BE49-F238E27FC236}">
                    <a16:creationId xmlns:a16="http://schemas.microsoft.com/office/drawing/2014/main" id="{825FBAE9-2029-2087-6C4F-32CBEBBF21BE}"/>
                  </a:ext>
                </a:extLst>
              </p:cNvPr>
              <p:cNvSpPr/>
              <p:nvPr/>
            </p:nvSpPr>
            <p:spPr>
              <a:xfrm>
                <a:off x="836399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 name="Freeform 5007">
                <a:extLst>
                  <a:ext uri="{FF2B5EF4-FFF2-40B4-BE49-F238E27FC236}">
                    <a16:creationId xmlns:a16="http://schemas.microsoft.com/office/drawing/2014/main" id="{14157A23-586C-7626-BF37-CD9BA398CA5C}"/>
                  </a:ext>
                </a:extLst>
              </p:cNvPr>
              <p:cNvSpPr/>
              <p:nvPr/>
            </p:nvSpPr>
            <p:spPr>
              <a:xfrm>
                <a:off x="834089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 name="Freeform 5008">
                <a:extLst>
                  <a:ext uri="{FF2B5EF4-FFF2-40B4-BE49-F238E27FC236}">
                    <a16:creationId xmlns:a16="http://schemas.microsoft.com/office/drawing/2014/main" id="{63549C09-DD68-BE01-A8A1-70FD37886C86}"/>
                  </a:ext>
                </a:extLst>
              </p:cNvPr>
              <p:cNvSpPr/>
              <p:nvPr/>
            </p:nvSpPr>
            <p:spPr>
              <a:xfrm>
                <a:off x="836399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 name="Freeform 5009">
                <a:extLst>
                  <a:ext uri="{FF2B5EF4-FFF2-40B4-BE49-F238E27FC236}">
                    <a16:creationId xmlns:a16="http://schemas.microsoft.com/office/drawing/2014/main" id="{47200E4F-995C-5AEB-9B4E-5264C989B776}"/>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 name="Freeform 5010">
                <a:extLst>
                  <a:ext uri="{FF2B5EF4-FFF2-40B4-BE49-F238E27FC236}">
                    <a16:creationId xmlns:a16="http://schemas.microsoft.com/office/drawing/2014/main" id="{F956B9C1-BAAF-0782-8F84-C66C0191A9C5}"/>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 name="Freeform 5011">
                <a:extLst>
                  <a:ext uri="{FF2B5EF4-FFF2-40B4-BE49-F238E27FC236}">
                    <a16:creationId xmlns:a16="http://schemas.microsoft.com/office/drawing/2014/main" id="{6748431E-597F-83ED-70EA-698F23571F7E}"/>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 name="Freeform 5012">
                <a:extLst>
                  <a:ext uri="{FF2B5EF4-FFF2-40B4-BE49-F238E27FC236}">
                    <a16:creationId xmlns:a16="http://schemas.microsoft.com/office/drawing/2014/main" id="{78BED7B9-31C1-3AC7-AD3E-507EBAE6F4B5}"/>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 name="Freeform 5013">
                <a:extLst>
                  <a:ext uri="{FF2B5EF4-FFF2-40B4-BE49-F238E27FC236}">
                    <a16:creationId xmlns:a16="http://schemas.microsoft.com/office/drawing/2014/main" id="{6D18D61C-5939-C8E5-3BD7-F8AFA3EFBEE3}"/>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 name="Freeform 5014">
                <a:extLst>
                  <a:ext uri="{FF2B5EF4-FFF2-40B4-BE49-F238E27FC236}">
                    <a16:creationId xmlns:a16="http://schemas.microsoft.com/office/drawing/2014/main" id="{C08C8041-B5B6-9CE9-1DE1-5BBF8F17B030}"/>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 name="Freeform 5015">
                <a:extLst>
                  <a:ext uri="{FF2B5EF4-FFF2-40B4-BE49-F238E27FC236}">
                    <a16:creationId xmlns:a16="http://schemas.microsoft.com/office/drawing/2014/main" id="{E0B61951-CE54-BB19-D4AD-B1B65836533C}"/>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 name="Freeform 5016">
                <a:extLst>
                  <a:ext uri="{FF2B5EF4-FFF2-40B4-BE49-F238E27FC236}">
                    <a16:creationId xmlns:a16="http://schemas.microsoft.com/office/drawing/2014/main" id="{E6E9D64C-126B-A35F-653D-E844B2E12A0D}"/>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 name="Freeform 5017">
                <a:extLst>
                  <a:ext uri="{FF2B5EF4-FFF2-40B4-BE49-F238E27FC236}">
                    <a16:creationId xmlns:a16="http://schemas.microsoft.com/office/drawing/2014/main" id="{5AA6B056-AE1D-ED66-30FB-E7F835444B06}"/>
                  </a:ext>
                </a:extLst>
              </p:cNvPr>
              <p:cNvSpPr/>
              <p:nvPr/>
            </p:nvSpPr>
            <p:spPr>
              <a:xfrm>
                <a:off x="836209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 name="Freeform 5018">
                <a:extLst>
                  <a:ext uri="{FF2B5EF4-FFF2-40B4-BE49-F238E27FC236}">
                    <a16:creationId xmlns:a16="http://schemas.microsoft.com/office/drawing/2014/main" id="{837CAA8C-08DB-D7BA-070F-F11C1D583295}"/>
                  </a:ext>
                </a:extLst>
              </p:cNvPr>
              <p:cNvSpPr/>
              <p:nvPr/>
            </p:nvSpPr>
            <p:spPr>
              <a:xfrm>
                <a:off x="838520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 name="Freeform 5019">
                <a:extLst>
                  <a:ext uri="{FF2B5EF4-FFF2-40B4-BE49-F238E27FC236}">
                    <a16:creationId xmlns:a16="http://schemas.microsoft.com/office/drawing/2014/main" id="{1E2A281D-2752-E784-A10D-A641C90DD963}"/>
                  </a:ext>
                </a:extLst>
              </p:cNvPr>
              <p:cNvSpPr/>
              <p:nvPr/>
            </p:nvSpPr>
            <p:spPr>
              <a:xfrm>
                <a:off x="836209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 name="Freeform 5020">
                <a:extLst>
                  <a:ext uri="{FF2B5EF4-FFF2-40B4-BE49-F238E27FC236}">
                    <a16:creationId xmlns:a16="http://schemas.microsoft.com/office/drawing/2014/main" id="{41C12033-6ABD-F909-D6A0-6FD8A9EDFE98}"/>
                  </a:ext>
                </a:extLst>
              </p:cNvPr>
              <p:cNvSpPr/>
              <p:nvPr/>
            </p:nvSpPr>
            <p:spPr>
              <a:xfrm>
                <a:off x="838520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 name="Freeform 5021">
                <a:extLst>
                  <a:ext uri="{FF2B5EF4-FFF2-40B4-BE49-F238E27FC236}">
                    <a16:creationId xmlns:a16="http://schemas.microsoft.com/office/drawing/2014/main" id="{91DE96B9-5FAC-35A9-E2A1-71ECDD7EFAF7}"/>
                  </a:ext>
                </a:extLst>
              </p:cNvPr>
              <p:cNvSpPr/>
              <p:nvPr/>
            </p:nvSpPr>
            <p:spPr>
              <a:xfrm>
                <a:off x="836425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 name="Freeform 5022">
                <a:extLst>
                  <a:ext uri="{FF2B5EF4-FFF2-40B4-BE49-F238E27FC236}">
                    <a16:creationId xmlns:a16="http://schemas.microsoft.com/office/drawing/2014/main" id="{2FAF9995-949F-4CDD-D4F8-7F78A5505FE2}"/>
                  </a:ext>
                </a:extLst>
              </p:cNvPr>
              <p:cNvSpPr/>
              <p:nvPr/>
            </p:nvSpPr>
            <p:spPr>
              <a:xfrm>
                <a:off x="8387232"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 name="Freeform 5023">
                <a:extLst>
                  <a:ext uri="{FF2B5EF4-FFF2-40B4-BE49-F238E27FC236}">
                    <a16:creationId xmlns:a16="http://schemas.microsoft.com/office/drawing/2014/main" id="{688E0024-FAE4-F558-4B78-B933C489A7E7}"/>
                  </a:ext>
                </a:extLst>
              </p:cNvPr>
              <p:cNvSpPr/>
              <p:nvPr/>
            </p:nvSpPr>
            <p:spPr>
              <a:xfrm>
                <a:off x="836425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 name="Freeform 5024">
                <a:extLst>
                  <a:ext uri="{FF2B5EF4-FFF2-40B4-BE49-F238E27FC236}">
                    <a16:creationId xmlns:a16="http://schemas.microsoft.com/office/drawing/2014/main" id="{8C6EC10B-5FF2-4972-1B23-5AAE691B0121}"/>
                  </a:ext>
                </a:extLst>
              </p:cNvPr>
              <p:cNvSpPr/>
              <p:nvPr/>
            </p:nvSpPr>
            <p:spPr>
              <a:xfrm>
                <a:off x="8387232"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 name="Freeform 5025">
                <a:extLst>
                  <a:ext uri="{FF2B5EF4-FFF2-40B4-BE49-F238E27FC236}">
                    <a16:creationId xmlns:a16="http://schemas.microsoft.com/office/drawing/2014/main" id="{3AFCCCC0-E473-B39B-35FC-8B75D71E9224}"/>
                  </a:ext>
                </a:extLst>
              </p:cNvPr>
              <p:cNvSpPr/>
              <p:nvPr/>
            </p:nvSpPr>
            <p:spPr>
              <a:xfrm>
                <a:off x="836628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 name="Freeform 5026">
                <a:extLst>
                  <a:ext uri="{FF2B5EF4-FFF2-40B4-BE49-F238E27FC236}">
                    <a16:creationId xmlns:a16="http://schemas.microsoft.com/office/drawing/2014/main" id="{C4EA8E54-2C06-40AC-B349-AE2EEEE0986F}"/>
                  </a:ext>
                </a:extLst>
              </p:cNvPr>
              <p:cNvSpPr/>
              <p:nvPr/>
            </p:nvSpPr>
            <p:spPr>
              <a:xfrm>
                <a:off x="838939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 name="Freeform 5027">
                <a:extLst>
                  <a:ext uri="{FF2B5EF4-FFF2-40B4-BE49-F238E27FC236}">
                    <a16:creationId xmlns:a16="http://schemas.microsoft.com/office/drawing/2014/main" id="{6D88C3D6-1DC0-20C4-4669-311F990ECB15}"/>
                  </a:ext>
                </a:extLst>
              </p:cNvPr>
              <p:cNvSpPr/>
              <p:nvPr/>
            </p:nvSpPr>
            <p:spPr>
              <a:xfrm>
                <a:off x="836628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 name="Freeform 5028">
                <a:extLst>
                  <a:ext uri="{FF2B5EF4-FFF2-40B4-BE49-F238E27FC236}">
                    <a16:creationId xmlns:a16="http://schemas.microsoft.com/office/drawing/2014/main" id="{E641EF14-69B5-20E5-5FB1-1C1B0A7D1FC6}"/>
                  </a:ext>
                </a:extLst>
              </p:cNvPr>
              <p:cNvSpPr/>
              <p:nvPr/>
            </p:nvSpPr>
            <p:spPr>
              <a:xfrm>
                <a:off x="838939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 name="Freeform 5029">
                <a:extLst>
                  <a:ext uri="{FF2B5EF4-FFF2-40B4-BE49-F238E27FC236}">
                    <a16:creationId xmlns:a16="http://schemas.microsoft.com/office/drawing/2014/main" id="{79AB523C-900C-37B5-C1CA-9202330D9085}"/>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 name="Freeform 5030">
                <a:extLst>
                  <a:ext uri="{FF2B5EF4-FFF2-40B4-BE49-F238E27FC236}">
                    <a16:creationId xmlns:a16="http://schemas.microsoft.com/office/drawing/2014/main" id="{C7598D85-25ED-B1F2-5958-5A8E058DC90C}"/>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 name="Freeform 5031">
                <a:extLst>
                  <a:ext uri="{FF2B5EF4-FFF2-40B4-BE49-F238E27FC236}">
                    <a16:creationId xmlns:a16="http://schemas.microsoft.com/office/drawing/2014/main" id="{E26224EA-A7A7-5CEC-5CC4-098CA078A333}"/>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 name="Freeform 5032">
                <a:extLst>
                  <a:ext uri="{FF2B5EF4-FFF2-40B4-BE49-F238E27FC236}">
                    <a16:creationId xmlns:a16="http://schemas.microsoft.com/office/drawing/2014/main" id="{B55E3697-0D46-D9F3-E0F1-79E47DA08D34}"/>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 name="Freeform 5033">
                <a:extLst>
                  <a:ext uri="{FF2B5EF4-FFF2-40B4-BE49-F238E27FC236}">
                    <a16:creationId xmlns:a16="http://schemas.microsoft.com/office/drawing/2014/main" id="{000A5778-F0F9-540C-DD2C-09B053C44B1C}"/>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 name="Freeform 5034">
                <a:extLst>
                  <a:ext uri="{FF2B5EF4-FFF2-40B4-BE49-F238E27FC236}">
                    <a16:creationId xmlns:a16="http://schemas.microsoft.com/office/drawing/2014/main" id="{273BE490-D43A-F7BA-21DE-99C7E6692780}"/>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 name="Freeform 5035">
                <a:extLst>
                  <a:ext uri="{FF2B5EF4-FFF2-40B4-BE49-F238E27FC236}">
                    <a16:creationId xmlns:a16="http://schemas.microsoft.com/office/drawing/2014/main" id="{FB182507-6470-87F8-D161-7BF1080A27BD}"/>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 name="Freeform 5036">
                <a:extLst>
                  <a:ext uri="{FF2B5EF4-FFF2-40B4-BE49-F238E27FC236}">
                    <a16:creationId xmlns:a16="http://schemas.microsoft.com/office/drawing/2014/main" id="{4D4B0B10-FE3B-347B-62E1-D5E831590922}"/>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 name="Freeform 5037">
                <a:extLst>
                  <a:ext uri="{FF2B5EF4-FFF2-40B4-BE49-F238E27FC236}">
                    <a16:creationId xmlns:a16="http://schemas.microsoft.com/office/drawing/2014/main" id="{09F6F494-407D-7BE8-4E64-C448736599E3}"/>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 name="Freeform 5038">
                <a:extLst>
                  <a:ext uri="{FF2B5EF4-FFF2-40B4-BE49-F238E27FC236}">
                    <a16:creationId xmlns:a16="http://schemas.microsoft.com/office/drawing/2014/main" id="{E91EAFD0-CAD5-A0AC-7A58-98DC59ACF2C3}"/>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 name="Freeform 5039">
                <a:extLst>
                  <a:ext uri="{FF2B5EF4-FFF2-40B4-BE49-F238E27FC236}">
                    <a16:creationId xmlns:a16="http://schemas.microsoft.com/office/drawing/2014/main" id="{9D8BE40C-AA3D-CF8E-7BFE-5B78D93536BE}"/>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 name="Freeform 5040">
                <a:extLst>
                  <a:ext uri="{FF2B5EF4-FFF2-40B4-BE49-F238E27FC236}">
                    <a16:creationId xmlns:a16="http://schemas.microsoft.com/office/drawing/2014/main" id="{BD01DD7D-1B7A-A208-531C-8779545DABFB}"/>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 name="Freeform 5041">
                <a:extLst>
                  <a:ext uri="{FF2B5EF4-FFF2-40B4-BE49-F238E27FC236}">
                    <a16:creationId xmlns:a16="http://schemas.microsoft.com/office/drawing/2014/main" id="{69C2BBD4-D8C6-6654-9B68-8947D23131EF}"/>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 name="Freeform 5042">
                <a:extLst>
                  <a:ext uri="{FF2B5EF4-FFF2-40B4-BE49-F238E27FC236}">
                    <a16:creationId xmlns:a16="http://schemas.microsoft.com/office/drawing/2014/main" id="{FAC00787-5FC3-6A22-15A8-EC729480AFEC}"/>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 name="Freeform 5043">
                <a:extLst>
                  <a:ext uri="{FF2B5EF4-FFF2-40B4-BE49-F238E27FC236}">
                    <a16:creationId xmlns:a16="http://schemas.microsoft.com/office/drawing/2014/main" id="{120AA8E0-7BFD-3D79-27B9-F3AAADA2CCF3}"/>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 name="Freeform 5044">
                <a:extLst>
                  <a:ext uri="{FF2B5EF4-FFF2-40B4-BE49-F238E27FC236}">
                    <a16:creationId xmlns:a16="http://schemas.microsoft.com/office/drawing/2014/main" id="{795E7A16-67E6-F7A3-C803-DC254EB90B81}"/>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 name="Freeform 5045">
                <a:extLst>
                  <a:ext uri="{FF2B5EF4-FFF2-40B4-BE49-F238E27FC236}">
                    <a16:creationId xmlns:a16="http://schemas.microsoft.com/office/drawing/2014/main" id="{6566C1B0-0B16-A24A-D247-603963696410}"/>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 name="Freeform 5046">
                <a:extLst>
                  <a:ext uri="{FF2B5EF4-FFF2-40B4-BE49-F238E27FC236}">
                    <a16:creationId xmlns:a16="http://schemas.microsoft.com/office/drawing/2014/main" id="{D955309A-D47E-1A8E-3914-4CACFB63B527}"/>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 name="Freeform 5047">
                <a:extLst>
                  <a:ext uri="{FF2B5EF4-FFF2-40B4-BE49-F238E27FC236}">
                    <a16:creationId xmlns:a16="http://schemas.microsoft.com/office/drawing/2014/main" id="{8878D498-C29D-3D39-4991-7DE2F9F19F5B}"/>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 name="Freeform 5048">
                <a:extLst>
                  <a:ext uri="{FF2B5EF4-FFF2-40B4-BE49-F238E27FC236}">
                    <a16:creationId xmlns:a16="http://schemas.microsoft.com/office/drawing/2014/main" id="{EE841B63-81DF-3682-9DB7-8DC8D543ECFC}"/>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 name="Freeform 5049">
                <a:extLst>
                  <a:ext uri="{FF2B5EF4-FFF2-40B4-BE49-F238E27FC236}">
                    <a16:creationId xmlns:a16="http://schemas.microsoft.com/office/drawing/2014/main" id="{84CFA951-2411-6403-B23F-C6FF0917D246}"/>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 name="Freeform 5050">
                <a:extLst>
                  <a:ext uri="{FF2B5EF4-FFF2-40B4-BE49-F238E27FC236}">
                    <a16:creationId xmlns:a16="http://schemas.microsoft.com/office/drawing/2014/main" id="{0102BC36-83E5-CD0D-0D5D-E7F77E782F8D}"/>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 name="Freeform 5051">
                <a:extLst>
                  <a:ext uri="{FF2B5EF4-FFF2-40B4-BE49-F238E27FC236}">
                    <a16:creationId xmlns:a16="http://schemas.microsoft.com/office/drawing/2014/main" id="{E85FBEC7-BA2D-FA1D-A88C-AB4E238BC3CD}"/>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 name="Freeform 5052">
                <a:extLst>
                  <a:ext uri="{FF2B5EF4-FFF2-40B4-BE49-F238E27FC236}">
                    <a16:creationId xmlns:a16="http://schemas.microsoft.com/office/drawing/2014/main" id="{9A449305-6B8C-068D-A446-BACA7C18BEED}"/>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 name="Freeform 5053">
                <a:extLst>
                  <a:ext uri="{FF2B5EF4-FFF2-40B4-BE49-F238E27FC236}">
                    <a16:creationId xmlns:a16="http://schemas.microsoft.com/office/drawing/2014/main" id="{023E53C7-2549-992E-7DFA-608A8183A749}"/>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 name="Freeform 5054">
                <a:extLst>
                  <a:ext uri="{FF2B5EF4-FFF2-40B4-BE49-F238E27FC236}">
                    <a16:creationId xmlns:a16="http://schemas.microsoft.com/office/drawing/2014/main" id="{7ED8872B-E60B-8BB1-AB2F-61A7DD2734D0}"/>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 name="Freeform 5055">
                <a:extLst>
                  <a:ext uri="{FF2B5EF4-FFF2-40B4-BE49-F238E27FC236}">
                    <a16:creationId xmlns:a16="http://schemas.microsoft.com/office/drawing/2014/main" id="{99C92975-714A-003C-FE3B-6FE369DDCEFA}"/>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 name="Freeform 5056">
                <a:extLst>
                  <a:ext uri="{FF2B5EF4-FFF2-40B4-BE49-F238E27FC236}">
                    <a16:creationId xmlns:a16="http://schemas.microsoft.com/office/drawing/2014/main" id="{E17B36AC-94D9-F131-8328-8AE554430EE7}"/>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 name="Freeform 5057">
                <a:extLst>
                  <a:ext uri="{FF2B5EF4-FFF2-40B4-BE49-F238E27FC236}">
                    <a16:creationId xmlns:a16="http://schemas.microsoft.com/office/drawing/2014/main" id="{022C308F-3224-021F-86DD-AC2F951E8CD6}"/>
                  </a:ext>
                </a:extLst>
              </p:cNvPr>
              <p:cNvSpPr/>
              <p:nvPr/>
            </p:nvSpPr>
            <p:spPr>
              <a:xfrm>
                <a:off x="8378979"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 name="Freeform 5058">
                <a:extLst>
                  <a:ext uri="{FF2B5EF4-FFF2-40B4-BE49-F238E27FC236}">
                    <a16:creationId xmlns:a16="http://schemas.microsoft.com/office/drawing/2014/main" id="{0E885920-7495-1C0E-8A83-5291D447FC69}"/>
                  </a:ext>
                </a:extLst>
              </p:cNvPr>
              <p:cNvSpPr/>
              <p:nvPr/>
            </p:nvSpPr>
            <p:spPr>
              <a:xfrm>
                <a:off x="840208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 name="Freeform 5059">
                <a:extLst>
                  <a:ext uri="{FF2B5EF4-FFF2-40B4-BE49-F238E27FC236}">
                    <a16:creationId xmlns:a16="http://schemas.microsoft.com/office/drawing/2014/main" id="{B141D0DF-3D6D-8FE7-8F71-CC3971C4747B}"/>
                  </a:ext>
                </a:extLst>
              </p:cNvPr>
              <p:cNvSpPr/>
              <p:nvPr/>
            </p:nvSpPr>
            <p:spPr>
              <a:xfrm>
                <a:off x="8378979"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 name="Freeform 5060">
                <a:extLst>
                  <a:ext uri="{FF2B5EF4-FFF2-40B4-BE49-F238E27FC236}">
                    <a16:creationId xmlns:a16="http://schemas.microsoft.com/office/drawing/2014/main" id="{6177C1F0-CC8E-8E9E-E653-03209B67E021}"/>
                  </a:ext>
                </a:extLst>
              </p:cNvPr>
              <p:cNvSpPr/>
              <p:nvPr/>
            </p:nvSpPr>
            <p:spPr>
              <a:xfrm>
                <a:off x="840208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 name="Freeform 5061">
                <a:extLst>
                  <a:ext uri="{FF2B5EF4-FFF2-40B4-BE49-F238E27FC236}">
                    <a16:creationId xmlns:a16="http://schemas.microsoft.com/office/drawing/2014/main" id="{290D4E75-0B4A-57E0-59CA-478C5A12D59B}"/>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 name="Freeform 5062">
                <a:extLst>
                  <a:ext uri="{FF2B5EF4-FFF2-40B4-BE49-F238E27FC236}">
                    <a16:creationId xmlns:a16="http://schemas.microsoft.com/office/drawing/2014/main" id="{56EC654D-B911-729C-0F94-2D0281D59CFD}"/>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 name="Freeform 5063">
                <a:extLst>
                  <a:ext uri="{FF2B5EF4-FFF2-40B4-BE49-F238E27FC236}">
                    <a16:creationId xmlns:a16="http://schemas.microsoft.com/office/drawing/2014/main" id="{85C14D12-B4EB-0321-741C-762B4D6F8DFE}"/>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 name="Freeform 5064">
                <a:extLst>
                  <a:ext uri="{FF2B5EF4-FFF2-40B4-BE49-F238E27FC236}">
                    <a16:creationId xmlns:a16="http://schemas.microsoft.com/office/drawing/2014/main" id="{FB6A901E-5A3B-12D8-BBE0-3AC45F184C53}"/>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 name="Freeform 5065">
                <a:extLst>
                  <a:ext uri="{FF2B5EF4-FFF2-40B4-BE49-F238E27FC236}">
                    <a16:creationId xmlns:a16="http://schemas.microsoft.com/office/drawing/2014/main" id="{079A7490-F5C2-5FBE-AE03-D4908755E99B}"/>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 name="Freeform 5066">
                <a:extLst>
                  <a:ext uri="{FF2B5EF4-FFF2-40B4-BE49-F238E27FC236}">
                    <a16:creationId xmlns:a16="http://schemas.microsoft.com/office/drawing/2014/main" id="{DB553DB2-1017-F0B3-AB53-8ADA37EBCCDD}"/>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 name="Freeform 5067">
                <a:extLst>
                  <a:ext uri="{FF2B5EF4-FFF2-40B4-BE49-F238E27FC236}">
                    <a16:creationId xmlns:a16="http://schemas.microsoft.com/office/drawing/2014/main" id="{9B443B73-F960-E93C-8DFA-DF5B60ADBD34}"/>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 name="Freeform 5068">
                <a:extLst>
                  <a:ext uri="{FF2B5EF4-FFF2-40B4-BE49-F238E27FC236}">
                    <a16:creationId xmlns:a16="http://schemas.microsoft.com/office/drawing/2014/main" id="{84301F5D-7B06-549F-4E7B-4A6D923309D8}"/>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 name="Freeform 5069">
                <a:extLst>
                  <a:ext uri="{FF2B5EF4-FFF2-40B4-BE49-F238E27FC236}">
                    <a16:creationId xmlns:a16="http://schemas.microsoft.com/office/drawing/2014/main" id="{362C7CBC-8B90-7E13-4589-27B9CA2EFCF7}"/>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 name="Freeform 5070">
                <a:extLst>
                  <a:ext uri="{FF2B5EF4-FFF2-40B4-BE49-F238E27FC236}">
                    <a16:creationId xmlns:a16="http://schemas.microsoft.com/office/drawing/2014/main" id="{944FDD08-D0B5-B767-BC01-44F251B4388C}"/>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 name="Freeform 5071">
                <a:extLst>
                  <a:ext uri="{FF2B5EF4-FFF2-40B4-BE49-F238E27FC236}">
                    <a16:creationId xmlns:a16="http://schemas.microsoft.com/office/drawing/2014/main" id="{585C2806-DDE6-4615-2D66-668A84A2050C}"/>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 name="Freeform 5072">
                <a:extLst>
                  <a:ext uri="{FF2B5EF4-FFF2-40B4-BE49-F238E27FC236}">
                    <a16:creationId xmlns:a16="http://schemas.microsoft.com/office/drawing/2014/main" id="{D7020786-F1B3-EEF2-43C9-1AAEDE504438}"/>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 name="Freeform 5073">
                <a:extLst>
                  <a:ext uri="{FF2B5EF4-FFF2-40B4-BE49-F238E27FC236}">
                    <a16:creationId xmlns:a16="http://schemas.microsoft.com/office/drawing/2014/main" id="{66359443-7C0D-E24A-E810-DF35717A632B}"/>
                  </a:ext>
                </a:extLst>
              </p:cNvPr>
              <p:cNvSpPr/>
              <p:nvPr/>
            </p:nvSpPr>
            <p:spPr>
              <a:xfrm>
                <a:off x="838329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 name="Freeform 5074">
                <a:extLst>
                  <a:ext uri="{FF2B5EF4-FFF2-40B4-BE49-F238E27FC236}">
                    <a16:creationId xmlns:a16="http://schemas.microsoft.com/office/drawing/2014/main" id="{23100933-BE2F-3770-8F26-1DC6A3C5FFBE}"/>
                  </a:ext>
                </a:extLst>
              </p:cNvPr>
              <p:cNvSpPr/>
              <p:nvPr/>
            </p:nvSpPr>
            <p:spPr>
              <a:xfrm>
                <a:off x="840627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 name="Freeform 5075">
                <a:extLst>
                  <a:ext uri="{FF2B5EF4-FFF2-40B4-BE49-F238E27FC236}">
                    <a16:creationId xmlns:a16="http://schemas.microsoft.com/office/drawing/2014/main" id="{4776800F-9379-D19D-DD6D-3859B556A82F}"/>
                  </a:ext>
                </a:extLst>
              </p:cNvPr>
              <p:cNvSpPr/>
              <p:nvPr/>
            </p:nvSpPr>
            <p:spPr>
              <a:xfrm>
                <a:off x="838329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 name="Freeform 5076">
                <a:extLst>
                  <a:ext uri="{FF2B5EF4-FFF2-40B4-BE49-F238E27FC236}">
                    <a16:creationId xmlns:a16="http://schemas.microsoft.com/office/drawing/2014/main" id="{2E9F721F-E7BC-1673-CF2D-2A1B4BB13619}"/>
                  </a:ext>
                </a:extLst>
              </p:cNvPr>
              <p:cNvSpPr/>
              <p:nvPr/>
            </p:nvSpPr>
            <p:spPr>
              <a:xfrm>
                <a:off x="840627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 name="Freeform 5077">
                <a:extLst>
                  <a:ext uri="{FF2B5EF4-FFF2-40B4-BE49-F238E27FC236}">
                    <a16:creationId xmlns:a16="http://schemas.microsoft.com/office/drawing/2014/main" id="{C2AB3575-E756-779F-AD6D-207116D3BF6B}"/>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 name="Freeform 5078">
                <a:extLst>
                  <a:ext uri="{FF2B5EF4-FFF2-40B4-BE49-F238E27FC236}">
                    <a16:creationId xmlns:a16="http://schemas.microsoft.com/office/drawing/2014/main" id="{5D07AB01-9F47-1288-C79D-12A9E670B467}"/>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 name="Freeform 5079">
                <a:extLst>
                  <a:ext uri="{FF2B5EF4-FFF2-40B4-BE49-F238E27FC236}">
                    <a16:creationId xmlns:a16="http://schemas.microsoft.com/office/drawing/2014/main" id="{2183D0FE-FAF8-D0D1-5FDD-C82FA1F5B6C7}"/>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 name="Freeform 5080">
                <a:extLst>
                  <a:ext uri="{FF2B5EF4-FFF2-40B4-BE49-F238E27FC236}">
                    <a16:creationId xmlns:a16="http://schemas.microsoft.com/office/drawing/2014/main" id="{213E5C4B-CB7D-B8BD-D2BE-516DD4F07B0C}"/>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 name="Freeform 5081">
                <a:extLst>
                  <a:ext uri="{FF2B5EF4-FFF2-40B4-BE49-F238E27FC236}">
                    <a16:creationId xmlns:a16="http://schemas.microsoft.com/office/drawing/2014/main" id="{FCFF6718-2FBA-EFD1-5971-1665D469B734}"/>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 name="Freeform 5082">
                <a:extLst>
                  <a:ext uri="{FF2B5EF4-FFF2-40B4-BE49-F238E27FC236}">
                    <a16:creationId xmlns:a16="http://schemas.microsoft.com/office/drawing/2014/main" id="{27514407-2463-0722-C334-2F4EA26DEB68}"/>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 name="Freeform 5083">
                <a:extLst>
                  <a:ext uri="{FF2B5EF4-FFF2-40B4-BE49-F238E27FC236}">
                    <a16:creationId xmlns:a16="http://schemas.microsoft.com/office/drawing/2014/main" id="{5C47E617-D5AA-1256-1E25-059BA04F2736}"/>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 name="Freeform 5084">
                <a:extLst>
                  <a:ext uri="{FF2B5EF4-FFF2-40B4-BE49-F238E27FC236}">
                    <a16:creationId xmlns:a16="http://schemas.microsoft.com/office/drawing/2014/main" id="{6C28903B-EB38-9B74-D080-C3C437D3CEED}"/>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 name="Freeform 5085">
                <a:extLst>
                  <a:ext uri="{FF2B5EF4-FFF2-40B4-BE49-F238E27FC236}">
                    <a16:creationId xmlns:a16="http://schemas.microsoft.com/office/drawing/2014/main" id="{E5B1B2D2-7317-53CC-1EAF-52473619CB2E}"/>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 name="Freeform 5086">
                <a:extLst>
                  <a:ext uri="{FF2B5EF4-FFF2-40B4-BE49-F238E27FC236}">
                    <a16:creationId xmlns:a16="http://schemas.microsoft.com/office/drawing/2014/main" id="{7C55B54F-4213-2968-CAED-C8CFDB97E9E2}"/>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 name="Freeform 5087">
                <a:extLst>
                  <a:ext uri="{FF2B5EF4-FFF2-40B4-BE49-F238E27FC236}">
                    <a16:creationId xmlns:a16="http://schemas.microsoft.com/office/drawing/2014/main" id="{2D319A5C-F1F9-E8EC-A5CA-0D679576434F}"/>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 name="Freeform 5088">
                <a:extLst>
                  <a:ext uri="{FF2B5EF4-FFF2-40B4-BE49-F238E27FC236}">
                    <a16:creationId xmlns:a16="http://schemas.microsoft.com/office/drawing/2014/main" id="{2D464482-20E2-E011-6A02-AEB2F7FE4D7F}"/>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 name="Freeform 5089">
                <a:extLst>
                  <a:ext uri="{FF2B5EF4-FFF2-40B4-BE49-F238E27FC236}">
                    <a16:creationId xmlns:a16="http://schemas.microsoft.com/office/drawing/2014/main" id="{E3E3B217-B1C4-4B60-6A9B-4A1F24C9DF7B}"/>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 name="Freeform 5090">
                <a:extLst>
                  <a:ext uri="{FF2B5EF4-FFF2-40B4-BE49-F238E27FC236}">
                    <a16:creationId xmlns:a16="http://schemas.microsoft.com/office/drawing/2014/main" id="{DE18C594-CFA0-A2D0-1887-4632CEEE70B7}"/>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 name="Freeform 5091">
                <a:extLst>
                  <a:ext uri="{FF2B5EF4-FFF2-40B4-BE49-F238E27FC236}">
                    <a16:creationId xmlns:a16="http://schemas.microsoft.com/office/drawing/2014/main" id="{8943C4DC-CD8B-D8FE-4CB5-735C43A5E34C}"/>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 name="Freeform 5092">
                <a:extLst>
                  <a:ext uri="{FF2B5EF4-FFF2-40B4-BE49-F238E27FC236}">
                    <a16:creationId xmlns:a16="http://schemas.microsoft.com/office/drawing/2014/main" id="{A3404B80-8640-AB1D-E1B9-13A6432C0FEF}"/>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 name="Freeform 5093">
                <a:extLst>
                  <a:ext uri="{FF2B5EF4-FFF2-40B4-BE49-F238E27FC236}">
                    <a16:creationId xmlns:a16="http://schemas.microsoft.com/office/drawing/2014/main" id="{9B2017F3-0FD5-FD31-7CB2-E1FE0B7048DD}"/>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 name="Freeform 5094">
                <a:extLst>
                  <a:ext uri="{FF2B5EF4-FFF2-40B4-BE49-F238E27FC236}">
                    <a16:creationId xmlns:a16="http://schemas.microsoft.com/office/drawing/2014/main" id="{8C5B8695-6745-8D02-1340-618DD284D368}"/>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 name="Freeform 5095">
                <a:extLst>
                  <a:ext uri="{FF2B5EF4-FFF2-40B4-BE49-F238E27FC236}">
                    <a16:creationId xmlns:a16="http://schemas.microsoft.com/office/drawing/2014/main" id="{6B9998DE-B6A6-D11D-B2FB-85FBAD277E03}"/>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 name="Freeform 5096">
                <a:extLst>
                  <a:ext uri="{FF2B5EF4-FFF2-40B4-BE49-F238E27FC236}">
                    <a16:creationId xmlns:a16="http://schemas.microsoft.com/office/drawing/2014/main" id="{A55BAC67-7C92-E929-FE28-2BA97A088399}"/>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 name="Freeform 5097">
                <a:extLst>
                  <a:ext uri="{FF2B5EF4-FFF2-40B4-BE49-F238E27FC236}">
                    <a16:creationId xmlns:a16="http://schemas.microsoft.com/office/drawing/2014/main" id="{4ED57827-7017-A178-0D77-6F1FC1C4D417}"/>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 name="Freeform 5098">
                <a:extLst>
                  <a:ext uri="{FF2B5EF4-FFF2-40B4-BE49-F238E27FC236}">
                    <a16:creationId xmlns:a16="http://schemas.microsoft.com/office/drawing/2014/main" id="{7FE81C86-AF48-F01D-6CFC-39D8E833BBE7}"/>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 name="Freeform 5099">
                <a:extLst>
                  <a:ext uri="{FF2B5EF4-FFF2-40B4-BE49-F238E27FC236}">
                    <a16:creationId xmlns:a16="http://schemas.microsoft.com/office/drawing/2014/main" id="{C0C5A7FD-4B92-8AFA-63B3-6382CFB3D1C1}"/>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 name="Freeform 5100">
                <a:extLst>
                  <a:ext uri="{FF2B5EF4-FFF2-40B4-BE49-F238E27FC236}">
                    <a16:creationId xmlns:a16="http://schemas.microsoft.com/office/drawing/2014/main" id="{AA3315C4-39E7-DDC8-B840-8650A36E3CC1}"/>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 name="Freeform 5101">
                <a:extLst>
                  <a:ext uri="{FF2B5EF4-FFF2-40B4-BE49-F238E27FC236}">
                    <a16:creationId xmlns:a16="http://schemas.microsoft.com/office/drawing/2014/main" id="{57F79DC7-1733-2E69-7B39-D90812AC906D}"/>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 name="Freeform 5102">
                <a:extLst>
                  <a:ext uri="{FF2B5EF4-FFF2-40B4-BE49-F238E27FC236}">
                    <a16:creationId xmlns:a16="http://schemas.microsoft.com/office/drawing/2014/main" id="{0DB22D38-7B0B-506F-6934-27C557D41A1F}"/>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 name="Freeform 5103">
                <a:extLst>
                  <a:ext uri="{FF2B5EF4-FFF2-40B4-BE49-F238E27FC236}">
                    <a16:creationId xmlns:a16="http://schemas.microsoft.com/office/drawing/2014/main" id="{787B6F77-CCD2-160E-D2B6-D5934D2AD270}"/>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 name="Freeform 5104">
                <a:extLst>
                  <a:ext uri="{FF2B5EF4-FFF2-40B4-BE49-F238E27FC236}">
                    <a16:creationId xmlns:a16="http://schemas.microsoft.com/office/drawing/2014/main" id="{3349B4EA-50B3-46FF-D0E8-CB96988448EC}"/>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 name="Freeform 5105">
                <a:extLst>
                  <a:ext uri="{FF2B5EF4-FFF2-40B4-BE49-F238E27FC236}">
                    <a16:creationId xmlns:a16="http://schemas.microsoft.com/office/drawing/2014/main" id="{DD0F0E97-421C-46AB-9F7D-14830DE149C5}"/>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 name="Freeform 5106">
                <a:extLst>
                  <a:ext uri="{FF2B5EF4-FFF2-40B4-BE49-F238E27FC236}">
                    <a16:creationId xmlns:a16="http://schemas.microsoft.com/office/drawing/2014/main" id="{2BA8E2A6-C01D-6A3E-8D6A-E8258EF388A7}"/>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 name="Freeform 5107">
                <a:extLst>
                  <a:ext uri="{FF2B5EF4-FFF2-40B4-BE49-F238E27FC236}">
                    <a16:creationId xmlns:a16="http://schemas.microsoft.com/office/drawing/2014/main" id="{C3BB79DC-C3AD-2B50-56DB-62A06D0D267A}"/>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 name="Freeform 5108">
                <a:extLst>
                  <a:ext uri="{FF2B5EF4-FFF2-40B4-BE49-F238E27FC236}">
                    <a16:creationId xmlns:a16="http://schemas.microsoft.com/office/drawing/2014/main" id="{342D9D16-9369-90A8-8D53-7090481742B9}"/>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 name="Freeform 5109">
                <a:extLst>
                  <a:ext uri="{FF2B5EF4-FFF2-40B4-BE49-F238E27FC236}">
                    <a16:creationId xmlns:a16="http://schemas.microsoft.com/office/drawing/2014/main" id="{FB05707F-65C4-05CE-FA6A-42C2FCA572EF}"/>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 name="Freeform 5110">
                <a:extLst>
                  <a:ext uri="{FF2B5EF4-FFF2-40B4-BE49-F238E27FC236}">
                    <a16:creationId xmlns:a16="http://schemas.microsoft.com/office/drawing/2014/main" id="{A9203D4B-5B9D-FA18-802E-F795C3610D46}"/>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 name="Freeform 5111">
                <a:extLst>
                  <a:ext uri="{FF2B5EF4-FFF2-40B4-BE49-F238E27FC236}">
                    <a16:creationId xmlns:a16="http://schemas.microsoft.com/office/drawing/2014/main" id="{1C3BC512-83DC-3214-65FB-E012EDD32C89}"/>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 name="Freeform 5112">
                <a:extLst>
                  <a:ext uri="{FF2B5EF4-FFF2-40B4-BE49-F238E27FC236}">
                    <a16:creationId xmlns:a16="http://schemas.microsoft.com/office/drawing/2014/main" id="{08652107-6EAD-9C02-4399-C32C998389D5}"/>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 name="Freeform 5113">
                <a:extLst>
                  <a:ext uri="{FF2B5EF4-FFF2-40B4-BE49-F238E27FC236}">
                    <a16:creationId xmlns:a16="http://schemas.microsoft.com/office/drawing/2014/main" id="{92641C7A-6983-E84C-495A-C07C4BA97898}"/>
                  </a:ext>
                </a:extLst>
              </p:cNvPr>
              <p:cNvSpPr/>
              <p:nvPr/>
            </p:nvSpPr>
            <p:spPr>
              <a:xfrm>
                <a:off x="839383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 name="Freeform 5114">
                <a:extLst>
                  <a:ext uri="{FF2B5EF4-FFF2-40B4-BE49-F238E27FC236}">
                    <a16:creationId xmlns:a16="http://schemas.microsoft.com/office/drawing/2014/main" id="{F38ACE07-8283-AC87-3769-3488C9150D5F}"/>
                  </a:ext>
                </a:extLst>
              </p:cNvPr>
              <p:cNvSpPr/>
              <p:nvPr/>
            </p:nvSpPr>
            <p:spPr>
              <a:xfrm>
                <a:off x="841681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 name="Freeform 5115">
                <a:extLst>
                  <a:ext uri="{FF2B5EF4-FFF2-40B4-BE49-F238E27FC236}">
                    <a16:creationId xmlns:a16="http://schemas.microsoft.com/office/drawing/2014/main" id="{97963720-4899-F437-C68A-59BAF9382BF1}"/>
                  </a:ext>
                </a:extLst>
              </p:cNvPr>
              <p:cNvSpPr/>
              <p:nvPr/>
            </p:nvSpPr>
            <p:spPr>
              <a:xfrm>
                <a:off x="8393707"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 name="Freeform 5116">
                <a:extLst>
                  <a:ext uri="{FF2B5EF4-FFF2-40B4-BE49-F238E27FC236}">
                    <a16:creationId xmlns:a16="http://schemas.microsoft.com/office/drawing/2014/main" id="{2174404B-1D02-A4C6-B6D6-9AD39998E020}"/>
                  </a:ext>
                </a:extLst>
              </p:cNvPr>
              <p:cNvSpPr/>
              <p:nvPr/>
            </p:nvSpPr>
            <p:spPr>
              <a:xfrm>
                <a:off x="841681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 name="Freeform 5117">
                <a:extLst>
                  <a:ext uri="{FF2B5EF4-FFF2-40B4-BE49-F238E27FC236}">
                    <a16:creationId xmlns:a16="http://schemas.microsoft.com/office/drawing/2014/main" id="{40242957-1A90-7B98-19AF-63F3581C3847}"/>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 name="Freeform 5118">
                <a:extLst>
                  <a:ext uri="{FF2B5EF4-FFF2-40B4-BE49-F238E27FC236}">
                    <a16:creationId xmlns:a16="http://schemas.microsoft.com/office/drawing/2014/main" id="{6E9546AF-8ADE-FBF0-C1EB-1FF47EC2CE3A}"/>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 name="Freeform 5119">
                <a:extLst>
                  <a:ext uri="{FF2B5EF4-FFF2-40B4-BE49-F238E27FC236}">
                    <a16:creationId xmlns:a16="http://schemas.microsoft.com/office/drawing/2014/main" id="{DAFD25F3-AD6B-5429-93B1-A43807C5C78C}"/>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 name="Freeform 5120">
                <a:extLst>
                  <a:ext uri="{FF2B5EF4-FFF2-40B4-BE49-F238E27FC236}">
                    <a16:creationId xmlns:a16="http://schemas.microsoft.com/office/drawing/2014/main" id="{7D3F05F6-8F88-DFED-23AA-5E229BD692A8}"/>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 name="Freeform 5121">
                <a:extLst>
                  <a:ext uri="{FF2B5EF4-FFF2-40B4-BE49-F238E27FC236}">
                    <a16:creationId xmlns:a16="http://schemas.microsoft.com/office/drawing/2014/main" id="{9792F6D7-6E0E-D8ED-30F8-BD1171F4AF8F}"/>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 name="Freeform 5122">
                <a:extLst>
                  <a:ext uri="{FF2B5EF4-FFF2-40B4-BE49-F238E27FC236}">
                    <a16:creationId xmlns:a16="http://schemas.microsoft.com/office/drawing/2014/main" id="{349DB882-FBF2-8485-E26D-F7944B8DBBF3}"/>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 name="Freeform 5123">
                <a:extLst>
                  <a:ext uri="{FF2B5EF4-FFF2-40B4-BE49-F238E27FC236}">
                    <a16:creationId xmlns:a16="http://schemas.microsoft.com/office/drawing/2014/main" id="{BC5BC3E0-048F-798F-12D1-051DB0902E66}"/>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 name="Freeform 5124">
                <a:extLst>
                  <a:ext uri="{FF2B5EF4-FFF2-40B4-BE49-F238E27FC236}">
                    <a16:creationId xmlns:a16="http://schemas.microsoft.com/office/drawing/2014/main" id="{4B81AC30-FA24-552C-D228-E7031A975569}"/>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 name="Freeform 5125">
                <a:extLst>
                  <a:ext uri="{FF2B5EF4-FFF2-40B4-BE49-F238E27FC236}">
                    <a16:creationId xmlns:a16="http://schemas.microsoft.com/office/drawing/2014/main" id="{DFD38855-3B98-4770-6717-D5778D4A6A72}"/>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 name="Freeform 5126">
                <a:extLst>
                  <a:ext uri="{FF2B5EF4-FFF2-40B4-BE49-F238E27FC236}">
                    <a16:creationId xmlns:a16="http://schemas.microsoft.com/office/drawing/2014/main" id="{0E4FAD79-E9F4-3653-2E2A-2FD2EC7D99DC}"/>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 name="Freeform 5127">
                <a:extLst>
                  <a:ext uri="{FF2B5EF4-FFF2-40B4-BE49-F238E27FC236}">
                    <a16:creationId xmlns:a16="http://schemas.microsoft.com/office/drawing/2014/main" id="{8577A5A9-F4D8-CE63-A779-8871CFA4AC11}"/>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 name="Freeform 5128">
                <a:extLst>
                  <a:ext uri="{FF2B5EF4-FFF2-40B4-BE49-F238E27FC236}">
                    <a16:creationId xmlns:a16="http://schemas.microsoft.com/office/drawing/2014/main" id="{882A3AC0-B040-5578-44B0-E38FC6C93DCD}"/>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 name="Freeform 5129">
                <a:extLst>
                  <a:ext uri="{FF2B5EF4-FFF2-40B4-BE49-F238E27FC236}">
                    <a16:creationId xmlns:a16="http://schemas.microsoft.com/office/drawing/2014/main" id="{6618F270-0F6D-7FDB-A35B-F8A2E2EAC25F}"/>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 name="Freeform 5130">
                <a:extLst>
                  <a:ext uri="{FF2B5EF4-FFF2-40B4-BE49-F238E27FC236}">
                    <a16:creationId xmlns:a16="http://schemas.microsoft.com/office/drawing/2014/main" id="{6912BF74-E057-2028-BA72-95E7049765C3}"/>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 name="Freeform 5131">
                <a:extLst>
                  <a:ext uri="{FF2B5EF4-FFF2-40B4-BE49-F238E27FC236}">
                    <a16:creationId xmlns:a16="http://schemas.microsoft.com/office/drawing/2014/main" id="{9CA05761-DB93-6DC3-7861-FECCF31546FA}"/>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 name="Freeform 5132">
                <a:extLst>
                  <a:ext uri="{FF2B5EF4-FFF2-40B4-BE49-F238E27FC236}">
                    <a16:creationId xmlns:a16="http://schemas.microsoft.com/office/drawing/2014/main" id="{5FC5C20A-4C66-89F8-52FF-0FDCEB257581}"/>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 name="Freeform 5133">
                <a:extLst>
                  <a:ext uri="{FF2B5EF4-FFF2-40B4-BE49-F238E27FC236}">
                    <a16:creationId xmlns:a16="http://schemas.microsoft.com/office/drawing/2014/main" id="{E4A0266F-2418-EFE2-B347-0CB6EE469E66}"/>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 name="Freeform 5134">
                <a:extLst>
                  <a:ext uri="{FF2B5EF4-FFF2-40B4-BE49-F238E27FC236}">
                    <a16:creationId xmlns:a16="http://schemas.microsoft.com/office/drawing/2014/main" id="{1B1C6F9E-906C-F588-3556-3F007C1A810C}"/>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 name="Freeform 5135">
                <a:extLst>
                  <a:ext uri="{FF2B5EF4-FFF2-40B4-BE49-F238E27FC236}">
                    <a16:creationId xmlns:a16="http://schemas.microsoft.com/office/drawing/2014/main" id="{6B63BDC7-A118-7555-E9C0-F9047E4421F3}"/>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 name="Freeform 5136">
                <a:extLst>
                  <a:ext uri="{FF2B5EF4-FFF2-40B4-BE49-F238E27FC236}">
                    <a16:creationId xmlns:a16="http://schemas.microsoft.com/office/drawing/2014/main" id="{1D69926A-9E5E-9ED7-21A7-451FED5EE09B}"/>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 name="Freeform 5137">
                <a:extLst>
                  <a:ext uri="{FF2B5EF4-FFF2-40B4-BE49-F238E27FC236}">
                    <a16:creationId xmlns:a16="http://schemas.microsoft.com/office/drawing/2014/main" id="{D0ADB794-1D17-5700-87DF-AC22DE47B8DF}"/>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 name="Freeform 5138">
                <a:extLst>
                  <a:ext uri="{FF2B5EF4-FFF2-40B4-BE49-F238E27FC236}">
                    <a16:creationId xmlns:a16="http://schemas.microsoft.com/office/drawing/2014/main" id="{8910AA4B-C4A1-AA56-3AC8-797B069116DB}"/>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 name="Freeform 5139">
                <a:extLst>
                  <a:ext uri="{FF2B5EF4-FFF2-40B4-BE49-F238E27FC236}">
                    <a16:creationId xmlns:a16="http://schemas.microsoft.com/office/drawing/2014/main" id="{383EA308-529E-193E-0FA7-5CFE00BDD51A}"/>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 name="Freeform 5140">
                <a:extLst>
                  <a:ext uri="{FF2B5EF4-FFF2-40B4-BE49-F238E27FC236}">
                    <a16:creationId xmlns:a16="http://schemas.microsoft.com/office/drawing/2014/main" id="{066BB321-F7CC-EED9-F33E-F0BC6327EDE2}"/>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 name="Freeform 5141">
                <a:extLst>
                  <a:ext uri="{FF2B5EF4-FFF2-40B4-BE49-F238E27FC236}">
                    <a16:creationId xmlns:a16="http://schemas.microsoft.com/office/drawing/2014/main" id="{AB4C7B73-9CB7-48D0-C536-8A5C898D543D}"/>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 name="Freeform 5142">
                <a:extLst>
                  <a:ext uri="{FF2B5EF4-FFF2-40B4-BE49-F238E27FC236}">
                    <a16:creationId xmlns:a16="http://schemas.microsoft.com/office/drawing/2014/main" id="{D4458A3F-1BDD-4D71-602F-9FE05E6E234F}"/>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 name="Freeform 5143">
                <a:extLst>
                  <a:ext uri="{FF2B5EF4-FFF2-40B4-BE49-F238E27FC236}">
                    <a16:creationId xmlns:a16="http://schemas.microsoft.com/office/drawing/2014/main" id="{F4D38022-E9E1-C26C-6402-200F3433A8BD}"/>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 name="Freeform 5144">
                <a:extLst>
                  <a:ext uri="{FF2B5EF4-FFF2-40B4-BE49-F238E27FC236}">
                    <a16:creationId xmlns:a16="http://schemas.microsoft.com/office/drawing/2014/main" id="{17392100-2552-DD2C-DDDD-7ED4570F6CE1}"/>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 name="Freeform 5145">
                <a:extLst>
                  <a:ext uri="{FF2B5EF4-FFF2-40B4-BE49-F238E27FC236}">
                    <a16:creationId xmlns:a16="http://schemas.microsoft.com/office/drawing/2014/main" id="{3EDCFB43-7C47-1DBF-216F-AB435C108FA1}"/>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 name="Freeform 5146">
                <a:extLst>
                  <a:ext uri="{FF2B5EF4-FFF2-40B4-BE49-F238E27FC236}">
                    <a16:creationId xmlns:a16="http://schemas.microsoft.com/office/drawing/2014/main" id="{C29187DE-1960-2BEB-E7DB-F9EB187889C0}"/>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 name="Freeform 5147">
                <a:extLst>
                  <a:ext uri="{FF2B5EF4-FFF2-40B4-BE49-F238E27FC236}">
                    <a16:creationId xmlns:a16="http://schemas.microsoft.com/office/drawing/2014/main" id="{B5A701A0-A9C7-74A4-90E5-2AB195D7469E}"/>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 name="Freeform 5148">
                <a:extLst>
                  <a:ext uri="{FF2B5EF4-FFF2-40B4-BE49-F238E27FC236}">
                    <a16:creationId xmlns:a16="http://schemas.microsoft.com/office/drawing/2014/main" id="{08C661C5-9CE5-02F9-8EB5-75E88BFA8E1B}"/>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 name="Freeform 5149">
                <a:extLst>
                  <a:ext uri="{FF2B5EF4-FFF2-40B4-BE49-F238E27FC236}">
                    <a16:creationId xmlns:a16="http://schemas.microsoft.com/office/drawing/2014/main" id="{3AED2B8C-A46F-CC02-2544-9BC5FE6EB563}"/>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 name="Freeform 5150">
                <a:extLst>
                  <a:ext uri="{FF2B5EF4-FFF2-40B4-BE49-F238E27FC236}">
                    <a16:creationId xmlns:a16="http://schemas.microsoft.com/office/drawing/2014/main" id="{41E0EA78-3F1F-07E0-9B32-70FAB2EF3402}"/>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 name="Freeform 5151">
                <a:extLst>
                  <a:ext uri="{FF2B5EF4-FFF2-40B4-BE49-F238E27FC236}">
                    <a16:creationId xmlns:a16="http://schemas.microsoft.com/office/drawing/2014/main" id="{248CE7F0-D0E3-0C99-7CCC-B60D3FD99421}"/>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 name="Freeform 5152">
                <a:extLst>
                  <a:ext uri="{FF2B5EF4-FFF2-40B4-BE49-F238E27FC236}">
                    <a16:creationId xmlns:a16="http://schemas.microsoft.com/office/drawing/2014/main" id="{30E916BC-CBA2-9723-1DDE-2390BF19794A}"/>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 name="Freeform 5153">
                <a:extLst>
                  <a:ext uri="{FF2B5EF4-FFF2-40B4-BE49-F238E27FC236}">
                    <a16:creationId xmlns:a16="http://schemas.microsoft.com/office/drawing/2014/main" id="{E5CF491F-6435-FB83-FF8E-F6DE6B822848}"/>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 name="Freeform 5154">
                <a:extLst>
                  <a:ext uri="{FF2B5EF4-FFF2-40B4-BE49-F238E27FC236}">
                    <a16:creationId xmlns:a16="http://schemas.microsoft.com/office/drawing/2014/main" id="{C6CCCB9A-6E09-81D4-CD84-C80B242FA893}"/>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 name="Freeform 5155">
                <a:extLst>
                  <a:ext uri="{FF2B5EF4-FFF2-40B4-BE49-F238E27FC236}">
                    <a16:creationId xmlns:a16="http://schemas.microsoft.com/office/drawing/2014/main" id="{1558BCAC-E907-F0E4-36BE-EB57CA9F723A}"/>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 name="Freeform 5156">
                <a:extLst>
                  <a:ext uri="{FF2B5EF4-FFF2-40B4-BE49-F238E27FC236}">
                    <a16:creationId xmlns:a16="http://schemas.microsoft.com/office/drawing/2014/main" id="{0E36A870-82BD-4D72-0E4D-67D4F514F33D}"/>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 name="Freeform 5157">
                <a:extLst>
                  <a:ext uri="{FF2B5EF4-FFF2-40B4-BE49-F238E27FC236}">
                    <a16:creationId xmlns:a16="http://schemas.microsoft.com/office/drawing/2014/main" id="{6BC33057-E6DC-1466-BC1E-1195517B6037}"/>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 name="Freeform 5158">
                <a:extLst>
                  <a:ext uri="{FF2B5EF4-FFF2-40B4-BE49-F238E27FC236}">
                    <a16:creationId xmlns:a16="http://schemas.microsoft.com/office/drawing/2014/main" id="{7837C85C-F93B-1DA5-8770-22297917B2E2}"/>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 name="Freeform 5159">
                <a:extLst>
                  <a:ext uri="{FF2B5EF4-FFF2-40B4-BE49-F238E27FC236}">
                    <a16:creationId xmlns:a16="http://schemas.microsoft.com/office/drawing/2014/main" id="{5C452106-729A-8762-315E-17E27BD73F62}"/>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 name="Freeform 5160">
                <a:extLst>
                  <a:ext uri="{FF2B5EF4-FFF2-40B4-BE49-F238E27FC236}">
                    <a16:creationId xmlns:a16="http://schemas.microsoft.com/office/drawing/2014/main" id="{A8654217-BC88-E175-6C9F-6847345CCFE6}"/>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 name="Freeform 5161">
                <a:extLst>
                  <a:ext uri="{FF2B5EF4-FFF2-40B4-BE49-F238E27FC236}">
                    <a16:creationId xmlns:a16="http://schemas.microsoft.com/office/drawing/2014/main" id="{8EF79720-61D6-8B0D-1C1E-94018E098FF4}"/>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 name="Freeform 5162">
                <a:extLst>
                  <a:ext uri="{FF2B5EF4-FFF2-40B4-BE49-F238E27FC236}">
                    <a16:creationId xmlns:a16="http://schemas.microsoft.com/office/drawing/2014/main" id="{DE7AC455-9A12-5852-DC5C-A9EBAD2EA1AE}"/>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 name="Freeform 5163">
                <a:extLst>
                  <a:ext uri="{FF2B5EF4-FFF2-40B4-BE49-F238E27FC236}">
                    <a16:creationId xmlns:a16="http://schemas.microsoft.com/office/drawing/2014/main" id="{42FA2DF4-86FA-7456-F22E-F0004E1A0F1B}"/>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 name="Freeform 5164">
                <a:extLst>
                  <a:ext uri="{FF2B5EF4-FFF2-40B4-BE49-F238E27FC236}">
                    <a16:creationId xmlns:a16="http://schemas.microsoft.com/office/drawing/2014/main" id="{BF952788-25A4-9D77-6D9A-0616546A9B87}"/>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 name="Freeform 5165">
                <a:extLst>
                  <a:ext uri="{FF2B5EF4-FFF2-40B4-BE49-F238E27FC236}">
                    <a16:creationId xmlns:a16="http://schemas.microsoft.com/office/drawing/2014/main" id="{3D2379D3-E77E-83F0-3CB1-136B4029CB2A}"/>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 name="Freeform 5166">
                <a:extLst>
                  <a:ext uri="{FF2B5EF4-FFF2-40B4-BE49-F238E27FC236}">
                    <a16:creationId xmlns:a16="http://schemas.microsoft.com/office/drawing/2014/main" id="{7463B1D1-A7B9-57DC-A83E-E4728ED9E08C}"/>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 name="Freeform 5167">
                <a:extLst>
                  <a:ext uri="{FF2B5EF4-FFF2-40B4-BE49-F238E27FC236}">
                    <a16:creationId xmlns:a16="http://schemas.microsoft.com/office/drawing/2014/main" id="{78C8A996-C407-FC51-B52D-6924868A05AA}"/>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 name="Freeform 5168">
                <a:extLst>
                  <a:ext uri="{FF2B5EF4-FFF2-40B4-BE49-F238E27FC236}">
                    <a16:creationId xmlns:a16="http://schemas.microsoft.com/office/drawing/2014/main" id="{E8AB001E-112B-A911-5659-2EC332983205}"/>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 name="Freeform 5169">
                <a:extLst>
                  <a:ext uri="{FF2B5EF4-FFF2-40B4-BE49-F238E27FC236}">
                    <a16:creationId xmlns:a16="http://schemas.microsoft.com/office/drawing/2014/main" id="{118F9ED8-9607-EC8C-0736-F24084100F4D}"/>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 name="Freeform 5170">
                <a:extLst>
                  <a:ext uri="{FF2B5EF4-FFF2-40B4-BE49-F238E27FC236}">
                    <a16:creationId xmlns:a16="http://schemas.microsoft.com/office/drawing/2014/main" id="{306F449F-1A0B-1B4E-3A61-7F46AF121DB5}"/>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 name="Freeform 5171">
                <a:extLst>
                  <a:ext uri="{FF2B5EF4-FFF2-40B4-BE49-F238E27FC236}">
                    <a16:creationId xmlns:a16="http://schemas.microsoft.com/office/drawing/2014/main" id="{9D95ECA5-6CFB-0919-0634-9D07FCBF4498}"/>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 name="Freeform 5172">
                <a:extLst>
                  <a:ext uri="{FF2B5EF4-FFF2-40B4-BE49-F238E27FC236}">
                    <a16:creationId xmlns:a16="http://schemas.microsoft.com/office/drawing/2014/main" id="{7631B072-5712-C83E-6350-77A0ED010343}"/>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 name="Freeform 5173">
                <a:extLst>
                  <a:ext uri="{FF2B5EF4-FFF2-40B4-BE49-F238E27FC236}">
                    <a16:creationId xmlns:a16="http://schemas.microsoft.com/office/drawing/2014/main" id="{68D86A94-A58F-CD50-D2AB-B1ED86DBC3C0}"/>
                  </a:ext>
                </a:extLst>
              </p:cNvPr>
              <p:cNvSpPr/>
              <p:nvPr/>
            </p:nvSpPr>
            <p:spPr>
              <a:xfrm>
                <a:off x="840437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 name="Freeform 5174">
                <a:extLst>
                  <a:ext uri="{FF2B5EF4-FFF2-40B4-BE49-F238E27FC236}">
                    <a16:creationId xmlns:a16="http://schemas.microsoft.com/office/drawing/2014/main" id="{5734CE3D-F500-BB38-FD7B-D0DE0A8422F0}"/>
                  </a:ext>
                </a:extLst>
              </p:cNvPr>
              <p:cNvSpPr/>
              <p:nvPr/>
            </p:nvSpPr>
            <p:spPr>
              <a:xfrm>
                <a:off x="84274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 name="Freeform 5175">
                <a:extLst>
                  <a:ext uri="{FF2B5EF4-FFF2-40B4-BE49-F238E27FC236}">
                    <a16:creationId xmlns:a16="http://schemas.microsoft.com/office/drawing/2014/main" id="{1329DB69-5AF0-9936-3DCC-367EBCBC45C3}"/>
                  </a:ext>
                </a:extLst>
              </p:cNvPr>
              <p:cNvSpPr/>
              <p:nvPr/>
            </p:nvSpPr>
            <p:spPr>
              <a:xfrm>
                <a:off x="840437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 name="Freeform 5176">
                <a:extLst>
                  <a:ext uri="{FF2B5EF4-FFF2-40B4-BE49-F238E27FC236}">
                    <a16:creationId xmlns:a16="http://schemas.microsoft.com/office/drawing/2014/main" id="{DEED5600-3CBC-C1D3-E8D2-90697917E6BB}"/>
                  </a:ext>
                </a:extLst>
              </p:cNvPr>
              <p:cNvSpPr/>
              <p:nvPr/>
            </p:nvSpPr>
            <p:spPr>
              <a:xfrm>
                <a:off x="84274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 name="Freeform 5177">
                <a:extLst>
                  <a:ext uri="{FF2B5EF4-FFF2-40B4-BE49-F238E27FC236}">
                    <a16:creationId xmlns:a16="http://schemas.microsoft.com/office/drawing/2014/main" id="{F2C8493F-1B06-E850-EB83-8EE42224D122}"/>
                  </a:ext>
                </a:extLst>
              </p:cNvPr>
              <p:cNvSpPr/>
              <p:nvPr/>
            </p:nvSpPr>
            <p:spPr>
              <a:xfrm>
                <a:off x="840653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 name="Freeform 5178">
                <a:extLst>
                  <a:ext uri="{FF2B5EF4-FFF2-40B4-BE49-F238E27FC236}">
                    <a16:creationId xmlns:a16="http://schemas.microsoft.com/office/drawing/2014/main" id="{1F490F1A-02F3-F9AA-838B-14D6C07B7CFC}"/>
                  </a:ext>
                </a:extLst>
              </p:cNvPr>
              <p:cNvSpPr/>
              <p:nvPr/>
            </p:nvSpPr>
            <p:spPr>
              <a:xfrm>
                <a:off x="842951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 name="Freeform 5179">
                <a:extLst>
                  <a:ext uri="{FF2B5EF4-FFF2-40B4-BE49-F238E27FC236}">
                    <a16:creationId xmlns:a16="http://schemas.microsoft.com/office/drawing/2014/main" id="{98263697-4A94-3E40-1133-1A4910887C4A}"/>
                  </a:ext>
                </a:extLst>
              </p:cNvPr>
              <p:cNvSpPr/>
              <p:nvPr/>
            </p:nvSpPr>
            <p:spPr>
              <a:xfrm>
                <a:off x="840653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 name="Freeform 5180">
                <a:extLst>
                  <a:ext uri="{FF2B5EF4-FFF2-40B4-BE49-F238E27FC236}">
                    <a16:creationId xmlns:a16="http://schemas.microsoft.com/office/drawing/2014/main" id="{2A2464F0-EF45-8E02-BA6E-DEBE0B52CC51}"/>
                  </a:ext>
                </a:extLst>
              </p:cNvPr>
              <p:cNvSpPr/>
              <p:nvPr/>
            </p:nvSpPr>
            <p:spPr>
              <a:xfrm>
                <a:off x="842951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 name="Freeform 5181">
                <a:extLst>
                  <a:ext uri="{FF2B5EF4-FFF2-40B4-BE49-F238E27FC236}">
                    <a16:creationId xmlns:a16="http://schemas.microsoft.com/office/drawing/2014/main" id="{C0C3097D-FCFF-CCC4-0B80-87DC77D47F76}"/>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 name="Freeform 5182">
                <a:extLst>
                  <a:ext uri="{FF2B5EF4-FFF2-40B4-BE49-F238E27FC236}">
                    <a16:creationId xmlns:a16="http://schemas.microsoft.com/office/drawing/2014/main" id="{8BE0CE2E-DAF8-9B4F-C121-1A1041EA58D2}"/>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 name="Freeform 5183">
                <a:extLst>
                  <a:ext uri="{FF2B5EF4-FFF2-40B4-BE49-F238E27FC236}">
                    <a16:creationId xmlns:a16="http://schemas.microsoft.com/office/drawing/2014/main" id="{7D775C88-A319-012C-75F3-D68D1D7E9280}"/>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 name="Freeform 5184">
                <a:extLst>
                  <a:ext uri="{FF2B5EF4-FFF2-40B4-BE49-F238E27FC236}">
                    <a16:creationId xmlns:a16="http://schemas.microsoft.com/office/drawing/2014/main" id="{87355BFA-7229-F8A3-04E7-FE54DA64A7D1}"/>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 name="Freeform 5185">
                <a:extLst>
                  <a:ext uri="{FF2B5EF4-FFF2-40B4-BE49-F238E27FC236}">
                    <a16:creationId xmlns:a16="http://schemas.microsoft.com/office/drawing/2014/main" id="{00383ACE-E381-5C9B-FA43-89C3769D5564}"/>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 name="Freeform 5186">
                <a:extLst>
                  <a:ext uri="{FF2B5EF4-FFF2-40B4-BE49-F238E27FC236}">
                    <a16:creationId xmlns:a16="http://schemas.microsoft.com/office/drawing/2014/main" id="{F0C43A8D-05D2-B007-C024-35D9198C8506}"/>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 name="Freeform 5187">
                <a:extLst>
                  <a:ext uri="{FF2B5EF4-FFF2-40B4-BE49-F238E27FC236}">
                    <a16:creationId xmlns:a16="http://schemas.microsoft.com/office/drawing/2014/main" id="{89DB93A1-13DB-B4E9-56D7-D577DD1B7D4B}"/>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 name="Freeform 5188">
                <a:extLst>
                  <a:ext uri="{FF2B5EF4-FFF2-40B4-BE49-F238E27FC236}">
                    <a16:creationId xmlns:a16="http://schemas.microsoft.com/office/drawing/2014/main" id="{9973C394-7026-824A-5226-BE93A1CDB9FA}"/>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 name="Freeform 5189">
                <a:extLst>
                  <a:ext uri="{FF2B5EF4-FFF2-40B4-BE49-F238E27FC236}">
                    <a16:creationId xmlns:a16="http://schemas.microsoft.com/office/drawing/2014/main" id="{C66228D7-0B4C-E8A1-21B4-FC9DBF3BD5C7}"/>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 name="Freeform 5190">
                <a:extLst>
                  <a:ext uri="{FF2B5EF4-FFF2-40B4-BE49-F238E27FC236}">
                    <a16:creationId xmlns:a16="http://schemas.microsoft.com/office/drawing/2014/main" id="{E6BD4647-5E32-7C3E-7C1E-5A760F693FDD}"/>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 name="Freeform 5191">
                <a:extLst>
                  <a:ext uri="{FF2B5EF4-FFF2-40B4-BE49-F238E27FC236}">
                    <a16:creationId xmlns:a16="http://schemas.microsoft.com/office/drawing/2014/main" id="{E3F6D0EC-04F1-6A37-D5F3-605A3530B90E}"/>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 name="Freeform 5192">
                <a:extLst>
                  <a:ext uri="{FF2B5EF4-FFF2-40B4-BE49-F238E27FC236}">
                    <a16:creationId xmlns:a16="http://schemas.microsoft.com/office/drawing/2014/main" id="{E34AA689-CF8B-0AE2-0B7A-5B6113354B22}"/>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 name="Freeform 5193">
                <a:extLst>
                  <a:ext uri="{FF2B5EF4-FFF2-40B4-BE49-F238E27FC236}">
                    <a16:creationId xmlns:a16="http://schemas.microsoft.com/office/drawing/2014/main" id="{091C4A5F-86B0-5AEA-962D-538FB2113AE0}"/>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 name="Freeform 5194">
                <a:extLst>
                  <a:ext uri="{FF2B5EF4-FFF2-40B4-BE49-F238E27FC236}">
                    <a16:creationId xmlns:a16="http://schemas.microsoft.com/office/drawing/2014/main" id="{F95FC2F9-3DFD-A340-9168-1BB3929CB1F4}"/>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 name="Freeform 5195">
                <a:extLst>
                  <a:ext uri="{FF2B5EF4-FFF2-40B4-BE49-F238E27FC236}">
                    <a16:creationId xmlns:a16="http://schemas.microsoft.com/office/drawing/2014/main" id="{98059AF0-62D6-49C7-95E2-4E033D9AD1F8}"/>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 name="Freeform 5196">
                <a:extLst>
                  <a:ext uri="{FF2B5EF4-FFF2-40B4-BE49-F238E27FC236}">
                    <a16:creationId xmlns:a16="http://schemas.microsoft.com/office/drawing/2014/main" id="{0DD0D843-F9A0-CEDC-CE30-B2B465487ACC}"/>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 name="Freeform 5197">
                <a:extLst>
                  <a:ext uri="{FF2B5EF4-FFF2-40B4-BE49-F238E27FC236}">
                    <a16:creationId xmlns:a16="http://schemas.microsoft.com/office/drawing/2014/main" id="{D6B6BF7F-0084-07D4-0B04-325DE02A5330}"/>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 name="Freeform 5198">
                <a:extLst>
                  <a:ext uri="{FF2B5EF4-FFF2-40B4-BE49-F238E27FC236}">
                    <a16:creationId xmlns:a16="http://schemas.microsoft.com/office/drawing/2014/main" id="{37AC4C6C-1852-B8B6-52F1-B83BB403C7AE}"/>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 name="Freeform 5199">
                <a:extLst>
                  <a:ext uri="{FF2B5EF4-FFF2-40B4-BE49-F238E27FC236}">
                    <a16:creationId xmlns:a16="http://schemas.microsoft.com/office/drawing/2014/main" id="{B90E0A88-39DB-8BD1-E7D9-D9CF7BEC593F}"/>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 name="Freeform 5200">
                <a:extLst>
                  <a:ext uri="{FF2B5EF4-FFF2-40B4-BE49-F238E27FC236}">
                    <a16:creationId xmlns:a16="http://schemas.microsoft.com/office/drawing/2014/main" id="{947B33AF-9148-07C5-6023-75817B121B28}"/>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 name="Freeform 5201">
                <a:extLst>
                  <a:ext uri="{FF2B5EF4-FFF2-40B4-BE49-F238E27FC236}">
                    <a16:creationId xmlns:a16="http://schemas.microsoft.com/office/drawing/2014/main" id="{59C91D2B-E021-BF94-FB7A-FCE83213DC2F}"/>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 name="Freeform 5202">
                <a:extLst>
                  <a:ext uri="{FF2B5EF4-FFF2-40B4-BE49-F238E27FC236}">
                    <a16:creationId xmlns:a16="http://schemas.microsoft.com/office/drawing/2014/main" id="{D756BFE9-6263-7C3A-4607-A458BDFB6519}"/>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 name="Freeform 5203">
                <a:extLst>
                  <a:ext uri="{FF2B5EF4-FFF2-40B4-BE49-F238E27FC236}">
                    <a16:creationId xmlns:a16="http://schemas.microsoft.com/office/drawing/2014/main" id="{D76258C9-2C93-5CAE-BE37-E5E91DDCF82C}"/>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 name="Freeform 5204">
                <a:extLst>
                  <a:ext uri="{FF2B5EF4-FFF2-40B4-BE49-F238E27FC236}">
                    <a16:creationId xmlns:a16="http://schemas.microsoft.com/office/drawing/2014/main" id="{61314978-25AC-E7AF-357A-8D76B16DB688}"/>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 name="Freeform 5205">
                <a:extLst>
                  <a:ext uri="{FF2B5EF4-FFF2-40B4-BE49-F238E27FC236}">
                    <a16:creationId xmlns:a16="http://schemas.microsoft.com/office/drawing/2014/main" id="{1A35BEC3-7FBF-09E2-0D5E-AFEEE7386300}"/>
                  </a:ext>
                </a:extLst>
              </p:cNvPr>
              <p:cNvSpPr/>
              <p:nvPr/>
            </p:nvSpPr>
            <p:spPr>
              <a:xfrm>
                <a:off x="8412879"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 name="Freeform 5206">
                <a:extLst>
                  <a:ext uri="{FF2B5EF4-FFF2-40B4-BE49-F238E27FC236}">
                    <a16:creationId xmlns:a16="http://schemas.microsoft.com/office/drawing/2014/main" id="{5493A2EC-9B34-30AC-FE22-F35D3841426C}"/>
                  </a:ext>
                </a:extLst>
              </p:cNvPr>
              <p:cNvSpPr/>
              <p:nvPr/>
            </p:nvSpPr>
            <p:spPr>
              <a:xfrm>
                <a:off x="8435859"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 name="Freeform 5207">
                <a:extLst>
                  <a:ext uri="{FF2B5EF4-FFF2-40B4-BE49-F238E27FC236}">
                    <a16:creationId xmlns:a16="http://schemas.microsoft.com/office/drawing/2014/main" id="{15788D87-15BB-0C3A-BA7A-7F8150046B20}"/>
                  </a:ext>
                </a:extLst>
              </p:cNvPr>
              <p:cNvSpPr/>
              <p:nvPr/>
            </p:nvSpPr>
            <p:spPr>
              <a:xfrm>
                <a:off x="8412879"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 name="Freeform 5208">
                <a:extLst>
                  <a:ext uri="{FF2B5EF4-FFF2-40B4-BE49-F238E27FC236}">
                    <a16:creationId xmlns:a16="http://schemas.microsoft.com/office/drawing/2014/main" id="{7C1BC529-EA7C-D9B5-E59A-B610F2E4E76D}"/>
                  </a:ext>
                </a:extLst>
              </p:cNvPr>
              <p:cNvSpPr/>
              <p:nvPr/>
            </p:nvSpPr>
            <p:spPr>
              <a:xfrm>
                <a:off x="8435859"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 name="Freeform 5209">
                <a:extLst>
                  <a:ext uri="{FF2B5EF4-FFF2-40B4-BE49-F238E27FC236}">
                    <a16:creationId xmlns:a16="http://schemas.microsoft.com/office/drawing/2014/main" id="{2F30628E-C80A-D32C-6EAF-5C30E626B634}"/>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 name="Freeform 5210">
                <a:extLst>
                  <a:ext uri="{FF2B5EF4-FFF2-40B4-BE49-F238E27FC236}">
                    <a16:creationId xmlns:a16="http://schemas.microsoft.com/office/drawing/2014/main" id="{036E7409-8D2F-9B2F-19F7-F5D8256D53CB}"/>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 name="Freeform 5211">
                <a:extLst>
                  <a:ext uri="{FF2B5EF4-FFF2-40B4-BE49-F238E27FC236}">
                    <a16:creationId xmlns:a16="http://schemas.microsoft.com/office/drawing/2014/main" id="{1990AD63-A0FF-54C9-6E87-03E8089B9B7F}"/>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 name="Freeform 5212">
                <a:extLst>
                  <a:ext uri="{FF2B5EF4-FFF2-40B4-BE49-F238E27FC236}">
                    <a16:creationId xmlns:a16="http://schemas.microsoft.com/office/drawing/2014/main" id="{AD00F09B-CE37-F695-C4C2-70616D046949}"/>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 name="Freeform 5213">
                <a:extLst>
                  <a:ext uri="{FF2B5EF4-FFF2-40B4-BE49-F238E27FC236}">
                    <a16:creationId xmlns:a16="http://schemas.microsoft.com/office/drawing/2014/main" id="{0704763E-33EB-66B5-22EB-3B78674D55C7}"/>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 name="Freeform 5214">
                <a:extLst>
                  <a:ext uri="{FF2B5EF4-FFF2-40B4-BE49-F238E27FC236}">
                    <a16:creationId xmlns:a16="http://schemas.microsoft.com/office/drawing/2014/main" id="{8F49D1DC-A53E-65CD-7717-02DF8A8659C3}"/>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 name="Freeform 5215">
                <a:extLst>
                  <a:ext uri="{FF2B5EF4-FFF2-40B4-BE49-F238E27FC236}">
                    <a16:creationId xmlns:a16="http://schemas.microsoft.com/office/drawing/2014/main" id="{4CF1FD48-85EB-75DC-1F91-8A57B0645BFC}"/>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 name="Freeform 5216">
                <a:extLst>
                  <a:ext uri="{FF2B5EF4-FFF2-40B4-BE49-F238E27FC236}">
                    <a16:creationId xmlns:a16="http://schemas.microsoft.com/office/drawing/2014/main" id="{71DB99A8-CF89-0E7B-5E5F-49E2AFAF80EA}"/>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 name="Freeform 5217">
                <a:extLst>
                  <a:ext uri="{FF2B5EF4-FFF2-40B4-BE49-F238E27FC236}">
                    <a16:creationId xmlns:a16="http://schemas.microsoft.com/office/drawing/2014/main" id="{C8D7F619-4647-E373-6BF0-650E0A305BDD}"/>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 name="Freeform 5218">
                <a:extLst>
                  <a:ext uri="{FF2B5EF4-FFF2-40B4-BE49-F238E27FC236}">
                    <a16:creationId xmlns:a16="http://schemas.microsoft.com/office/drawing/2014/main" id="{DA0156BF-C4BC-98D2-4AB1-8001E3A6F8B8}"/>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 name="Freeform 5219">
                <a:extLst>
                  <a:ext uri="{FF2B5EF4-FFF2-40B4-BE49-F238E27FC236}">
                    <a16:creationId xmlns:a16="http://schemas.microsoft.com/office/drawing/2014/main" id="{075DB2F8-2EEC-B8D0-8DA1-5C2B6C1AAA1C}"/>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 name="Freeform 5220">
                <a:extLst>
                  <a:ext uri="{FF2B5EF4-FFF2-40B4-BE49-F238E27FC236}">
                    <a16:creationId xmlns:a16="http://schemas.microsoft.com/office/drawing/2014/main" id="{CAAA61F6-E10D-9E41-97FD-A2C9EA6EAA8C}"/>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 name="Freeform 5221">
                <a:extLst>
                  <a:ext uri="{FF2B5EF4-FFF2-40B4-BE49-F238E27FC236}">
                    <a16:creationId xmlns:a16="http://schemas.microsoft.com/office/drawing/2014/main" id="{72CC2726-E358-1427-0E7E-EFA6FE70952E}"/>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 name="Freeform 5222">
                <a:extLst>
                  <a:ext uri="{FF2B5EF4-FFF2-40B4-BE49-F238E27FC236}">
                    <a16:creationId xmlns:a16="http://schemas.microsoft.com/office/drawing/2014/main" id="{0F76CE72-C814-5F4D-9727-FA4D1C4388B3}"/>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 name="Freeform 5223">
                <a:extLst>
                  <a:ext uri="{FF2B5EF4-FFF2-40B4-BE49-F238E27FC236}">
                    <a16:creationId xmlns:a16="http://schemas.microsoft.com/office/drawing/2014/main" id="{A0004A75-F1F0-516F-6424-E6CB41D0D449}"/>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 name="Freeform 5224">
                <a:extLst>
                  <a:ext uri="{FF2B5EF4-FFF2-40B4-BE49-F238E27FC236}">
                    <a16:creationId xmlns:a16="http://schemas.microsoft.com/office/drawing/2014/main" id="{BD1049F3-8243-8B5F-BBB8-21A211D17F98}"/>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 name="Freeform 5225">
                <a:extLst>
                  <a:ext uri="{FF2B5EF4-FFF2-40B4-BE49-F238E27FC236}">
                    <a16:creationId xmlns:a16="http://schemas.microsoft.com/office/drawing/2014/main" id="{5BC06C00-7EDE-44A3-BE2A-6570D3274D05}"/>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 name="Freeform 5226">
                <a:extLst>
                  <a:ext uri="{FF2B5EF4-FFF2-40B4-BE49-F238E27FC236}">
                    <a16:creationId xmlns:a16="http://schemas.microsoft.com/office/drawing/2014/main" id="{B08A1444-80D1-FE0B-5CCF-AAE87AF723D9}"/>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 name="Freeform 5227">
                <a:extLst>
                  <a:ext uri="{FF2B5EF4-FFF2-40B4-BE49-F238E27FC236}">
                    <a16:creationId xmlns:a16="http://schemas.microsoft.com/office/drawing/2014/main" id="{8B0A5EA6-6A5F-92D8-7FEC-9729C1762781}"/>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 name="Freeform 5228">
                <a:extLst>
                  <a:ext uri="{FF2B5EF4-FFF2-40B4-BE49-F238E27FC236}">
                    <a16:creationId xmlns:a16="http://schemas.microsoft.com/office/drawing/2014/main" id="{C9E81B51-71A0-BD11-D0A1-3296C4A38D36}"/>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 name="Freeform 5229">
                <a:extLst>
                  <a:ext uri="{FF2B5EF4-FFF2-40B4-BE49-F238E27FC236}">
                    <a16:creationId xmlns:a16="http://schemas.microsoft.com/office/drawing/2014/main" id="{D3B5BFF7-CD72-71FE-FFF7-8DC86F9313B9}"/>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 name="Freeform 5230">
                <a:extLst>
                  <a:ext uri="{FF2B5EF4-FFF2-40B4-BE49-F238E27FC236}">
                    <a16:creationId xmlns:a16="http://schemas.microsoft.com/office/drawing/2014/main" id="{0ACAC918-45E8-9248-7708-80163DE7854F}"/>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 name="Freeform 5231">
                <a:extLst>
                  <a:ext uri="{FF2B5EF4-FFF2-40B4-BE49-F238E27FC236}">
                    <a16:creationId xmlns:a16="http://schemas.microsoft.com/office/drawing/2014/main" id="{9FF5BA03-A599-7C97-C5B2-E752E590F9C4}"/>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 name="Freeform 5232">
                <a:extLst>
                  <a:ext uri="{FF2B5EF4-FFF2-40B4-BE49-F238E27FC236}">
                    <a16:creationId xmlns:a16="http://schemas.microsoft.com/office/drawing/2014/main" id="{4F19A105-D62F-CBF2-FD34-DB027212CB77}"/>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 name="Freeform 5233">
                <a:extLst>
                  <a:ext uri="{FF2B5EF4-FFF2-40B4-BE49-F238E27FC236}">
                    <a16:creationId xmlns:a16="http://schemas.microsoft.com/office/drawing/2014/main" id="{B77C3C72-6D70-2F72-FD25-9A425E0E4298}"/>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 name="Freeform 5234">
                <a:extLst>
                  <a:ext uri="{FF2B5EF4-FFF2-40B4-BE49-F238E27FC236}">
                    <a16:creationId xmlns:a16="http://schemas.microsoft.com/office/drawing/2014/main" id="{1B933751-0B0A-DEAA-3799-8D825679010A}"/>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 name="Freeform 5235">
                <a:extLst>
                  <a:ext uri="{FF2B5EF4-FFF2-40B4-BE49-F238E27FC236}">
                    <a16:creationId xmlns:a16="http://schemas.microsoft.com/office/drawing/2014/main" id="{6C4CC620-DE3A-22D4-6420-877C52391037}"/>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 name="Freeform 5236">
                <a:extLst>
                  <a:ext uri="{FF2B5EF4-FFF2-40B4-BE49-F238E27FC236}">
                    <a16:creationId xmlns:a16="http://schemas.microsoft.com/office/drawing/2014/main" id="{375D4246-79D7-28E2-B155-4E0E583F644C}"/>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 name="Freeform 5237">
                <a:extLst>
                  <a:ext uri="{FF2B5EF4-FFF2-40B4-BE49-F238E27FC236}">
                    <a16:creationId xmlns:a16="http://schemas.microsoft.com/office/drawing/2014/main" id="{42ED391E-EAE7-2A43-49DF-804872D1E4B4}"/>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 name="Freeform 5238">
                <a:extLst>
                  <a:ext uri="{FF2B5EF4-FFF2-40B4-BE49-F238E27FC236}">
                    <a16:creationId xmlns:a16="http://schemas.microsoft.com/office/drawing/2014/main" id="{AB02BBA3-C760-7EAD-7293-E28CB5111D44}"/>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 name="Freeform 5239">
                <a:extLst>
                  <a:ext uri="{FF2B5EF4-FFF2-40B4-BE49-F238E27FC236}">
                    <a16:creationId xmlns:a16="http://schemas.microsoft.com/office/drawing/2014/main" id="{CC8D1E4F-7454-0BBF-28C8-118D0F6332A9}"/>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 name="Freeform 5240">
                <a:extLst>
                  <a:ext uri="{FF2B5EF4-FFF2-40B4-BE49-F238E27FC236}">
                    <a16:creationId xmlns:a16="http://schemas.microsoft.com/office/drawing/2014/main" id="{9E6545CF-31D0-CFF2-DF86-D47A1A1089EA}"/>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 name="Freeform 5241">
                <a:extLst>
                  <a:ext uri="{FF2B5EF4-FFF2-40B4-BE49-F238E27FC236}">
                    <a16:creationId xmlns:a16="http://schemas.microsoft.com/office/drawing/2014/main" id="{8F0EC992-B069-04E1-BCB5-F531194F364A}"/>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 name="Freeform 5242">
                <a:extLst>
                  <a:ext uri="{FF2B5EF4-FFF2-40B4-BE49-F238E27FC236}">
                    <a16:creationId xmlns:a16="http://schemas.microsoft.com/office/drawing/2014/main" id="{3FA67EB7-777F-F3FA-EBCE-391A88A63B6F}"/>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 name="Freeform 5243">
                <a:extLst>
                  <a:ext uri="{FF2B5EF4-FFF2-40B4-BE49-F238E27FC236}">
                    <a16:creationId xmlns:a16="http://schemas.microsoft.com/office/drawing/2014/main" id="{4463A8F3-FE99-7EB0-05C2-60EE33AEA23F}"/>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 name="Freeform 5244">
                <a:extLst>
                  <a:ext uri="{FF2B5EF4-FFF2-40B4-BE49-F238E27FC236}">
                    <a16:creationId xmlns:a16="http://schemas.microsoft.com/office/drawing/2014/main" id="{C6992764-8B45-0E55-6176-C8C5A5E3C7E5}"/>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 name="Freeform 5245">
                <a:extLst>
                  <a:ext uri="{FF2B5EF4-FFF2-40B4-BE49-F238E27FC236}">
                    <a16:creationId xmlns:a16="http://schemas.microsoft.com/office/drawing/2014/main" id="{A00BFB1A-8577-410D-A2EE-B8BB609BF676}"/>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 name="Freeform 5246">
                <a:extLst>
                  <a:ext uri="{FF2B5EF4-FFF2-40B4-BE49-F238E27FC236}">
                    <a16:creationId xmlns:a16="http://schemas.microsoft.com/office/drawing/2014/main" id="{C9D2D4AB-61D7-65C1-AA84-195FDE46263E}"/>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 name="Freeform 5247">
                <a:extLst>
                  <a:ext uri="{FF2B5EF4-FFF2-40B4-BE49-F238E27FC236}">
                    <a16:creationId xmlns:a16="http://schemas.microsoft.com/office/drawing/2014/main" id="{0756D77B-C08F-CCFD-EE4D-3C68FB613091}"/>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 name="Freeform 5248">
                <a:extLst>
                  <a:ext uri="{FF2B5EF4-FFF2-40B4-BE49-F238E27FC236}">
                    <a16:creationId xmlns:a16="http://schemas.microsoft.com/office/drawing/2014/main" id="{BF4C6D7D-FF64-86FD-AE85-B79ED95C0FB1}"/>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 name="Freeform 5249">
                <a:extLst>
                  <a:ext uri="{FF2B5EF4-FFF2-40B4-BE49-F238E27FC236}">
                    <a16:creationId xmlns:a16="http://schemas.microsoft.com/office/drawing/2014/main" id="{2FB322A7-4A1C-5951-21F2-B23086D9C041}"/>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 name="Freeform 5250">
                <a:extLst>
                  <a:ext uri="{FF2B5EF4-FFF2-40B4-BE49-F238E27FC236}">
                    <a16:creationId xmlns:a16="http://schemas.microsoft.com/office/drawing/2014/main" id="{7611E2A0-BBFF-90F4-A578-B10E38B01DE9}"/>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 name="Freeform 5251">
                <a:extLst>
                  <a:ext uri="{FF2B5EF4-FFF2-40B4-BE49-F238E27FC236}">
                    <a16:creationId xmlns:a16="http://schemas.microsoft.com/office/drawing/2014/main" id="{978DF0F6-4D6C-4ABD-C9C0-68F9CC278E77}"/>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 name="Freeform 5252">
                <a:extLst>
                  <a:ext uri="{FF2B5EF4-FFF2-40B4-BE49-F238E27FC236}">
                    <a16:creationId xmlns:a16="http://schemas.microsoft.com/office/drawing/2014/main" id="{FE017609-FCFC-0D58-2CC2-3CAF1D9386B7}"/>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 name="Freeform 5253">
                <a:extLst>
                  <a:ext uri="{FF2B5EF4-FFF2-40B4-BE49-F238E27FC236}">
                    <a16:creationId xmlns:a16="http://schemas.microsoft.com/office/drawing/2014/main" id="{6FE4FF6C-9FD4-DE6A-787B-2A7F2C260C82}"/>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 name="Freeform 5254">
                <a:extLst>
                  <a:ext uri="{FF2B5EF4-FFF2-40B4-BE49-F238E27FC236}">
                    <a16:creationId xmlns:a16="http://schemas.microsoft.com/office/drawing/2014/main" id="{E383DE5E-AF26-8ED8-CE54-9867DC7DEB6D}"/>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 name="Freeform 5255">
                <a:extLst>
                  <a:ext uri="{FF2B5EF4-FFF2-40B4-BE49-F238E27FC236}">
                    <a16:creationId xmlns:a16="http://schemas.microsoft.com/office/drawing/2014/main" id="{AE1BDD17-70F0-9B60-3C63-390ADFE0D0F0}"/>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 name="Freeform 5256">
                <a:extLst>
                  <a:ext uri="{FF2B5EF4-FFF2-40B4-BE49-F238E27FC236}">
                    <a16:creationId xmlns:a16="http://schemas.microsoft.com/office/drawing/2014/main" id="{903145C4-3802-3580-4743-34B37D4487EC}"/>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 name="Freeform 5257">
                <a:extLst>
                  <a:ext uri="{FF2B5EF4-FFF2-40B4-BE49-F238E27FC236}">
                    <a16:creationId xmlns:a16="http://schemas.microsoft.com/office/drawing/2014/main" id="{3B673280-D179-4272-DDC1-961ED61627ED}"/>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 name="Freeform 5258">
                <a:extLst>
                  <a:ext uri="{FF2B5EF4-FFF2-40B4-BE49-F238E27FC236}">
                    <a16:creationId xmlns:a16="http://schemas.microsoft.com/office/drawing/2014/main" id="{D589EABA-B8FB-CC1C-08DE-9BE64034A363}"/>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 name="Freeform 5259">
                <a:extLst>
                  <a:ext uri="{FF2B5EF4-FFF2-40B4-BE49-F238E27FC236}">
                    <a16:creationId xmlns:a16="http://schemas.microsoft.com/office/drawing/2014/main" id="{0565DEC0-CAE0-80A6-B771-EF359F3090D8}"/>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 name="Freeform 5260">
                <a:extLst>
                  <a:ext uri="{FF2B5EF4-FFF2-40B4-BE49-F238E27FC236}">
                    <a16:creationId xmlns:a16="http://schemas.microsoft.com/office/drawing/2014/main" id="{E4FAC88C-AC20-9AC5-CF08-1F1173FC2C2E}"/>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 name="Freeform 5261">
                <a:extLst>
                  <a:ext uri="{FF2B5EF4-FFF2-40B4-BE49-F238E27FC236}">
                    <a16:creationId xmlns:a16="http://schemas.microsoft.com/office/drawing/2014/main" id="{4D5B9209-9BA3-EF0A-B50F-C3D9B3F5D7BC}"/>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 name="Freeform 5262">
                <a:extLst>
                  <a:ext uri="{FF2B5EF4-FFF2-40B4-BE49-F238E27FC236}">
                    <a16:creationId xmlns:a16="http://schemas.microsoft.com/office/drawing/2014/main" id="{F70A4041-020F-DFB8-9F69-EE8FBE7977FB}"/>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 name="Freeform 5263">
                <a:extLst>
                  <a:ext uri="{FF2B5EF4-FFF2-40B4-BE49-F238E27FC236}">
                    <a16:creationId xmlns:a16="http://schemas.microsoft.com/office/drawing/2014/main" id="{9B1AE7AD-3EE2-54F3-3EB1-B8CE084FD44E}"/>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 name="Freeform 5264">
                <a:extLst>
                  <a:ext uri="{FF2B5EF4-FFF2-40B4-BE49-F238E27FC236}">
                    <a16:creationId xmlns:a16="http://schemas.microsoft.com/office/drawing/2014/main" id="{B84C3ACB-AE17-FE46-8455-B206334CED1B}"/>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 name="Freeform 5265">
                <a:extLst>
                  <a:ext uri="{FF2B5EF4-FFF2-40B4-BE49-F238E27FC236}">
                    <a16:creationId xmlns:a16="http://schemas.microsoft.com/office/drawing/2014/main" id="{187B817E-F176-AB36-7C8A-B9A476731D35}"/>
                  </a:ext>
                </a:extLst>
              </p:cNvPr>
              <p:cNvSpPr/>
              <p:nvPr/>
            </p:nvSpPr>
            <p:spPr>
              <a:xfrm>
                <a:off x="842341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 name="Freeform 5266">
                <a:extLst>
                  <a:ext uri="{FF2B5EF4-FFF2-40B4-BE49-F238E27FC236}">
                    <a16:creationId xmlns:a16="http://schemas.microsoft.com/office/drawing/2014/main" id="{A123E75E-7680-02DE-9895-F60AB57C9775}"/>
                  </a:ext>
                </a:extLst>
              </p:cNvPr>
              <p:cNvSpPr/>
              <p:nvPr/>
            </p:nvSpPr>
            <p:spPr>
              <a:xfrm>
                <a:off x="8446524"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 name="Freeform 5267">
                <a:extLst>
                  <a:ext uri="{FF2B5EF4-FFF2-40B4-BE49-F238E27FC236}">
                    <a16:creationId xmlns:a16="http://schemas.microsoft.com/office/drawing/2014/main" id="{1C12452D-A0A7-750C-027A-21172A295A2A}"/>
                  </a:ext>
                </a:extLst>
              </p:cNvPr>
              <p:cNvSpPr/>
              <p:nvPr/>
            </p:nvSpPr>
            <p:spPr>
              <a:xfrm>
                <a:off x="842341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 name="Freeform 5268">
                <a:extLst>
                  <a:ext uri="{FF2B5EF4-FFF2-40B4-BE49-F238E27FC236}">
                    <a16:creationId xmlns:a16="http://schemas.microsoft.com/office/drawing/2014/main" id="{F5B8FCBD-E874-4373-A4E3-EC28F8EAE5C4}"/>
                  </a:ext>
                </a:extLst>
              </p:cNvPr>
              <p:cNvSpPr/>
              <p:nvPr/>
            </p:nvSpPr>
            <p:spPr>
              <a:xfrm>
                <a:off x="8446524"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 name="Freeform 5269">
                <a:extLst>
                  <a:ext uri="{FF2B5EF4-FFF2-40B4-BE49-F238E27FC236}">
                    <a16:creationId xmlns:a16="http://schemas.microsoft.com/office/drawing/2014/main" id="{508A85FE-CBA4-7C5D-E6F3-7713434AA6BC}"/>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 name="Freeform 5270">
                <a:extLst>
                  <a:ext uri="{FF2B5EF4-FFF2-40B4-BE49-F238E27FC236}">
                    <a16:creationId xmlns:a16="http://schemas.microsoft.com/office/drawing/2014/main" id="{B45F262A-91BF-6611-002B-0FCCFB3BD01B}"/>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 name="Freeform 5271">
                <a:extLst>
                  <a:ext uri="{FF2B5EF4-FFF2-40B4-BE49-F238E27FC236}">
                    <a16:creationId xmlns:a16="http://schemas.microsoft.com/office/drawing/2014/main" id="{61931A4A-EF99-5363-FBEE-6706E3EAC493}"/>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 name="Freeform 5272">
                <a:extLst>
                  <a:ext uri="{FF2B5EF4-FFF2-40B4-BE49-F238E27FC236}">
                    <a16:creationId xmlns:a16="http://schemas.microsoft.com/office/drawing/2014/main" id="{FAFBF59C-1B40-E0EA-2197-16782DB158E5}"/>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 name="Freeform 5273">
                <a:extLst>
                  <a:ext uri="{FF2B5EF4-FFF2-40B4-BE49-F238E27FC236}">
                    <a16:creationId xmlns:a16="http://schemas.microsoft.com/office/drawing/2014/main" id="{74351ED8-60BB-AC73-EEE3-3846E1C7BB43}"/>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 name="Freeform 5274">
                <a:extLst>
                  <a:ext uri="{FF2B5EF4-FFF2-40B4-BE49-F238E27FC236}">
                    <a16:creationId xmlns:a16="http://schemas.microsoft.com/office/drawing/2014/main" id="{B78305C9-6A15-3F3D-8B56-2E6173F3D98C}"/>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 name="Freeform 5275">
                <a:extLst>
                  <a:ext uri="{FF2B5EF4-FFF2-40B4-BE49-F238E27FC236}">
                    <a16:creationId xmlns:a16="http://schemas.microsoft.com/office/drawing/2014/main" id="{16948100-CFEC-B6D1-9B31-319932531BF4}"/>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 name="Freeform 5276">
                <a:extLst>
                  <a:ext uri="{FF2B5EF4-FFF2-40B4-BE49-F238E27FC236}">
                    <a16:creationId xmlns:a16="http://schemas.microsoft.com/office/drawing/2014/main" id="{4888AD72-D910-D895-8F84-94EA170640F0}"/>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 name="Freeform 5277">
                <a:extLst>
                  <a:ext uri="{FF2B5EF4-FFF2-40B4-BE49-F238E27FC236}">
                    <a16:creationId xmlns:a16="http://schemas.microsoft.com/office/drawing/2014/main" id="{EFD24FAF-7B8B-8B5D-E620-D6593CEAE38D}"/>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 name="Freeform 5278">
                <a:extLst>
                  <a:ext uri="{FF2B5EF4-FFF2-40B4-BE49-F238E27FC236}">
                    <a16:creationId xmlns:a16="http://schemas.microsoft.com/office/drawing/2014/main" id="{EB620F1D-46AB-22B5-D20C-689EF52AB70E}"/>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 name="Freeform 5279">
                <a:extLst>
                  <a:ext uri="{FF2B5EF4-FFF2-40B4-BE49-F238E27FC236}">
                    <a16:creationId xmlns:a16="http://schemas.microsoft.com/office/drawing/2014/main" id="{1F315CB5-659B-761A-7793-D5EEF525ED7A}"/>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 name="Freeform 5280">
                <a:extLst>
                  <a:ext uri="{FF2B5EF4-FFF2-40B4-BE49-F238E27FC236}">
                    <a16:creationId xmlns:a16="http://schemas.microsoft.com/office/drawing/2014/main" id="{327302D1-1F7B-445C-354F-F6CA9AFE1799}"/>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 name="Freeform 5281">
                <a:extLst>
                  <a:ext uri="{FF2B5EF4-FFF2-40B4-BE49-F238E27FC236}">
                    <a16:creationId xmlns:a16="http://schemas.microsoft.com/office/drawing/2014/main" id="{F73A83DE-1901-E458-4999-0442B583BB1F}"/>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 name="Freeform 5282">
                <a:extLst>
                  <a:ext uri="{FF2B5EF4-FFF2-40B4-BE49-F238E27FC236}">
                    <a16:creationId xmlns:a16="http://schemas.microsoft.com/office/drawing/2014/main" id="{F981ACB4-2131-DD8C-0336-9A9EFCD0A293}"/>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 name="Freeform 5283">
                <a:extLst>
                  <a:ext uri="{FF2B5EF4-FFF2-40B4-BE49-F238E27FC236}">
                    <a16:creationId xmlns:a16="http://schemas.microsoft.com/office/drawing/2014/main" id="{7D116814-0D96-E42E-D0E9-0F5C106046C1}"/>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 name="Freeform 5284">
                <a:extLst>
                  <a:ext uri="{FF2B5EF4-FFF2-40B4-BE49-F238E27FC236}">
                    <a16:creationId xmlns:a16="http://schemas.microsoft.com/office/drawing/2014/main" id="{77ABF44B-3F3D-070E-ABF9-CD844AFB6B12}"/>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 name="Freeform 5285">
                <a:extLst>
                  <a:ext uri="{FF2B5EF4-FFF2-40B4-BE49-F238E27FC236}">
                    <a16:creationId xmlns:a16="http://schemas.microsoft.com/office/drawing/2014/main" id="{80E4CA32-E96F-C839-1BC2-E215C572BD2C}"/>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 name="Freeform 5286">
                <a:extLst>
                  <a:ext uri="{FF2B5EF4-FFF2-40B4-BE49-F238E27FC236}">
                    <a16:creationId xmlns:a16="http://schemas.microsoft.com/office/drawing/2014/main" id="{A6C77A72-E949-BD8F-C37A-9D4F835E2A14}"/>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 name="Freeform 5287">
                <a:extLst>
                  <a:ext uri="{FF2B5EF4-FFF2-40B4-BE49-F238E27FC236}">
                    <a16:creationId xmlns:a16="http://schemas.microsoft.com/office/drawing/2014/main" id="{B2E63032-E8B5-4274-FA1C-657B57B9BEE4}"/>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 name="Freeform 5288">
                <a:extLst>
                  <a:ext uri="{FF2B5EF4-FFF2-40B4-BE49-F238E27FC236}">
                    <a16:creationId xmlns:a16="http://schemas.microsoft.com/office/drawing/2014/main" id="{9FE56B37-4A89-1FF9-B97E-26CD529D6501}"/>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 name="Freeform 5289">
                <a:extLst>
                  <a:ext uri="{FF2B5EF4-FFF2-40B4-BE49-F238E27FC236}">
                    <a16:creationId xmlns:a16="http://schemas.microsoft.com/office/drawing/2014/main" id="{F72EDCF1-723E-F8CF-9CE1-32EF31AB553A}"/>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 name="Freeform 5290">
                <a:extLst>
                  <a:ext uri="{FF2B5EF4-FFF2-40B4-BE49-F238E27FC236}">
                    <a16:creationId xmlns:a16="http://schemas.microsoft.com/office/drawing/2014/main" id="{A8C8EF02-76E7-75AD-718B-8EDA6DB59BA2}"/>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 name="Freeform 5291">
                <a:extLst>
                  <a:ext uri="{FF2B5EF4-FFF2-40B4-BE49-F238E27FC236}">
                    <a16:creationId xmlns:a16="http://schemas.microsoft.com/office/drawing/2014/main" id="{0A8B06A9-7269-E060-2C0F-73C7FA043D8C}"/>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 name="Freeform 5292">
                <a:extLst>
                  <a:ext uri="{FF2B5EF4-FFF2-40B4-BE49-F238E27FC236}">
                    <a16:creationId xmlns:a16="http://schemas.microsoft.com/office/drawing/2014/main" id="{BC09131B-9887-42F7-E401-FCC0864234C8}"/>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 name="Freeform 5293">
                <a:extLst>
                  <a:ext uri="{FF2B5EF4-FFF2-40B4-BE49-F238E27FC236}">
                    <a16:creationId xmlns:a16="http://schemas.microsoft.com/office/drawing/2014/main" id="{FD1C0C09-1321-2236-C149-564ACAF95B48}"/>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 name="Freeform 5294">
                <a:extLst>
                  <a:ext uri="{FF2B5EF4-FFF2-40B4-BE49-F238E27FC236}">
                    <a16:creationId xmlns:a16="http://schemas.microsoft.com/office/drawing/2014/main" id="{A38812A6-CDF7-608F-8F54-163DC867DD4F}"/>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 name="Freeform 5295">
                <a:extLst>
                  <a:ext uri="{FF2B5EF4-FFF2-40B4-BE49-F238E27FC236}">
                    <a16:creationId xmlns:a16="http://schemas.microsoft.com/office/drawing/2014/main" id="{22854E22-CB6C-3DE0-68B1-B919CA857EB6}"/>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 name="Freeform 5296">
                <a:extLst>
                  <a:ext uri="{FF2B5EF4-FFF2-40B4-BE49-F238E27FC236}">
                    <a16:creationId xmlns:a16="http://schemas.microsoft.com/office/drawing/2014/main" id="{28F7DEBE-D8C8-10D4-60D0-37768D492E62}"/>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 name="Freeform 5297">
                <a:extLst>
                  <a:ext uri="{FF2B5EF4-FFF2-40B4-BE49-F238E27FC236}">
                    <a16:creationId xmlns:a16="http://schemas.microsoft.com/office/drawing/2014/main" id="{98399DC8-1C16-7595-AA54-E524D20A490D}"/>
                  </a:ext>
                </a:extLst>
              </p:cNvPr>
              <p:cNvSpPr/>
              <p:nvPr/>
            </p:nvSpPr>
            <p:spPr>
              <a:xfrm>
                <a:off x="842976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 name="Freeform 5298">
                <a:extLst>
                  <a:ext uri="{FF2B5EF4-FFF2-40B4-BE49-F238E27FC236}">
                    <a16:creationId xmlns:a16="http://schemas.microsoft.com/office/drawing/2014/main" id="{73C75A3D-D179-2AED-FC7C-2D6FAACAF953}"/>
                  </a:ext>
                </a:extLst>
              </p:cNvPr>
              <p:cNvSpPr/>
              <p:nvPr/>
            </p:nvSpPr>
            <p:spPr>
              <a:xfrm>
                <a:off x="8452872"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 name="Freeform 5299">
                <a:extLst>
                  <a:ext uri="{FF2B5EF4-FFF2-40B4-BE49-F238E27FC236}">
                    <a16:creationId xmlns:a16="http://schemas.microsoft.com/office/drawing/2014/main" id="{D4136D26-0C1D-481B-C879-6DAC408396AA}"/>
                  </a:ext>
                </a:extLst>
              </p:cNvPr>
              <p:cNvSpPr/>
              <p:nvPr/>
            </p:nvSpPr>
            <p:spPr>
              <a:xfrm>
                <a:off x="842976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 name="Freeform 5300">
                <a:extLst>
                  <a:ext uri="{FF2B5EF4-FFF2-40B4-BE49-F238E27FC236}">
                    <a16:creationId xmlns:a16="http://schemas.microsoft.com/office/drawing/2014/main" id="{9F8FE9A3-631B-3CE6-E4CF-B1EEA6412709}"/>
                  </a:ext>
                </a:extLst>
              </p:cNvPr>
              <p:cNvSpPr/>
              <p:nvPr/>
            </p:nvSpPr>
            <p:spPr>
              <a:xfrm>
                <a:off x="8452872"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 name="Freeform 5301">
                <a:extLst>
                  <a:ext uri="{FF2B5EF4-FFF2-40B4-BE49-F238E27FC236}">
                    <a16:creationId xmlns:a16="http://schemas.microsoft.com/office/drawing/2014/main" id="{3C6C5EF3-24AF-F78C-CF39-3464425485EF}"/>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 name="Freeform 5302">
                <a:extLst>
                  <a:ext uri="{FF2B5EF4-FFF2-40B4-BE49-F238E27FC236}">
                    <a16:creationId xmlns:a16="http://schemas.microsoft.com/office/drawing/2014/main" id="{AC84EA7E-57BE-CBD8-62F6-B89FD4806AA1}"/>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 name="Freeform 5303">
                <a:extLst>
                  <a:ext uri="{FF2B5EF4-FFF2-40B4-BE49-F238E27FC236}">
                    <a16:creationId xmlns:a16="http://schemas.microsoft.com/office/drawing/2014/main" id="{B2DAE08C-CD67-30EE-D87E-F72900E93766}"/>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 name="Freeform 5304">
                <a:extLst>
                  <a:ext uri="{FF2B5EF4-FFF2-40B4-BE49-F238E27FC236}">
                    <a16:creationId xmlns:a16="http://schemas.microsoft.com/office/drawing/2014/main" id="{2ECFC187-E032-5169-6411-24A018422CB3}"/>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 name="Freeform 5305">
                <a:extLst>
                  <a:ext uri="{FF2B5EF4-FFF2-40B4-BE49-F238E27FC236}">
                    <a16:creationId xmlns:a16="http://schemas.microsoft.com/office/drawing/2014/main" id="{95086151-2B4F-073D-2FD9-D3251FA8FC2B}"/>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 name="Freeform 5306">
                <a:extLst>
                  <a:ext uri="{FF2B5EF4-FFF2-40B4-BE49-F238E27FC236}">
                    <a16:creationId xmlns:a16="http://schemas.microsoft.com/office/drawing/2014/main" id="{02F352D5-4C6A-0230-7DA6-F15487843CE5}"/>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0" name="Freeform 5307">
                <a:extLst>
                  <a:ext uri="{FF2B5EF4-FFF2-40B4-BE49-F238E27FC236}">
                    <a16:creationId xmlns:a16="http://schemas.microsoft.com/office/drawing/2014/main" id="{7C7E160C-9112-FD80-90B8-E6602F8366E5}"/>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1" name="Freeform 5308">
                <a:extLst>
                  <a:ext uri="{FF2B5EF4-FFF2-40B4-BE49-F238E27FC236}">
                    <a16:creationId xmlns:a16="http://schemas.microsoft.com/office/drawing/2014/main" id="{9F084FEB-BE61-0BF9-46CE-F9497FB4CD96}"/>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 name="Freeform 5309">
                <a:extLst>
                  <a:ext uri="{FF2B5EF4-FFF2-40B4-BE49-F238E27FC236}">
                    <a16:creationId xmlns:a16="http://schemas.microsoft.com/office/drawing/2014/main" id="{5C5127CC-2C98-C037-D4F7-7BC1D7C16CBB}"/>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3" name="Freeform 5310">
                <a:extLst>
                  <a:ext uri="{FF2B5EF4-FFF2-40B4-BE49-F238E27FC236}">
                    <a16:creationId xmlns:a16="http://schemas.microsoft.com/office/drawing/2014/main" id="{2E7BBCF4-8D48-8409-3013-3E6E8D68242A}"/>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4" name="Freeform 5311">
                <a:extLst>
                  <a:ext uri="{FF2B5EF4-FFF2-40B4-BE49-F238E27FC236}">
                    <a16:creationId xmlns:a16="http://schemas.microsoft.com/office/drawing/2014/main" id="{B6A24867-55AB-09CA-94A7-6FCC021E6A49}"/>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5" name="Freeform 5312">
                <a:extLst>
                  <a:ext uri="{FF2B5EF4-FFF2-40B4-BE49-F238E27FC236}">
                    <a16:creationId xmlns:a16="http://schemas.microsoft.com/office/drawing/2014/main" id="{4BE37300-A16A-E19D-CF05-EA570E7417F9}"/>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6" name="Freeform 5313">
                <a:extLst>
                  <a:ext uri="{FF2B5EF4-FFF2-40B4-BE49-F238E27FC236}">
                    <a16:creationId xmlns:a16="http://schemas.microsoft.com/office/drawing/2014/main" id="{8754D26A-496D-616A-4AD1-B6B8E9E00689}"/>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7" name="Freeform 5314">
                <a:extLst>
                  <a:ext uri="{FF2B5EF4-FFF2-40B4-BE49-F238E27FC236}">
                    <a16:creationId xmlns:a16="http://schemas.microsoft.com/office/drawing/2014/main" id="{0ED077AD-132F-9CC4-A566-12C19150DAB8}"/>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8" name="Freeform 5315">
                <a:extLst>
                  <a:ext uri="{FF2B5EF4-FFF2-40B4-BE49-F238E27FC236}">
                    <a16:creationId xmlns:a16="http://schemas.microsoft.com/office/drawing/2014/main" id="{9A1D8254-6DB9-DEF4-FF62-2127C0ED5F0F}"/>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9" name="Freeform 5316">
                <a:extLst>
                  <a:ext uri="{FF2B5EF4-FFF2-40B4-BE49-F238E27FC236}">
                    <a16:creationId xmlns:a16="http://schemas.microsoft.com/office/drawing/2014/main" id="{DBF1BA19-04A6-3A7D-6F38-1C4CB98C5C63}"/>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0" name="Freeform 5317">
                <a:extLst>
                  <a:ext uri="{FF2B5EF4-FFF2-40B4-BE49-F238E27FC236}">
                    <a16:creationId xmlns:a16="http://schemas.microsoft.com/office/drawing/2014/main" id="{6EF152A0-9F29-3D1D-776A-789204501471}"/>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1" name="Freeform 5318">
                <a:extLst>
                  <a:ext uri="{FF2B5EF4-FFF2-40B4-BE49-F238E27FC236}">
                    <a16:creationId xmlns:a16="http://schemas.microsoft.com/office/drawing/2014/main" id="{D38B7D79-50F3-B019-ACB5-EDE58228C53F}"/>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2" name="Freeform 5319">
                <a:extLst>
                  <a:ext uri="{FF2B5EF4-FFF2-40B4-BE49-F238E27FC236}">
                    <a16:creationId xmlns:a16="http://schemas.microsoft.com/office/drawing/2014/main" id="{612B4ACC-AAD5-6E95-C842-BE8D986B9665}"/>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3" name="Freeform 5320">
                <a:extLst>
                  <a:ext uri="{FF2B5EF4-FFF2-40B4-BE49-F238E27FC236}">
                    <a16:creationId xmlns:a16="http://schemas.microsoft.com/office/drawing/2014/main" id="{23B1A5DF-B685-7231-034B-A5BB04060A95}"/>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4" name="Freeform 5321">
                <a:extLst>
                  <a:ext uri="{FF2B5EF4-FFF2-40B4-BE49-F238E27FC236}">
                    <a16:creationId xmlns:a16="http://schemas.microsoft.com/office/drawing/2014/main" id="{AEFC5D94-E2F7-8367-A7D5-F15922E55076}"/>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5" name="Freeform 5322">
                <a:extLst>
                  <a:ext uri="{FF2B5EF4-FFF2-40B4-BE49-F238E27FC236}">
                    <a16:creationId xmlns:a16="http://schemas.microsoft.com/office/drawing/2014/main" id="{FA27660B-8209-FD91-AF74-10E3CA21EB98}"/>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6" name="Freeform 5323">
                <a:extLst>
                  <a:ext uri="{FF2B5EF4-FFF2-40B4-BE49-F238E27FC236}">
                    <a16:creationId xmlns:a16="http://schemas.microsoft.com/office/drawing/2014/main" id="{8E2D9DAE-5BD9-3673-6127-736ED01BFEF2}"/>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7" name="Freeform 5324">
                <a:extLst>
                  <a:ext uri="{FF2B5EF4-FFF2-40B4-BE49-F238E27FC236}">
                    <a16:creationId xmlns:a16="http://schemas.microsoft.com/office/drawing/2014/main" id="{201F1D4D-1D58-66B2-EB00-FDAB32932A9D}"/>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8" name="Freeform 5325">
                <a:extLst>
                  <a:ext uri="{FF2B5EF4-FFF2-40B4-BE49-F238E27FC236}">
                    <a16:creationId xmlns:a16="http://schemas.microsoft.com/office/drawing/2014/main" id="{B9F4AF53-8F53-D0A1-3142-3A55FD4311D2}"/>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79" name="Freeform 5326">
                <a:extLst>
                  <a:ext uri="{FF2B5EF4-FFF2-40B4-BE49-F238E27FC236}">
                    <a16:creationId xmlns:a16="http://schemas.microsoft.com/office/drawing/2014/main" id="{C78BE21A-C82D-0082-EB76-32C9F90E0F66}"/>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0" name="Freeform 5327">
                <a:extLst>
                  <a:ext uri="{FF2B5EF4-FFF2-40B4-BE49-F238E27FC236}">
                    <a16:creationId xmlns:a16="http://schemas.microsoft.com/office/drawing/2014/main" id="{E111241A-2FBD-BD90-02C1-E251E27EEE2E}"/>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1" name="Freeform 5328">
                <a:extLst>
                  <a:ext uri="{FF2B5EF4-FFF2-40B4-BE49-F238E27FC236}">
                    <a16:creationId xmlns:a16="http://schemas.microsoft.com/office/drawing/2014/main" id="{5E161FEE-7F5A-8EFC-99B0-1A4BAFC02AA8}"/>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2" name="Freeform 5329">
                <a:extLst>
                  <a:ext uri="{FF2B5EF4-FFF2-40B4-BE49-F238E27FC236}">
                    <a16:creationId xmlns:a16="http://schemas.microsoft.com/office/drawing/2014/main" id="{2C25879F-C7A7-1EE0-62E9-58563A85A77F}"/>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3" name="Freeform 5330">
                <a:extLst>
                  <a:ext uri="{FF2B5EF4-FFF2-40B4-BE49-F238E27FC236}">
                    <a16:creationId xmlns:a16="http://schemas.microsoft.com/office/drawing/2014/main" id="{01024529-90D3-B5CB-1C29-044FFD282DEC}"/>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4" name="Freeform 5331">
                <a:extLst>
                  <a:ext uri="{FF2B5EF4-FFF2-40B4-BE49-F238E27FC236}">
                    <a16:creationId xmlns:a16="http://schemas.microsoft.com/office/drawing/2014/main" id="{A8141AC3-F07B-065D-32AB-267BE101F8ED}"/>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5" name="Freeform 5332">
                <a:extLst>
                  <a:ext uri="{FF2B5EF4-FFF2-40B4-BE49-F238E27FC236}">
                    <a16:creationId xmlns:a16="http://schemas.microsoft.com/office/drawing/2014/main" id="{FDA851AD-3A52-6E4B-6FEC-1BE368813FE2}"/>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6" name="Freeform 5333">
                <a:extLst>
                  <a:ext uri="{FF2B5EF4-FFF2-40B4-BE49-F238E27FC236}">
                    <a16:creationId xmlns:a16="http://schemas.microsoft.com/office/drawing/2014/main" id="{2C44C998-DB58-74BB-D598-E68334B98592}"/>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7" name="Freeform 5334">
                <a:extLst>
                  <a:ext uri="{FF2B5EF4-FFF2-40B4-BE49-F238E27FC236}">
                    <a16:creationId xmlns:a16="http://schemas.microsoft.com/office/drawing/2014/main" id="{4BF4A70B-21A5-F1C0-EBB4-8B238EBDE618}"/>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8" name="Freeform 5335">
                <a:extLst>
                  <a:ext uri="{FF2B5EF4-FFF2-40B4-BE49-F238E27FC236}">
                    <a16:creationId xmlns:a16="http://schemas.microsoft.com/office/drawing/2014/main" id="{FCD669DF-0DEA-70B1-D047-75EFF81ADA14}"/>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89" name="Freeform 5336">
                <a:extLst>
                  <a:ext uri="{FF2B5EF4-FFF2-40B4-BE49-F238E27FC236}">
                    <a16:creationId xmlns:a16="http://schemas.microsoft.com/office/drawing/2014/main" id="{27C7DF7B-F28E-0414-F535-A9EF91A35823}"/>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0" name="Freeform 5337">
                <a:extLst>
                  <a:ext uri="{FF2B5EF4-FFF2-40B4-BE49-F238E27FC236}">
                    <a16:creationId xmlns:a16="http://schemas.microsoft.com/office/drawing/2014/main" id="{1C646BE1-2FEB-CAA0-BC7F-C9217D4472AE}"/>
                  </a:ext>
                </a:extLst>
              </p:cNvPr>
              <p:cNvSpPr/>
              <p:nvPr/>
            </p:nvSpPr>
            <p:spPr>
              <a:xfrm>
                <a:off x="844246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1" name="Freeform 5338">
                <a:extLst>
                  <a:ext uri="{FF2B5EF4-FFF2-40B4-BE49-F238E27FC236}">
                    <a16:creationId xmlns:a16="http://schemas.microsoft.com/office/drawing/2014/main" id="{60C89D63-62E8-1E3F-1F0B-6E95CB7B8C54}"/>
                  </a:ext>
                </a:extLst>
              </p:cNvPr>
              <p:cNvSpPr/>
              <p:nvPr/>
            </p:nvSpPr>
            <p:spPr>
              <a:xfrm>
                <a:off x="846556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2" name="Freeform 5339">
                <a:extLst>
                  <a:ext uri="{FF2B5EF4-FFF2-40B4-BE49-F238E27FC236}">
                    <a16:creationId xmlns:a16="http://schemas.microsoft.com/office/drawing/2014/main" id="{2F3741C7-34E4-31E2-AAD9-4C814BFCB829}"/>
                  </a:ext>
                </a:extLst>
              </p:cNvPr>
              <p:cNvSpPr/>
              <p:nvPr/>
            </p:nvSpPr>
            <p:spPr>
              <a:xfrm>
                <a:off x="844246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3" name="Freeform 5340">
                <a:extLst>
                  <a:ext uri="{FF2B5EF4-FFF2-40B4-BE49-F238E27FC236}">
                    <a16:creationId xmlns:a16="http://schemas.microsoft.com/office/drawing/2014/main" id="{6259B01E-F181-E130-1673-09CF6175AFF5}"/>
                  </a:ext>
                </a:extLst>
              </p:cNvPr>
              <p:cNvSpPr/>
              <p:nvPr/>
            </p:nvSpPr>
            <p:spPr>
              <a:xfrm>
                <a:off x="846556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4" name="Freeform 5341">
                <a:extLst>
                  <a:ext uri="{FF2B5EF4-FFF2-40B4-BE49-F238E27FC236}">
                    <a16:creationId xmlns:a16="http://schemas.microsoft.com/office/drawing/2014/main" id="{604CDAE0-B0F1-A2FB-1739-FC22D86CA1A2}"/>
                  </a:ext>
                </a:extLst>
              </p:cNvPr>
              <p:cNvSpPr/>
              <p:nvPr/>
            </p:nvSpPr>
            <p:spPr>
              <a:xfrm>
                <a:off x="8444620"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5" name="Freeform 5342">
                <a:extLst>
                  <a:ext uri="{FF2B5EF4-FFF2-40B4-BE49-F238E27FC236}">
                    <a16:creationId xmlns:a16="http://schemas.microsoft.com/office/drawing/2014/main" id="{BEB0948B-98C5-3163-F00D-043AA6F876C0}"/>
                  </a:ext>
                </a:extLst>
              </p:cNvPr>
              <p:cNvSpPr/>
              <p:nvPr/>
            </p:nvSpPr>
            <p:spPr>
              <a:xfrm>
                <a:off x="846760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6" name="Freeform 5343">
                <a:extLst>
                  <a:ext uri="{FF2B5EF4-FFF2-40B4-BE49-F238E27FC236}">
                    <a16:creationId xmlns:a16="http://schemas.microsoft.com/office/drawing/2014/main" id="{52B7D2AF-3DE3-8190-9BE0-58162D11EC9B}"/>
                  </a:ext>
                </a:extLst>
              </p:cNvPr>
              <p:cNvSpPr/>
              <p:nvPr/>
            </p:nvSpPr>
            <p:spPr>
              <a:xfrm>
                <a:off x="8444620"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7" name="Freeform 5344">
                <a:extLst>
                  <a:ext uri="{FF2B5EF4-FFF2-40B4-BE49-F238E27FC236}">
                    <a16:creationId xmlns:a16="http://schemas.microsoft.com/office/drawing/2014/main" id="{B0EDADE9-9D1E-59EA-F089-F6DFD6A29C99}"/>
                  </a:ext>
                </a:extLst>
              </p:cNvPr>
              <p:cNvSpPr/>
              <p:nvPr/>
            </p:nvSpPr>
            <p:spPr>
              <a:xfrm>
                <a:off x="846760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8" name="Freeform 5345">
                <a:extLst>
                  <a:ext uri="{FF2B5EF4-FFF2-40B4-BE49-F238E27FC236}">
                    <a16:creationId xmlns:a16="http://schemas.microsoft.com/office/drawing/2014/main" id="{89FD01E3-2FA6-9B9B-AB1E-FDCE29F5E986}"/>
                  </a:ext>
                </a:extLst>
              </p:cNvPr>
              <p:cNvSpPr/>
              <p:nvPr/>
            </p:nvSpPr>
            <p:spPr>
              <a:xfrm>
                <a:off x="844665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99" name="Freeform 5346">
                <a:extLst>
                  <a:ext uri="{FF2B5EF4-FFF2-40B4-BE49-F238E27FC236}">
                    <a16:creationId xmlns:a16="http://schemas.microsoft.com/office/drawing/2014/main" id="{3FAC2538-C1A9-80BB-C3F8-34CB65D7A323}"/>
                  </a:ext>
                </a:extLst>
              </p:cNvPr>
              <p:cNvSpPr/>
              <p:nvPr/>
            </p:nvSpPr>
            <p:spPr>
              <a:xfrm>
                <a:off x="846975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0" name="Freeform 5347">
                <a:extLst>
                  <a:ext uri="{FF2B5EF4-FFF2-40B4-BE49-F238E27FC236}">
                    <a16:creationId xmlns:a16="http://schemas.microsoft.com/office/drawing/2014/main" id="{F502623E-BD9F-A624-5FC6-A2FE0F48EB1F}"/>
                  </a:ext>
                </a:extLst>
              </p:cNvPr>
              <p:cNvSpPr/>
              <p:nvPr/>
            </p:nvSpPr>
            <p:spPr>
              <a:xfrm>
                <a:off x="844665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1" name="Freeform 5348">
                <a:extLst>
                  <a:ext uri="{FF2B5EF4-FFF2-40B4-BE49-F238E27FC236}">
                    <a16:creationId xmlns:a16="http://schemas.microsoft.com/office/drawing/2014/main" id="{1E8ACEC5-7016-F2CC-BA0D-3D81DBD65248}"/>
                  </a:ext>
                </a:extLst>
              </p:cNvPr>
              <p:cNvSpPr/>
              <p:nvPr/>
            </p:nvSpPr>
            <p:spPr>
              <a:xfrm>
                <a:off x="846975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2" name="Freeform 5349">
                <a:extLst>
                  <a:ext uri="{FF2B5EF4-FFF2-40B4-BE49-F238E27FC236}">
                    <a16:creationId xmlns:a16="http://schemas.microsoft.com/office/drawing/2014/main" id="{5F8D93BC-5428-4AE3-8333-1C2211915AEC}"/>
                  </a:ext>
                </a:extLst>
              </p:cNvPr>
              <p:cNvSpPr/>
              <p:nvPr/>
            </p:nvSpPr>
            <p:spPr>
              <a:xfrm>
                <a:off x="845096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3" name="Freeform 5350">
                <a:extLst>
                  <a:ext uri="{FF2B5EF4-FFF2-40B4-BE49-F238E27FC236}">
                    <a16:creationId xmlns:a16="http://schemas.microsoft.com/office/drawing/2014/main" id="{4666DA07-9AA7-F9CE-ADFE-557E6477D7FB}"/>
                  </a:ext>
                </a:extLst>
              </p:cNvPr>
              <p:cNvSpPr/>
              <p:nvPr/>
            </p:nvSpPr>
            <p:spPr>
              <a:xfrm>
                <a:off x="847394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4" name="Freeform 5351">
                <a:extLst>
                  <a:ext uri="{FF2B5EF4-FFF2-40B4-BE49-F238E27FC236}">
                    <a16:creationId xmlns:a16="http://schemas.microsoft.com/office/drawing/2014/main" id="{9B8C7DFD-0F99-6D9D-A2D6-C8FEC0E7C95B}"/>
                  </a:ext>
                </a:extLst>
              </p:cNvPr>
              <p:cNvSpPr/>
              <p:nvPr/>
            </p:nvSpPr>
            <p:spPr>
              <a:xfrm>
                <a:off x="845096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5" name="Freeform 5352">
                <a:extLst>
                  <a:ext uri="{FF2B5EF4-FFF2-40B4-BE49-F238E27FC236}">
                    <a16:creationId xmlns:a16="http://schemas.microsoft.com/office/drawing/2014/main" id="{3C58CD31-0673-5072-1DBE-1BBE1954FCA6}"/>
                  </a:ext>
                </a:extLst>
              </p:cNvPr>
              <p:cNvSpPr/>
              <p:nvPr/>
            </p:nvSpPr>
            <p:spPr>
              <a:xfrm>
                <a:off x="847394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6" name="Freeform 5353">
                <a:extLst>
                  <a:ext uri="{FF2B5EF4-FFF2-40B4-BE49-F238E27FC236}">
                    <a16:creationId xmlns:a16="http://schemas.microsoft.com/office/drawing/2014/main" id="{A88DCAED-E8CF-12D4-AB1C-E5E72FCFC35F}"/>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7" name="Freeform 5354">
                <a:extLst>
                  <a:ext uri="{FF2B5EF4-FFF2-40B4-BE49-F238E27FC236}">
                    <a16:creationId xmlns:a16="http://schemas.microsoft.com/office/drawing/2014/main" id="{F4DAC007-DF64-88BA-9DC9-0EE05A30826F}"/>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8" name="Freeform 5355">
                <a:extLst>
                  <a:ext uri="{FF2B5EF4-FFF2-40B4-BE49-F238E27FC236}">
                    <a16:creationId xmlns:a16="http://schemas.microsoft.com/office/drawing/2014/main" id="{52422E34-5595-3D11-DD56-04F17803B8AB}"/>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09" name="Freeform 5356">
                <a:extLst>
                  <a:ext uri="{FF2B5EF4-FFF2-40B4-BE49-F238E27FC236}">
                    <a16:creationId xmlns:a16="http://schemas.microsoft.com/office/drawing/2014/main" id="{8556B429-01C9-A285-92BA-5A55A7CFF100}"/>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0" name="Freeform 5357">
                <a:extLst>
                  <a:ext uri="{FF2B5EF4-FFF2-40B4-BE49-F238E27FC236}">
                    <a16:creationId xmlns:a16="http://schemas.microsoft.com/office/drawing/2014/main" id="{8B3388D9-36BA-F7B6-35B4-0C2F8B133938}"/>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1" name="Freeform 5358">
                <a:extLst>
                  <a:ext uri="{FF2B5EF4-FFF2-40B4-BE49-F238E27FC236}">
                    <a16:creationId xmlns:a16="http://schemas.microsoft.com/office/drawing/2014/main" id="{391FE802-B5A2-153F-B688-C2EF53C69F51}"/>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2" name="Freeform 5359">
                <a:extLst>
                  <a:ext uri="{FF2B5EF4-FFF2-40B4-BE49-F238E27FC236}">
                    <a16:creationId xmlns:a16="http://schemas.microsoft.com/office/drawing/2014/main" id="{6F78EC1D-D195-42AD-4F20-A275DB555628}"/>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3" name="Freeform 5360">
                <a:extLst>
                  <a:ext uri="{FF2B5EF4-FFF2-40B4-BE49-F238E27FC236}">
                    <a16:creationId xmlns:a16="http://schemas.microsoft.com/office/drawing/2014/main" id="{6713AE8F-2302-0FA0-D475-830A4E0A1B66}"/>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4" name="Freeform 5361">
                <a:extLst>
                  <a:ext uri="{FF2B5EF4-FFF2-40B4-BE49-F238E27FC236}">
                    <a16:creationId xmlns:a16="http://schemas.microsoft.com/office/drawing/2014/main" id="{CE0550B9-273F-6603-68AC-CC032E1DC10D}"/>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5" name="Freeform 5362">
                <a:extLst>
                  <a:ext uri="{FF2B5EF4-FFF2-40B4-BE49-F238E27FC236}">
                    <a16:creationId xmlns:a16="http://schemas.microsoft.com/office/drawing/2014/main" id="{2C95E8F5-05A4-564F-47A0-E76F69A560B9}"/>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6" name="Freeform 5363">
                <a:extLst>
                  <a:ext uri="{FF2B5EF4-FFF2-40B4-BE49-F238E27FC236}">
                    <a16:creationId xmlns:a16="http://schemas.microsoft.com/office/drawing/2014/main" id="{6B772783-E8F2-517E-662A-73445225DB57}"/>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7" name="Freeform 5364">
                <a:extLst>
                  <a:ext uri="{FF2B5EF4-FFF2-40B4-BE49-F238E27FC236}">
                    <a16:creationId xmlns:a16="http://schemas.microsoft.com/office/drawing/2014/main" id="{B1F970C1-35BB-D975-48B6-70040C5EE483}"/>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8" name="Freeform 5365">
                <a:extLst>
                  <a:ext uri="{FF2B5EF4-FFF2-40B4-BE49-F238E27FC236}">
                    <a16:creationId xmlns:a16="http://schemas.microsoft.com/office/drawing/2014/main" id="{0564F3CD-952F-22BE-43B5-8752FD45CE05}"/>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19" name="Freeform 5366">
                <a:extLst>
                  <a:ext uri="{FF2B5EF4-FFF2-40B4-BE49-F238E27FC236}">
                    <a16:creationId xmlns:a16="http://schemas.microsoft.com/office/drawing/2014/main" id="{F3430CB5-EAE3-059B-5AB3-98BED25C4274}"/>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0" name="Freeform 5367">
                <a:extLst>
                  <a:ext uri="{FF2B5EF4-FFF2-40B4-BE49-F238E27FC236}">
                    <a16:creationId xmlns:a16="http://schemas.microsoft.com/office/drawing/2014/main" id="{9071D01C-3E17-DB6C-EF4A-13246C1D3200}"/>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1" name="Freeform 5368">
                <a:extLst>
                  <a:ext uri="{FF2B5EF4-FFF2-40B4-BE49-F238E27FC236}">
                    <a16:creationId xmlns:a16="http://schemas.microsoft.com/office/drawing/2014/main" id="{60AC392E-FB0D-14A5-C447-8D79CEE23086}"/>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2" name="Freeform 5369">
                <a:extLst>
                  <a:ext uri="{FF2B5EF4-FFF2-40B4-BE49-F238E27FC236}">
                    <a16:creationId xmlns:a16="http://schemas.microsoft.com/office/drawing/2014/main" id="{69D4C9EC-A695-7F47-F234-D96318F84BA9}"/>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3" name="Freeform 5370">
                <a:extLst>
                  <a:ext uri="{FF2B5EF4-FFF2-40B4-BE49-F238E27FC236}">
                    <a16:creationId xmlns:a16="http://schemas.microsoft.com/office/drawing/2014/main" id="{51C7615A-2A2B-D3AF-542A-1A7EEC71215B}"/>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4" name="Freeform 5371">
                <a:extLst>
                  <a:ext uri="{FF2B5EF4-FFF2-40B4-BE49-F238E27FC236}">
                    <a16:creationId xmlns:a16="http://schemas.microsoft.com/office/drawing/2014/main" id="{32B490A7-63E6-5BDC-5E53-89EBF882FBAC}"/>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5" name="Freeform 5372">
                <a:extLst>
                  <a:ext uri="{FF2B5EF4-FFF2-40B4-BE49-F238E27FC236}">
                    <a16:creationId xmlns:a16="http://schemas.microsoft.com/office/drawing/2014/main" id="{0F5530F1-6725-13D9-FA4A-D58CC9E9969C}"/>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6" name="Freeform 5373">
                <a:extLst>
                  <a:ext uri="{FF2B5EF4-FFF2-40B4-BE49-F238E27FC236}">
                    <a16:creationId xmlns:a16="http://schemas.microsoft.com/office/drawing/2014/main" id="{2EBE8B85-9570-81A8-D5F0-133853FAB959}"/>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7" name="Freeform 5374">
                <a:extLst>
                  <a:ext uri="{FF2B5EF4-FFF2-40B4-BE49-F238E27FC236}">
                    <a16:creationId xmlns:a16="http://schemas.microsoft.com/office/drawing/2014/main" id="{21662F01-27D4-29B3-9FC5-0059DFDD6A07}"/>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8" name="Freeform 5375">
                <a:extLst>
                  <a:ext uri="{FF2B5EF4-FFF2-40B4-BE49-F238E27FC236}">
                    <a16:creationId xmlns:a16="http://schemas.microsoft.com/office/drawing/2014/main" id="{A35C22CE-C378-FCE7-AA0C-365F32ED2557}"/>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29" name="Freeform 5376">
                <a:extLst>
                  <a:ext uri="{FF2B5EF4-FFF2-40B4-BE49-F238E27FC236}">
                    <a16:creationId xmlns:a16="http://schemas.microsoft.com/office/drawing/2014/main" id="{5C162554-2BA3-7601-E309-0CDA963A0B93}"/>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0" name="Freeform 5377">
                <a:extLst>
                  <a:ext uri="{FF2B5EF4-FFF2-40B4-BE49-F238E27FC236}">
                    <a16:creationId xmlns:a16="http://schemas.microsoft.com/office/drawing/2014/main" id="{5B0DA67E-532A-A783-5547-3072DE5C8ACB}"/>
                  </a:ext>
                </a:extLst>
              </p:cNvPr>
              <p:cNvSpPr/>
              <p:nvPr/>
            </p:nvSpPr>
            <p:spPr>
              <a:xfrm>
                <a:off x="845934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1" name="Freeform 5378">
                <a:extLst>
                  <a:ext uri="{FF2B5EF4-FFF2-40B4-BE49-F238E27FC236}">
                    <a16:creationId xmlns:a16="http://schemas.microsoft.com/office/drawing/2014/main" id="{8B945886-A6E1-1B58-403F-AEC808AB0A36}"/>
                  </a:ext>
                </a:extLst>
              </p:cNvPr>
              <p:cNvSpPr/>
              <p:nvPr/>
            </p:nvSpPr>
            <p:spPr>
              <a:xfrm>
                <a:off x="8482455"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2" name="Freeform 5379">
                <a:extLst>
                  <a:ext uri="{FF2B5EF4-FFF2-40B4-BE49-F238E27FC236}">
                    <a16:creationId xmlns:a16="http://schemas.microsoft.com/office/drawing/2014/main" id="{DE9EF8A8-462B-A44D-9B64-FD70DCC201F7}"/>
                  </a:ext>
                </a:extLst>
              </p:cNvPr>
              <p:cNvSpPr/>
              <p:nvPr/>
            </p:nvSpPr>
            <p:spPr>
              <a:xfrm>
                <a:off x="845934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3" name="Freeform 5380">
                <a:extLst>
                  <a:ext uri="{FF2B5EF4-FFF2-40B4-BE49-F238E27FC236}">
                    <a16:creationId xmlns:a16="http://schemas.microsoft.com/office/drawing/2014/main" id="{D9B7FD1B-740B-D853-B9B2-C6DED3DA1089}"/>
                  </a:ext>
                </a:extLst>
              </p:cNvPr>
              <p:cNvSpPr/>
              <p:nvPr/>
            </p:nvSpPr>
            <p:spPr>
              <a:xfrm>
                <a:off x="8482455"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4" name="Freeform 5381">
                <a:extLst>
                  <a:ext uri="{FF2B5EF4-FFF2-40B4-BE49-F238E27FC236}">
                    <a16:creationId xmlns:a16="http://schemas.microsoft.com/office/drawing/2014/main" id="{6BF3918F-6425-E25B-B9D4-634C6AB7F947}"/>
                  </a:ext>
                </a:extLst>
              </p:cNvPr>
              <p:cNvSpPr/>
              <p:nvPr/>
            </p:nvSpPr>
            <p:spPr>
              <a:xfrm>
                <a:off x="8465696"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5" name="Freeform 5382">
                <a:extLst>
                  <a:ext uri="{FF2B5EF4-FFF2-40B4-BE49-F238E27FC236}">
                    <a16:creationId xmlns:a16="http://schemas.microsoft.com/office/drawing/2014/main" id="{11A994EA-EA05-75D4-9200-D5305DC5ADBD}"/>
                  </a:ext>
                </a:extLst>
              </p:cNvPr>
              <p:cNvSpPr/>
              <p:nvPr/>
            </p:nvSpPr>
            <p:spPr>
              <a:xfrm>
                <a:off x="848880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6" name="Freeform 5383">
                <a:extLst>
                  <a:ext uri="{FF2B5EF4-FFF2-40B4-BE49-F238E27FC236}">
                    <a16:creationId xmlns:a16="http://schemas.microsoft.com/office/drawing/2014/main" id="{33530571-23BA-0841-F7BC-428A1B79ED93}"/>
                  </a:ext>
                </a:extLst>
              </p:cNvPr>
              <p:cNvSpPr/>
              <p:nvPr/>
            </p:nvSpPr>
            <p:spPr>
              <a:xfrm>
                <a:off x="8465696"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7" name="Freeform 5384">
                <a:extLst>
                  <a:ext uri="{FF2B5EF4-FFF2-40B4-BE49-F238E27FC236}">
                    <a16:creationId xmlns:a16="http://schemas.microsoft.com/office/drawing/2014/main" id="{FA72BDD9-85FA-BCE0-43C0-582D83733520}"/>
                  </a:ext>
                </a:extLst>
              </p:cNvPr>
              <p:cNvSpPr/>
              <p:nvPr/>
            </p:nvSpPr>
            <p:spPr>
              <a:xfrm>
                <a:off x="848880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8" name="Freeform 5385">
                <a:extLst>
                  <a:ext uri="{FF2B5EF4-FFF2-40B4-BE49-F238E27FC236}">
                    <a16:creationId xmlns:a16="http://schemas.microsoft.com/office/drawing/2014/main" id="{A863B101-65C4-F93D-4B9B-1FDDB2533D72}"/>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39" name="Freeform 5386">
                <a:extLst>
                  <a:ext uri="{FF2B5EF4-FFF2-40B4-BE49-F238E27FC236}">
                    <a16:creationId xmlns:a16="http://schemas.microsoft.com/office/drawing/2014/main" id="{101DED82-4BC7-F850-7C9C-36C591969C5A}"/>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0" name="Freeform 5387">
                <a:extLst>
                  <a:ext uri="{FF2B5EF4-FFF2-40B4-BE49-F238E27FC236}">
                    <a16:creationId xmlns:a16="http://schemas.microsoft.com/office/drawing/2014/main" id="{8AEF5659-256D-38D9-879E-FE6E686285BA}"/>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1" name="Freeform 5388">
                <a:extLst>
                  <a:ext uri="{FF2B5EF4-FFF2-40B4-BE49-F238E27FC236}">
                    <a16:creationId xmlns:a16="http://schemas.microsoft.com/office/drawing/2014/main" id="{DC50136F-45DD-6528-F3EF-72AAA043FDAE}"/>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2" name="Freeform 5389">
                <a:extLst>
                  <a:ext uri="{FF2B5EF4-FFF2-40B4-BE49-F238E27FC236}">
                    <a16:creationId xmlns:a16="http://schemas.microsoft.com/office/drawing/2014/main" id="{55A353EE-1EE1-FF88-C609-58FE90EDFE6C}"/>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3" name="Freeform 5390">
                <a:extLst>
                  <a:ext uri="{FF2B5EF4-FFF2-40B4-BE49-F238E27FC236}">
                    <a16:creationId xmlns:a16="http://schemas.microsoft.com/office/drawing/2014/main" id="{ECDD2AB7-18C6-BC3D-A857-53701CB5569E}"/>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4" name="Freeform 5391">
                <a:extLst>
                  <a:ext uri="{FF2B5EF4-FFF2-40B4-BE49-F238E27FC236}">
                    <a16:creationId xmlns:a16="http://schemas.microsoft.com/office/drawing/2014/main" id="{73C669DC-3B62-5660-0816-8002D70A9CA6}"/>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5" name="Freeform 5392">
                <a:extLst>
                  <a:ext uri="{FF2B5EF4-FFF2-40B4-BE49-F238E27FC236}">
                    <a16:creationId xmlns:a16="http://schemas.microsoft.com/office/drawing/2014/main" id="{CACA5E4A-BEF0-1C90-1D58-2964D2E2D0A6}"/>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6" name="Freeform 5393">
                <a:extLst>
                  <a:ext uri="{FF2B5EF4-FFF2-40B4-BE49-F238E27FC236}">
                    <a16:creationId xmlns:a16="http://schemas.microsoft.com/office/drawing/2014/main" id="{B4E8543E-1DD4-C2C2-8159-334DC05E4A44}"/>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7" name="Freeform 5394">
                <a:extLst>
                  <a:ext uri="{FF2B5EF4-FFF2-40B4-BE49-F238E27FC236}">
                    <a16:creationId xmlns:a16="http://schemas.microsoft.com/office/drawing/2014/main" id="{178CDB95-6D27-5DA9-1F9A-192C0E396C26}"/>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8" name="Freeform 5395">
                <a:extLst>
                  <a:ext uri="{FF2B5EF4-FFF2-40B4-BE49-F238E27FC236}">
                    <a16:creationId xmlns:a16="http://schemas.microsoft.com/office/drawing/2014/main" id="{803B5DA0-3127-C767-9E7D-99D0AC9364D1}"/>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49" name="Freeform 5396">
                <a:extLst>
                  <a:ext uri="{FF2B5EF4-FFF2-40B4-BE49-F238E27FC236}">
                    <a16:creationId xmlns:a16="http://schemas.microsoft.com/office/drawing/2014/main" id="{45C83631-8AD3-07B6-9210-3D65A16FB662}"/>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0" name="Freeform 5397">
                <a:extLst>
                  <a:ext uri="{FF2B5EF4-FFF2-40B4-BE49-F238E27FC236}">
                    <a16:creationId xmlns:a16="http://schemas.microsoft.com/office/drawing/2014/main" id="{192141D9-6A9E-D0F2-0E81-F1E1DEED649E}"/>
                  </a:ext>
                </a:extLst>
              </p:cNvPr>
              <p:cNvSpPr/>
              <p:nvPr/>
            </p:nvSpPr>
            <p:spPr>
              <a:xfrm>
                <a:off x="8470013"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1" name="Freeform 5398">
                <a:extLst>
                  <a:ext uri="{FF2B5EF4-FFF2-40B4-BE49-F238E27FC236}">
                    <a16:creationId xmlns:a16="http://schemas.microsoft.com/office/drawing/2014/main" id="{D16C1AE6-08CA-DA56-B922-31DD88656474}"/>
                  </a:ext>
                </a:extLst>
              </p:cNvPr>
              <p:cNvSpPr/>
              <p:nvPr/>
            </p:nvSpPr>
            <p:spPr>
              <a:xfrm>
                <a:off x="849299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2" name="Freeform 5399">
                <a:extLst>
                  <a:ext uri="{FF2B5EF4-FFF2-40B4-BE49-F238E27FC236}">
                    <a16:creationId xmlns:a16="http://schemas.microsoft.com/office/drawing/2014/main" id="{A5C99389-81B9-986A-94C8-7B87EEA34D6D}"/>
                  </a:ext>
                </a:extLst>
              </p:cNvPr>
              <p:cNvSpPr/>
              <p:nvPr/>
            </p:nvSpPr>
            <p:spPr>
              <a:xfrm>
                <a:off x="8470013"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3" name="Freeform 5400">
                <a:extLst>
                  <a:ext uri="{FF2B5EF4-FFF2-40B4-BE49-F238E27FC236}">
                    <a16:creationId xmlns:a16="http://schemas.microsoft.com/office/drawing/2014/main" id="{09DCF342-B6C7-6F26-45C1-7680AD331360}"/>
                  </a:ext>
                </a:extLst>
              </p:cNvPr>
              <p:cNvSpPr/>
              <p:nvPr/>
            </p:nvSpPr>
            <p:spPr>
              <a:xfrm>
                <a:off x="849299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4" name="Freeform 5401">
                <a:extLst>
                  <a:ext uri="{FF2B5EF4-FFF2-40B4-BE49-F238E27FC236}">
                    <a16:creationId xmlns:a16="http://schemas.microsoft.com/office/drawing/2014/main" id="{CDD9782B-B1AB-3A37-C20D-D009E4B9B47D}"/>
                  </a:ext>
                </a:extLst>
              </p:cNvPr>
              <p:cNvSpPr/>
              <p:nvPr/>
            </p:nvSpPr>
            <p:spPr>
              <a:xfrm>
                <a:off x="847636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5" name="Freeform 5402">
                <a:extLst>
                  <a:ext uri="{FF2B5EF4-FFF2-40B4-BE49-F238E27FC236}">
                    <a16:creationId xmlns:a16="http://schemas.microsoft.com/office/drawing/2014/main" id="{953C9AFF-133F-7F96-27E6-6EFCD31F9C58}"/>
                  </a:ext>
                </a:extLst>
              </p:cNvPr>
              <p:cNvSpPr/>
              <p:nvPr/>
            </p:nvSpPr>
            <p:spPr>
              <a:xfrm>
                <a:off x="849934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6" name="Freeform 5403">
                <a:extLst>
                  <a:ext uri="{FF2B5EF4-FFF2-40B4-BE49-F238E27FC236}">
                    <a16:creationId xmlns:a16="http://schemas.microsoft.com/office/drawing/2014/main" id="{F2632A59-A9AE-A7CE-73A5-55FA23E258EA}"/>
                  </a:ext>
                </a:extLst>
              </p:cNvPr>
              <p:cNvSpPr/>
              <p:nvPr/>
            </p:nvSpPr>
            <p:spPr>
              <a:xfrm>
                <a:off x="847636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7" name="Freeform 5404">
                <a:extLst>
                  <a:ext uri="{FF2B5EF4-FFF2-40B4-BE49-F238E27FC236}">
                    <a16:creationId xmlns:a16="http://schemas.microsoft.com/office/drawing/2014/main" id="{24D0D2F2-87C4-CF1F-5B05-8900931AEE56}"/>
                  </a:ext>
                </a:extLst>
              </p:cNvPr>
              <p:cNvSpPr/>
              <p:nvPr/>
            </p:nvSpPr>
            <p:spPr>
              <a:xfrm>
                <a:off x="849934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8" name="Freeform 5405">
                <a:extLst>
                  <a:ext uri="{FF2B5EF4-FFF2-40B4-BE49-F238E27FC236}">
                    <a16:creationId xmlns:a16="http://schemas.microsoft.com/office/drawing/2014/main" id="{DECF8BD8-7278-0866-4D0B-E3CECC551EE2}"/>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59" name="Freeform 5406">
                <a:extLst>
                  <a:ext uri="{FF2B5EF4-FFF2-40B4-BE49-F238E27FC236}">
                    <a16:creationId xmlns:a16="http://schemas.microsoft.com/office/drawing/2014/main" id="{17783681-D374-72A1-FF8E-4008B6D046FB}"/>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0" name="Freeform 5407">
                <a:extLst>
                  <a:ext uri="{FF2B5EF4-FFF2-40B4-BE49-F238E27FC236}">
                    <a16:creationId xmlns:a16="http://schemas.microsoft.com/office/drawing/2014/main" id="{82B0DE17-DFA8-4869-0337-6D6126830E82}"/>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1" name="Freeform 5408">
                <a:extLst>
                  <a:ext uri="{FF2B5EF4-FFF2-40B4-BE49-F238E27FC236}">
                    <a16:creationId xmlns:a16="http://schemas.microsoft.com/office/drawing/2014/main" id="{13A9AD85-93A6-3781-2883-3A65BB397168}"/>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2" name="Freeform 5409">
                <a:extLst>
                  <a:ext uri="{FF2B5EF4-FFF2-40B4-BE49-F238E27FC236}">
                    <a16:creationId xmlns:a16="http://schemas.microsoft.com/office/drawing/2014/main" id="{38B089F3-3BD5-FE4F-EBAE-124E7D7E2322}"/>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3" name="Freeform 5410">
                <a:extLst>
                  <a:ext uri="{FF2B5EF4-FFF2-40B4-BE49-F238E27FC236}">
                    <a16:creationId xmlns:a16="http://schemas.microsoft.com/office/drawing/2014/main" id="{071F1F6B-CBA2-9093-4626-78EA79566DA9}"/>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4" name="Freeform 5411">
                <a:extLst>
                  <a:ext uri="{FF2B5EF4-FFF2-40B4-BE49-F238E27FC236}">
                    <a16:creationId xmlns:a16="http://schemas.microsoft.com/office/drawing/2014/main" id="{7B705128-29AF-1B3C-E799-49A646AC9D40}"/>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5" name="Freeform 5412">
                <a:extLst>
                  <a:ext uri="{FF2B5EF4-FFF2-40B4-BE49-F238E27FC236}">
                    <a16:creationId xmlns:a16="http://schemas.microsoft.com/office/drawing/2014/main" id="{86D8B379-5180-65A3-65BC-95597A5CC32D}"/>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6" name="Freeform 5413">
                <a:extLst>
                  <a:ext uri="{FF2B5EF4-FFF2-40B4-BE49-F238E27FC236}">
                    <a16:creationId xmlns:a16="http://schemas.microsoft.com/office/drawing/2014/main" id="{CB09C38E-786A-1D5D-529A-C0BDB2FF2B0D}"/>
                  </a:ext>
                </a:extLst>
              </p:cNvPr>
              <p:cNvSpPr/>
              <p:nvPr/>
            </p:nvSpPr>
            <p:spPr>
              <a:xfrm>
                <a:off x="848258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7" name="Freeform 5414">
                <a:extLst>
                  <a:ext uri="{FF2B5EF4-FFF2-40B4-BE49-F238E27FC236}">
                    <a16:creationId xmlns:a16="http://schemas.microsoft.com/office/drawing/2014/main" id="{8CE2B9FA-8F3D-5642-D433-F6C96653543D}"/>
                  </a:ext>
                </a:extLst>
              </p:cNvPr>
              <p:cNvSpPr/>
              <p:nvPr/>
            </p:nvSpPr>
            <p:spPr>
              <a:xfrm>
                <a:off x="850569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8" name="Freeform 5415">
                <a:extLst>
                  <a:ext uri="{FF2B5EF4-FFF2-40B4-BE49-F238E27FC236}">
                    <a16:creationId xmlns:a16="http://schemas.microsoft.com/office/drawing/2014/main" id="{E488449E-6DF6-EE40-862D-0FA9D4DD17BC}"/>
                  </a:ext>
                </a:extLst>
              </p:cNvPr>
              <p:cNvSpPr/>
              <p:nvPr/>
            </p:nvSpPr>
            <p:spPr>
              <a:xfrm>
                <a:off x="848258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69" name="Freeform 5416">
                <a:extLst>
                  <a:ext uri="{FF2B5EF4-FFF2-40B4-BE49-F238E27FC236}">
                    <a16:creationId xmlns:a16="http://schemas.microsoft.com/office/drawing/2014/main" id="{4D080B81-EA0A-C2CE-49C0-5D1EA3845DA0}"/>
                  </a:ext>
                </a:extLst>
              </p:cNvPr>
              <p:cNvSpPr/>
              <p:nvPr/>
            </p:nvSpPr>
            <p:spPr>
              <a:xfrm>
                <a:off x="850569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0" name="Freeform 5417">
                <a:extLst>
                  <a:ext uri="{FF2B5EF4-FFF2-40B4-BE49-F238E27FC236}">
                    <a16:creationId xmlns:a16="http://schemas.microsoft.com/office/drawing/2014/main" id="{58182D19-7A91-FA6B-B0B3-4BA1D403F56A}"/>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1" name="Freeform 5418">
                <a:extLst>
                  <a:ext uri="{FF2B5EF4-FFF2-40B4-BE49-F238E27FC236}">
                    <a16:creationId xmlns:a16="http://schemas.microsoft.com/office/drawing/2014/main" id="{074AD2CF-1BBF-8BE7-A7B8-D3264D72A9B1}"/>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2" name="Freeform 5419">
                <a:extLst>
                  <a:ext uri="{FF2B5EF4-FFF2-40B4-BE49-F238E27FC236}">
                    <a16:creationId xmlns:a16="http://schemas.microsoft.com/office/drawing/2014/main" id="{E1DBD27E-09CE-CCD7-5632-0CA00A2FC362}"/>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3" name="Freeform 5420">
                <a:extLst>
                  <a:ext uri="{FF2B5EF4-FFF2-40B4-BE49-F238E27FC236}">
                    <a16:creationId xmlns:a16="http://schemas.microsoft.com/office/drawing/2014/main" id="{99CE6E65-8DF6-A3FC-B9D2-81294B2B136A}"/>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4" name="Freeform 5421">
                <a:extLst>
                  <a:ext uri="{FF2B5EF4-FFF2-40B4-BE49-F238E27FC236}">
                    <a16:creationId xmlns:a16="http://schemas.microsoft.com/office/drawing/2014/main" id="{F65EA066-3D45-7D03-3A7C-BE09048C334E}"/>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5" name="Freeform 5422">
                <a:extLst>
                  <a:ext uri="{FF2B5EF4-FFF2-40B4-BE49-F238E27FC236}">
                    <a16:creationId xmlns:a16="http://schemas.microsoft.com/office/drawing/2014/main" id="{C353DF6B-52EC-04DF-DCC7-A17C713A22C2}"/>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6" name="Freeform 5423">
                <a:extLst>
                  <a:ext uri="{FF2B5EF4-FFF2-40B4-BE49-F238E27FC236}">
                    <a16:creationId xmlns:a16="http://schemas.microsoft.com/office/drawing/2014/main" id="{96C96EAF-B1C5-FCC4-C7AA-22D36A51F96D}"/>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7" name="Freeform 5424">
                <a:extLst>
                  <a:ext uri="{FF2B5EF4-FFF2-40B4-BE49-F238E27FC236}">
                    <a16:creationId xmlns:a16="http://schemas.microsoft.com/office/drawing/2014/main" id="{370D0047-806D-C24A-EEC6-743507D420E8}"/>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8" name="Freeform 5425">
                <a:extLst>
                  <a:ext uri="{FF2B5EF4-FFF2-40B4-BE49-F238E27FC236}">
                    <a16:creationId xmlns:a16="http://schemas.microsoft.com/office/drawing/2014/main" id="{73DCD496-BACD-238E-E236-FA1DBCBF4F27}"/>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79" name="Freeform 5426">
                <a:extLst>
                  <a:ext uri="{FF2B5EF4-FFF2-40B4-BE49-F238E27FC236}">
                    <a16:creationId xmlns:a16="http://schemas.microsoft.com/office/drawing/2014/main" id="{9CA1A2E7-9EE4-5365-364F-B9A8D3CC18A7}"/>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0" name="Freeform 5427">
                <a:extLst>
                  <a:ext uri="{FF2B5EF4-FFF2-40B4-BE49-F238E27FC236}">
                    <a16:creationId xmlns:a16="http://schemas.microsoft.com/office/drawing/2014/main" id="{8EA57410-56FD-1F3A-0F33-7517522ED272}"/>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1" name="Freeform 5428">
                <a:extLst>
                  <a:ext uri="{FF2B5EF4-FFF2-40B4-BE49-F238E27FC236}">
                    <a16:creationId xmlns:a16="http://schemas.microsoft.com/office/drawing/2014/main" id="{F63E914C-E909-495A-A736-BE2A0FE5AE94}"/>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2" name="Freeform 5429">
                <a:extLst>
                  <a:ext uri="{FF2B5EF4-FFF2-40B4-BE49-F238E27FC236}">
                    <a16:creationId xmlns:a16="http://schemas.microsoft.com/office/drawing/2014/main" id="{8CB7BBCA-0CEC-E81B-64F6-EA3E06BE944D}"/>
                  </a:ext>
                </a:extLst>
              </p:cNvPr>
              <p:cNvSpPr/>
              <p:nvPr/>
            </p:nvSpPr>
            <p:spPr>
              <a:xfrm>
                <a:off x="8488930"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3" name="Freeform 5430">
                <a:extLst>
                  <a:ext uri="{FF2B5EF4-FFF2-40B4-BE49-F238E27FC236}">
                    <a16:creationId xmlns:a16="http://schemas.microsoft.com/office/drawing/2014/main" id="{4F5FD7C3-2481-4621-E190-80AC1F66EFCC}"/>
                  </a:ext>
                </a:extLst>
              </p:cNvPr>
              <p:cNvSpPr/>
              <p:nvPr/>
            </p:nvSpPr>
            <p:spPr>
              <a:xfrm>
                <a:off x="851203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4" name="Freeform 5431">
                <a:extLst>
                  <a:ext uri="{FF2B5EF4-FFF2-40B4-BE49-F238E27FC236}">
                    <a16:creationId xmlns:a16="http://schemas.microsoft.com/office/drawing/2014/main" id="{22DC2057-BB0A-9735-171B-5AA11F047E8C}"/>
                  </a:ext>
                </a:extLst>
              </p:cNvPr>
              <p:cNvSpPr/>
              <p:nvPr/>
            </p:nvSpPr>
            <p:spPr>
              <a:xfrm>
                <a:off x="8488930"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5" name="Freeform 5432">
                <a:extLst>
                  <a:ext uri="{FF2B5EF4-FFF2-40B4-BE49-F238E27FC236}">
                    <a16:creationId xmlns:a16="http://schemas.microsoft.com/office/drawing/2014/main" id="{6D1DFE74-726D-CBF8-DDAB-90048B58E264}"/>
                  </a:ext>
                </a:extLst>
              </p:cNvPr>
              <p:cNvSpPr/>
              <p:nvPr/>
            </p:nvSpPr>
            <p:spPr>
              <a:xfrm>
                <a:off x="851203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6" name="Freeform 5433">
                <a:extLst>
                  <a:ext uri="{FF2B5EF4-FFF2-40B4-BE49-F238E27FC236}">
                    <a16:creationId xmlns:a16="http://schemas.microsoft.com/office/drawing/2014/main" id="{C1EAECE5-BE89-618B-F622-5C2816C9D10A}"/>
                  </a:ext>
                </a:extLst>
              </p:cNvPr>
              <p:cNvSpPr/>
              <p:nvPr/>
            </p:nvSpPr>
            <p:spPr>
              <a:xfrm>
                <a:off x="84952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7" name="Freeform 5434">
                <a:extLst>
                  <a:ext uri="{FF2B5EF4-FFF2-40B4-BE49-F238E27FC236}">
                    <a16:creationId xmlns:a16="http://schemas.microsoft.com/office/drawing/2014/main" id="{0A1423D0-20A4-2A18-89B6-CBF5ABF764B8}"/>
                  </a:ext>
                </a:extLst>
              </p:cNvPr>
              <p:cNvSpPr/>
              <p:nvPr/>
            </p:nvSpPr>
            <p:spPr>
              <a:xfrm>
                <a:off x="851838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8" name="Freeform 5435">
                <a:extLst>
                  <a:ext uri="{FF2B5EF4-FFF2-40B4-BE49-F238E27FC236}">
                    <a16:creationId xmlns:a16="http://schemas.microsoft.com/office/drawing/2014/main" id="{E1EB2902-0784-EF63-A0EC-6234C004CF00}"/>
                  </a:ext>
                </a:extLst>
              </p:cNvPr>
              <p:cNvSpPr/>
              <p:nvPr/>
            </p:nvSpPr>
            <p:spPr>
              <a:xfrm>
                <a:off x="84952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89" name="Freeform 5436">
                <a:extLst>
                  <a:ext uri="{FF2B5EF4-FFF2-40B4-BE49-F238E27FC236}">
                    <a16:creationId xmlns:a16="http://schemas.microsoft.com/office/drawing/2014/main" id="{BBB6827A-2E2D-5C1A-5FBB-C4F4A409B4FA}"/>
                  </a:ext>
                </a:extLst>
              </p:cNvPr>
              <p:cNvSpPr/>
              <p:nvPr/>
            </p:nvSpPr>
            <p:spPr>
              <a:xfrm>
                <a:off x="851838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0" name="Freeform 5437">
                <a:extLst>
                  <a:ext uri="{FF2B5EF4-FFF2-40B4-BE49-F238E27FC236}">
                    <a16:creationId xmlns:a16="http://schemas.microsoft.com/office/drawing/2014/main" id="{781D3A77-1A8D-8EA2-E20D-69CCB5C04D4E}"/>
                  </a:ext>
                </a:extLst>
              </p:cNvPr>
              <p:cNvSpPr/>
              <p:nvPr/>
            </p:nvSpPr>
            <p:spPr>
              <a:xfrm>
                <a:off x="8501627"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1" name="Freeform 5438">
                <a:extLst>
                  <a:ext uri="{FF2B5EF4-FFF2-40B4-BE49-F238E27FC236}">
                    <a16:creationId xmlns:a16="http://schemas.microsoft.com/office/drawing/2014/main" id="{54C0A127-3094-08C8-2A3F-4DEFF251FD34}"/>
                  </a:ext>
                </a:extLst>
              </p:cNvPr>
              <p:cNvSpPr/>
              <p:nvPr/>
            </p:nvSpPr>
            <p:spPr>
              <a:xfrm>
                <a:off x="8524734"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2" name="Freeform 5439">
                <a:extLst>
                  <a:ext uri="{FF2B5EF4-FFF2-40B4-BE49-F238E27FC236}">
                    <a16:creationId xmlns:a16="http://schemas.microsoft.com/office/drawing/2014/main" id="{C3F9C7C9-694B-8035-7825-65209CD556E7}"/>
                  </a:ext>
                </a:extLst>
              </p:cNvPr>
              <p:cNvSpPr/>
              <p:nvPr/>
            </p:nvSpPr>
            <p:spPr>
              <a:xfrm>
                <a:off x="8501627"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3" name="Freeform 5440">
                <a:extLst>
                  <a:ext uri="{FF2B5EF4-FFF2-40B4-BE49-F238E27FC236}">
                    <a16:creationId xmlns:a16="http://schemas.microsoft.com/office/drawing/2014/main" id="{3D31AAAE-11E6-EA93-0B88-7BC0AFE449E3}"/>
                  </a:ext>
                </a:extLst>
              </p:cNvPr>
              <p:cNvSpPr/>
              <p:nvPr/>
            </p:nvSpPr>
            <p:spPr>
              <a:xfrm>
                <a:off x="8524734"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4" name="Freeform 5441">
                <a:extLst>
                  <a:ext uri="{FF2B5EF4-FFF2-40B4-BE49-F238E27FC236}">
                    <a16:creationId xmlns:a16="http://schemas.microsoft.com/office/drawing/2014/main" id="{407BC5EE-BD35-3A23-972E-618F782126F9}"/>
                  </a:ext>
                </a:extLst>
              </p:cNvPr>
              <p:cNvSpPr/>
              <p:nvPr/>
            </p:nvSpPr>
            <p:spPr>
              <a:xfrm>
                <a:off x="8510133"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5" name="Freeform 5442">
                <a:extLst>
                  <a:ext uri="{FF2B5EF4-FFF2-40B4-BE49-F238E27FC236}">
                    <a16:creationId xmlns:a16="http://schemas.microsoft.com/office/drawing/2014/main" id="{3EC21D98-EEA5-2FAE-0684-88E296D5B8A9}"/>
                  </a:ext>
                </a:extLst>
              </p:cNvPr>
              <p:cNvSpPr/>
              <p:nvPr/>
            </p:nvSpPr>
            <p:spPr>
              <a:xfrm>
                <a:off x="8533241"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6" name="Freeform 5443">
                <a:extLst>
                  <a:ext uri="{FF2B5EF4-FFF2-40B4-BE49-F238E27FC236}">
                    <a16:creationId xmlns:a16="http://schemas.microsoft.com/office/drawing/2014/main" id="{50377E50-C357-42F8-01FB-2F51C18EA405}"/>
                  </a:ext>
                </a:extLst>
              </p:cNvPr>
              <p:cNvSpPr/>
              <p:nvPr/>
            </p:nvSpPr>
            <p:spPr>
              <a:xfrm>
                <a:off x="8510133"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7" name="Freeform 5444">
                <a:extLst>
                  <a:ext uri="{FF2B5EF4-FFF2-40B4-BE49-F238E27FC236}">
                    <a16:creationId xmlns:a16="http://schemas.microsoft.com/office/drawing/2014/main" id="{6D1D5BCF-23CB-CA6A-B9BD-CE16B90A1504}"/>
                  </a:ext>
                </a:extLst>
              </p:cNvPr>
              <p:cNvSpPr/>
              <p:nvPr/>
            </p:nvSpPr>
            <p:spPr>
              <a:xfrm>
                <a:off x="8533241"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8" name="Freeform 5445">
                <a:extLst>
                  <a:ext uri="{FF2B5EF4-FFF2-40B4-BE49-F238E27FC236}">
                    <a16:creationId xmlns:a16="http://schemas.microsoft.com/office/drawing/2014/main" id="{9C3CFD96-FF85-8213-0BC8-B83A5C37F204}"/>
                  </a:ext>
                </a:extLst>
              </p:cNvPr>
              <p:cNvSpPr/>
              <p:nvPr/>
            </p:nvSpPr>
            <p:spPr>
              <a:xfrm>
                <a:off x="851648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799" name="Freeform 5446">
                <a:extLst>
                  <a:ext uri="{FF2B5EF4-FFF2-40B4-BE49-F238E27FC236}">
                    <a16:creationId xmlns:a16="http://schemas.microsoft.com/office/drawing/2014/main" id="{427953DE-CBC2-0DC7-66E1-C4FC6D54C441}"/>
                  </a:ext>
                </a:extLst>
              </p:cNvPr>
              <p:cNvSpPr/>
              <p:nvPr/>
            </p:nvSpPr>
            <p:spPr>
              <a:xfrm>
                <a:off x="853958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0" name="Freeform 5447">
                <a:extLst>
                  <a:ext uri="{FF2B5EF4-FFF2-40B4-BE49-F238E27FC236}">
                    <a16:creationId xmlns:a16="http://schemas.microsoft.com/office/drawing/2014/main" id="{BA64348F-95A8-76AC-B246-A0E1466CBED1}"/>
                  </a:ext>
                </a:extLst>
              </p:cNvPr>
              <p:cNvSpPr/>
              <p:nvPr/>
            </p:nvSpPr>
            <p:spPr>
              <a:xfrm>
                <a:off x="851648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1" name="Freeform 5448">
                <a:extLst>
                  <a:ext uri="{FF2B5EF4-FFF2-40B4-BE49-F238E27FC236}">
                    <a16:creationId xmlns:a16="http://schemas.microsoft.com/office/drawing/2014/main" id="{44019696-A0CD-77C1-CEA0-CFA0C38F5480}"/>
                  </a:ext>
                </a:extLst>
              </p:cNvPr>
              <p:cNvSpPr/>
              <p:nvPr/>
            </p:nvSpPr>
            <p:spPr>
              <a:xfrm>
                <a:off x="853958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2" name="Freeform 5449">
                <a:extLst>
                  <a:ext uri="{FF2B5EF4-FFF2-40B4-BE49-F238E27FC236}">
                    <a16:creationId xmlns:a16="http://schemas.microsoft.com/office/drawing/2014/main" id="{3D8CBC57-14AD-6660-5A1F-DA6CC82127E1}"/>
                  </a:ext>
                </a:extLst>
              </p:cNvPr>
              <p:cNvSpPr/>
              <p:nvPr/>
            </p:nvSpPr>
            <p:spPr>
              <a:xfrm>
                <a:off x="85291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3" name="Freeform 5450">
                <a:extLst>
                  <a:ext uri="{FF2B5EF4-FFF2-40B4-BE49-F238E27FC236}">
                    <a16:creationId xmlns:a16="http://schemas.microsoft.com/office/drawing/2014/main" id="{218993C8-22DE-D12D-9857-86E7708A5983}"/>
                  </a:ext>
                </a:extLst>
              </p:cNvPr>
              <p:cNvSpPr/>
              <p:nvPr/>
            </p:nvSpPr>
            <p:spPr>
              <a:xfrm>
                <a:off x="855215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4" name="Freeform 5451">
                <a:extLst>
                  <a:ext uri="{FF2B5EF4-FFF2-40B4-BE49-F238E27FC236}">
                    <a16:creationId xmlns:a16="http://schemas.microsoft.com/office/drawing/2014/main" id="{1C9610C1-D131-0273-96DC-F709E264301D}"/>
                  </a:ext>
                </a:extLst>
              </p:cNvPr>
              <p:cNvSpPr/>
              <p:nvPr/>
            </p:nvSpPr>
            <p:spPr>
              <a:xfrm>
                <a:off x="85291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5" name="Freeform 5452">
                <a:extLst>
                  <a:ext uri="{FF2B5EF4-FFF2-40B4-BE49-F238E27FC236}">
                    <a16:creationId xmlns:a16="http://schemas.microsoft.com/office/drawing/2014/main" id="{BB7CEA37-C71A-1C6C-A879-52AD13D4FC10}"/>
                  </a:ext>
                </a:extLst>
              </p:cNvPr>
              <p:cNvSpPr/>
              <p:nvPr/>
            </p:nvSpPr>
            <p:spPr>
              <a:xfrm>
                <a:off x="855215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6" name="Freeform 5453">
                <a:extLst>
                  <a:ext uri="{FF2B5EF4-FFF2-40B4-BE49-F238E27FC236}">
                    <a16:creationId xmlns:a16="http://schemas.microsoft.com/office/drawing/2014/main" id="{3C7CFE70-188C-8700-57D0-690E090B3632}"/>
                  </a:ext>
                </a:extLst>
              </p:cNvPr>
              <p:cNvSpPr/>
              <p:nvPr/>
            </p:nvSpPr>
            <p:spPr>
              <a:xfrm>
                <a:off x="8531336"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7" name="Freeform 5454">
                <a:extLst>
                  <a:ext uri="{FF2B5EF4-FFF2-40B4-BE49-F238E27FC236}">
                    <a16:creationId xmlns:a16="http://schemas.microsoft.com/office/drawing/2014/main" id="{DBA3141D-1CB2-6828-F07F-4DC57AA2A9A0}"/>
                  </a:ext>
                </a:extLst>
              </p:cNvPr>
              <p:cNvSpPr/>
              <p:nvPr/>
            </p:nvSpPr>
            <p:spPr>
              <a:xfrm>
                <a:off x="8554317"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8" name="Freeform 5455">
                <a:extLst>
                  <a:ext uri="{FF2B5EF4-FFF2-40B4-BE49-F238E27FC236}">
                    <a16:creationId xmlns:a16="http://schemas.microsoft.com/office/drawing/2014/main" id="{91D7DB54-1933-CC9F-A964-0D5005B2FCDD}"/>
                  </a:ext>
                </a:extLst>
              </p:cNvPr>
              <p:cNvSpPr/>
              <p:nvPr/>
            </p:nvSpPr>
            <p:spPr>
              <a:xfrm>
                <a:off x="8531336"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09" name="Freeform 5456">
                <a:extLst>
                  <a:ext uri="{FF2B5EF4-FFF2-40B4-BE49-F238E27FC236}">
                    <a16:creationId xmlns:a16="http://schemas.microsoft.com/office/drawing/2014/main" id="{ADA5C22B-0C31-F664-3EBA-D078E2F818A3}"/>
                  </a:ext>
                </a:extLst>
              </p:cNvPr>
              <p:cNvSpPr/>
              <p:nvPr/>
            </p:nvSpPr>
            <p:spPr>
              <a:xfrm>
                <a:off x="8554317"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0" name="Freeform 5457">
                <a:extLst>
                  <a:ext uri="{FF2B5EF4-FFF2-40B4-BE49-F238E27FC236}">
                    <a16:creationId xmlns:a16="http://schemas.microsoft.com/office/drawing/2014/main" id="{085CB1ED-3895-FCBE-DCE4-76090538FDA5}"/>
                  </a:ext>
                </a:extLst>
              </p:cNvPr>
              <p:cNvSpPr/>
              <p:nvPr/>
            </p:nvSpPr>
            <p:spPr>
              <a:xfrm>
                <a:off x="853336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1" name="Freeform 5458">
                <a:extLst>
                  <a:ext uri="{FF2B5EF4-FFF2-40B4-BE49-F238E27FC236}">
                    <a16:creationId xmlns:a16="http://schemas.microsoft.com/office/drawing/2014/main" id="{B57ACBD1-1D99-2D48-AD5E-821D24EA01F0}"/>
                  </a:ext>
                </a:extLst>
              </p:cNvPr>
              <p:cNvSpPr/>
              <p:nvPr/>
            </p:nvSpPr>
            <p:spPr>
              <a:xfrm>
                <a:off x="855647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2" name="Freeform 5459">
                <a:extLst>
                  <a:ext uri="{FF2B5EF4-FFF2-40B4-BE49-F238E27FC236}">
                    <a16:creationId xmlns:a16="http://schemas.microsoft.com/office/drawing/2014/main" id="{4F6264F0-1EF4-3639-65B5-B9C75A495D3D}"/>
                  </a:ext>
                </a:extLst>
              </p:cNvPr>
              <p:cNvSpPr/>
              <p:nvPr/>
            </p:nvSpPr>
            <p:spPr>
              <a:xfrm>
                <a:off x="853336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3" name="Freeform 5460">
                <a:extLst>
                  <a:ext uri="{FF2B5EF4-FFF2-40B4-BE49-F238E27FC236}">
                    <a16:creationId xmlns:a16="http://schemas.microsoft.com/office/drawing/2014/main" id="{BF48AB7B-29E3-4EDC-872D-62850351DB82}"/>
                  </a:ext>
                </a:extLst>
              </p:cNvPr>
              <p:cNvSpPr/>
              <p:nvPr/>
            </p:nvSpPr>
            <p:spPr>
              <a:xfrm>
                <a:off x="855647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4" name="Freeform 5461">
                <a:extLst>
                  <a:ext uri="{FF2B5EF4-FFF2-40B4-BE49-F238E27FC236}">
                    <a16:creationId xmlns:a16="http://schemas.microsoft.com/office/drawing/2014/main" id="{BE452FA2-E327-5C19-5467-350B17FDDD20}"/>
                  </a:ext>
                </a:extLst>
              </p:cNvPr>
              <p:cNvSpPr/>
              <p:nvPr/>
            </p:nvSpPr>
            <p:spPr>
              <a:xfrm>
                <a:off x="853768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5" name="Freeform 5462">
                <a:extLst>
                  <a:ext uri="{FF2B5EF4-FFF2-40B4-BE49-F238E27FC236}">
                    <a16:creationId xmlns:a16="http://schemas.microsoft.com/office/drawing/2014/main" id="{5DE70031-0BF9-BE36-0740-F3C51C520A3E}"/>
                  </a:ext>
                </a:extLst>
              </p:cNvPr>
              <p:cNvSpPr/>
              <p:nvPr/>
            </p:nvSpPr>
            <p:spPr>
              <a:xfrm>
                <a:off x="856066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6" name="Freeform 5463">
                <a:extLst>
                  <a:ext uri="{FF2B5EF4-FFF2-40B4-BE49-F238E27FC236}">
                    <a16:creationId xmlns:a16="http://schemas.microsoft.com/office/drawing/2014/main" id="{52B2AAD7-BC4B-555C-6C64-DB9ED8C6B240}"/>
                  </a:ext>
                </a:extLst>
              </p:cNvPr>
              <p:cNvSpPr/>
              <p:nvPr/>
            </p:nvSpPr>
            <p:spPr>
              <a:xfrm>
                <a:off x="853768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7" name="Freeform 5464">
                <a:extLst>
                  <a:ext uri="{FF2B5EF4-FFF2-40B4-BE49-F238E27FC236}">
                    <a16:creationId xmlns:a16="http://schemas.microsoft.com/office/drawing/2014/main" id="{89F05A97-62A4-8CA7-A4BA-52831B1CE37F}"/>
                  </a:ext>
                </a:extLst>
              </p:cNvPr>
              <p:cNvSpPr/>
              <p:nvPr/>
            </p:nvSpPr>
            <p:spPr>
              <a:xfrm>
                <a:off x="856066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8" name="Freeform 5465">
                <a:extLst>
                  <a:ext uri="{FF2B5EF4-FFF2-40B4-BE49-F238E27FC236}">
                    <a16:creationId xmlns:a16="http://schemas.microsoft.com/office/drawing/2014/main" id="{4C663F66-3553-9E59-E20E-73931233366B}"/>
                  </a:ext>
                </a:extLst>
              </p:cNvPr>
              <p:cNvSpPr/>
              <p:nvPr/>
            </p:nvSpPr>
            <p:spPr>
              <a:xfrm>
                <a:off x="8541874"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19" name="Freeform 5466">
                <a:extLst>
                  <a:ext uri="{FF2B5EF4-FFF2-40B4-BE49-F238E27FC236}">
                    <a16:creationId xmlns:a16="http://schemas.microsoft.com/office/drawing/2014/main" id="{2FA900DC-8553-F7CA-3985-A44401DC5B6C}"/>
                  </a:ext>
                </a:extLst>
              </p:cNvPr>
              <p:cNvSpPr/>
              <p:nvPr/>
            </p:nvSpPr>
            <p:spPr>
              <a:xfrm>
                <a:off x="856485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0" name="Freeform 5467">
                <a:extLst>
                  <a:ext uri="{FF2B5EF4-FFF2-40B4-BE49-F238E27FC236}">
                    <a16:creationId xmlns:a16="http://schemas.microsoft.com/office/drawing/2014/main" id="{9092B4AB-2712-C813-7CEA-EC367C179429}"/>
                  </a:ext>
                </a:extLst>
              </p:cNvPr>
              <p:cNvSpPr/>
              <p:nvPr/>
            </p:nvSpPr>
            <p:spPr>
              <a:xfrm>
                <a:off x="8541874"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1" name="Freeform 5468">
                <a:extLst>
                  <a:ext uri="{FF2B5EF4-FFF2-40B4-BE49-F238E27FC236}">
                    <a16:creationId xmlns:a16="http://schemas.microsoft.com/office/drawing/2014/main" id="{10520555-2464-0853-08D0-D18B4A4AD12D}"/>
                  </a:ext>
                </a:extLst>
              </p:cNvPr>
              <p:cNvSpPr/>
              <p:nvPr/>
            </p:nvSpPr>
            <p:spPr>
              <a:xfrm>
                <a:off x="856485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2" name="Freeform 5469">
                <a:extLst>
                  <a:ext uri="{FF2B5EF4-FFF2-40B4-BE49-F238E27FC236}">
                    <a16:creationId xmlns:a16="http://schemas.microsoft.com/office/drawing/2014/main" id="{06104C55-DF65-F939-381C-4F25E6185289}"/>
                  </a:ext>
                </a:extLst>
              </p:cNvPr>
              <p:cNvSpPr/>
              <p:nvPr/>
            </p:nvSpPr>
            <p:spPr>
              <a:xfrm>
                <a:off x="85524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3" name="Freeform 5470">
                <a:extLst>
                  <a:ext uri="{FF2B5EF4-FFF2-40B4-BE49-F238E27FC236}">
                    <a16:creationId xmlns:a16="http://schemas.microsoft.com/office/drawing/2014/main" id="{135DD712-0565-A9E3-16DE-66C7C530F995}"/>
                  </a:ext>
                </a:extLst>
              </p:cNvPr>
              <p:cNvSpPr/>
              <p:nvPr/>
            </p:nvSpPr>
            <p:spPr>
              <a:xfrm>
                <a:off x="857552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4" name="Freeform 5471">
                <a:extLst>
                  <a:ext uri="{FF2B5EF4-FFF2-40B4-BE49-F238E27FC236}">
                    <a16:creationId xmlns:a16="http://schemas.microsoft.com/office/drawing/2014/main" id="{B4A95DE6-E613-7154-F88B-77800E5E64C6}"/>
                  </a:ext>
                </a:extLst>
              </p:cNvPr>
              <p:cNvSpPr/>
              <p:nvPr/>
            </p:nvSpPr>
            <p:spPr>
              <a:xfrm>
                <a:off x="85524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5" name="Freeform 5472">
                <a:extLst>
                  <a:ext uri="{FF2B5EF4-FFF2-40B4-BE49-F238E27FC236}">
                    <a16:creationId xmlns:a16="http://schemas.microsoft.com/office/drawing/2014/main" id="{9FB6A23E-0C3C-E05D-C26E-27706F3237A3}"/>
                  </a:ext>
                </a:extLst>
              </p:cNvPr>
              <p:cNvSpPr/>
              <p:nvPr/>
            </p:nvSpPr>
            <p:spPr>
              <a:xfrm>
                <a:off x="857552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6" name="Freeform 5473">
                <a:extLst>
                  <a:ext uri="{FF2B5EF4-FFF2-40B4-BE49-F238E27FC236}">
                    <a16:creationId xmlns:a16="http://schemas.microsoft.com/office/drawing/2014/main" id="{ED2A9FF0-617D-CA98-73CF-A24722F557B7}"/>
                  </a:ext>
                </a:extLst>
              </p:cNvPr>
              <p:cNvSpPr/>
              <p:nvPr/>
            </p:nvSpPr>
            <p:spPr>
              <a:xfrm>
                <a:off x="855876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7" name="Freeform 5474">
                <a:extLst>
                  <a:ext uri="{FF2B5EF4-FFF2-40B4-BE49-F238E27FC236}">
                    <a16:creationId xmlns:a16="http://schemas.microsoft.com/office/drawing/2014/main" id="{D898D532-1A14-8D5F-FC13-E271DF53CAAC}"/>
                  </a:ext>
                </a:extLst>
              </p:cNvPr>
              <p:cNvSpPr/>
              <p:nvPr/>
            </p:nvSpPr>
            <p:spPr>
              <a:xfrm>
                <a:off x="858186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8" name="Freeform 5475">
                <a:extLst>
                  <a:ext uri="{FF2B5EF4-FFF2-40B4-BE49-F238E27FC236}">
                    <a16:creationId xmlns:a16="http://schemas.microsoft.com/office/drawing/2014/main" id="{4BA6B1DD-0AB8-2D5B-61F2-14B78C608DF1}"/>
                  </a:ext>
                </a:extLst>
              </p:cNvPr>
              <p:cNvSpPr/>
              <p:nvPr/>
            </p:nvSpPr>
            <p:spPr>
              <a:xfrm>
                <a:off x="855876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29" name="Freeform 5476">
                <a:extLst>
                  <a:ext uri="{FF2B5EF4-FFF2-40B4-BE49-F238E27FC236}">
                    <a16:creationId xmlns:a16="http://schemas.microsoft.com/office/drawing/2014/main" id="{352A295C-7A64-26C1-F335-C2341E645FD0}"/>
                  </a:ext>
                </a:extLst>
              </p:cNvPr>
              <p:cNvSpPr/>
              <p:nvPr/>
            </p:nvSpPr>
            <p:spPr>
              <a:xfrm>
                <a:off x="858186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0" name="Freeform 5477">
                <a:extLst>
                  <a:ext uri="{FF2B5EF4-FFF2-40B4-BE49-F238E27FC236}">
                    <a16:creationId xmlns:a16="http://schemas.microsoft.com/office/drawing/2014/main" id="{9878ED84-58A4-0891-F7EF-F58771936273}"/>
                  </a:ext>
                </a:extLst>
              </p:cNvPr>
              <p:cNvSpPr/>
              <p:nvPr/>
            </p:nvSpPr>
            <p:spPr>
              <a:xfrm>
                <a:off x="857361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1" name="Freeform 5478">
                <a:extLst>
                  <a:ext uri="{FF2B5EF4-FFF2-40B4-BE49-F238E27FC236}">
                    <a16:creationId xmlns:a16="http://schemas.microsoft.com/office/drawing/2014/main" id="{C3948266-BCE0-4C31-3A32-EF78241674BF}"/>
                  </a:ext>
                </a:extLst>
              </p:cNvPr>
              <p:cNvSpPr/>
              <p:nvPr/>
            </p:nvSpPr>
            <p:spPr>
              <a:xfrm>
                <a:off x="859659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2" name="Freeform 5479">
                <a:extLst>
                  <a:ext uri="{FF2B5EF4-FFF2-40B4-BE49-F238E27FC236}">
                    <a16:creationId xmlns:a16="http://schemas.microsoft.com/office/drawing/2014/main" id="{247CE85A-A220-03FB-0AF1-3B2E5693C745}"/>
                  </a:ext>
                </a:extLst>
              </p:cNvPr>
              <p:cNvSpPr/>
              <p:nvPr/>
            </p:nvSpPr>
            <p:spPr>
              <a:xfrm>
                <a:off x="857361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3" name="Freeform 5480">
                <a:extLst>
                  <a:ext uri="{FF2B5EF4-FFF2-40B4-BE49-F238E27FC236}">
                    <a16:creationId xmlns:a16="http://schemas.microsoft.com/office/drawing/2014/main" id="{428BBA8E-C86B-CF77-5D1C-C5E40D6F04AD}"/>
                  </a:ext>
                </a:extLst>
              </p:cNvPr>
              <p:cNvSpPr/>
              <p:nvPr/>
            </p:nvSpPr>
            <p:spPr>
              <a:xfrm>
                <a:off x="859659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4" name="Freeform 5481">
                <a:extLst>
                  <a:ext uri="{FF2B5EF4-FFF2-40B4-BE49-F238E27FC236}">
                    <a16:creationId xmlns:a16="http://schemas.microsoft.com/office/drawing/2014/main" id="{E7C8C41A-CC3D-F387-4C87-0A8242A2D470}"/>
                  </a:ext>
                </a:extLst>
              </p:cNvPr>
              <p:cNvSpPr/>
              <p:nvPr/>
            </p:nvSpPr>
            <p:spPr>
              <a:xfrm>
                <a:off x="85863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5" name="Freeform 5482">
                <a:extLst>
                  <a:ext uri="{FF2B5EF4-FFF2-40B4-BE49-F238E27FC236}">
                    <a16:creationId xmlns:a16="http://schemas.microsoft.com/office/drawing/2014/main" id="{9E9B9E75-E4DC-2FD7-2003-E467ACDC3EF8}"/>
                  </a:ext>
                </a:extLst>
              </p:cNvPr>
              <p:cNvSpPr/>
              <p:nvPr/>
            </p:nvSpPr>
            <p:spPr>
              <a:xfrm>
                <a:off x="8609292"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6" name="Freeform 5483">
                <a:extLst>
                  <a:ext uri="{FF2B5EF4-FFF2-40B4-BE49-F238E27FC236}">
                    <a16:creationId xmlns:a16="http://schemas.microsoft.com/office/drawing/2014/main" id="{2EC25AA2-4205-3E32-71A7-D44C09986B74}"/>
                  </a:ext>
                </a:extLst>
              </p:cNvPr>
              <p:cNvSpPr/>
              <p:nvPr/>
            </p:nvSpPr>
            <p:spPr>
              <a:xfrm>
                <a:off x="85863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7" name="Freeform 5484">
                <a:extLst>
                  <a:ext uri="{FF2B5EF4-FFF2-40B4-BE49-F238E27FC236}">
                    <a16:creationId xmlns:a16="http://schemas.microsoft.com/office/drawing/2014/main" id="{7EDAC3E7-8A3D-839C-05F6-AEA2B3F2FC26}"/>
                  </a:ext>
                </a:extLst>
              </p:cNvPr>
              <p:cNvSpPr/>
              <p:nvPr/>
            </p:nvSpPr>
            <p:spPr>
              <a:xfrm>
                <a:off x="8609292"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8" name="Freeform 5485">
                <a:extLst>
                  <a:ext uri="{FF2B5EF4-FFF2-40B4-BE49-F238E27FC236}">
                    <a16:creationId xmlns:a16="http://schemas.microsoft.com/office/drawing/2014/main" id="{2F7DD88D-66AA-0374-22B1-164FAD1BECFB}"/>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39" name="Freeform 5486">
                <a:extLst>
                  <a:ext uri="{FF2B5EF4-FFF2-40B4-BE49-F238E27FC236}">
                    <a16:creationId xmlns:a16="http://schemas.microsoft.com/office/drawing/2014/main" id="{4A502FF3-AB6D-E4DD-AA3D-BF9A7F9BDCEC}"/>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0" name="Freeform 5487">
                <a:extLst>
                  <a:ext uri="{FF2B5EF4-FFF2-40B4-BE49-F238E27FC236}">
                    <a16:creationId xmlns:a16="http://schemas.microsoft.com/office/drawing/2014/main" id="{282BA68E-BCA1-770C-1C14-C69D95471CB1}"/>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1" name="Freeform 5488">
                <a:extLst>
                  <a:ext uri="{FF2B5EF4-FFF2-40B4-BE49-F238E27FC236}">
                    <a16:creationId xmlns:a16="http://schemas.microsoft.com/office/drawing/2014/main" id="{A1316831-17B4-6365-8C0C-4CA32FF64EB9}"/>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2" name="Freeform 5489">
                <a:extLst>
                  <a:ext uri="{FF2B5EF4-FFF2-40B4-BE49-F238E27FC236}">
                    <a16:creationId xmlns:a16="http://schemas.microsoft.com/office/drawing/2014/main" id="{EB5DC43E-DD37-CD95-7D29-32EAA4663BAF}"/>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3" name="Freeform 5490">
                <a:extLst>
                  <a:ext uri="{FF2B5EF4-FFF2-40B4-BE49-F238E27FC236}">
                    <a16:creationId xmlns:a16="http://schemas.microsoft.com/office/drawing/2014/main" id="{6C73F2BA-31A9-8C76-D403-8778C3FC963E}"/>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4" name="Freeform 5491">
                <a:extLst>
                  <a:ext uri="{FF2B5EF4-FFF2-40B4-BE49-F238E27FC236}">
                    <a16:creationId xmlns:a16="http://schemas.microsoft.com/office/drawing/2014/main" id="{BE4CC520-A2DB-CF1B-E228-E61BB686C5A6}"/>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5" name="Freeform 5492">
                <a:extLst>
                  <a:ext uri="{FF2B5EF4-FFF2-40B4-BE49-F238E27FC236}">
                    <a16:creationId xmlns:a16="http://schemas.microsoft.com/office/drawing/2014/main" id="{6C4CBF75-A408-99A0-3A9E-F1B15806F32F}"/>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6" name="Freeform 5493">
                <a:extLst>
                  <a:ext uri="{FF2B5EF4-FFF2-40B4-BE49-F238E27FC236}">
                    <a16:creationId xmlns:a16="http://schemas.microsoft.com/office/drawing/2014/main" id="{9D9A9342-4D7A-D53A-85C1-47FE3C38DFB1}"/>
                  </a:ext>
                </a:extLst>
              </p:cNvPr>
              <p:cNvSpPr/>
              <p:nvPr/>
            </p:nvSpPr>
            <p:spPr>
              <a:xfrm>
                <a:off x="8615895"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7" name="Freeform 5494">
                <a:extLst>
                  <a:ext uri="{FF2B5EF4-FFF2-40B4-BE49-F238E27FC236}">
                    <a16:creationId xmlns:a16="http://schemas.microsoft.com/office/drawing/2014/main" id="{966A5E50-8074-B658-4395-D017EA0C412D}"/>
                  </a:ext>
                </a:extLst>
              </p:cNvPr>
              <p:cNvSpPr/>
              <p:nvPr/>
            </p:nvSpPr>
            <p:spPr>
              <a:xfrm>
                <a:off x="8638875"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8" name="Freeform 5495">
                <a:extLst>
                  <a:ext uri="{FF2B5EF4-FFF2-40B4-BE49-F238E27FC236}">
                    <a16:creationId xmlns:a16="http://schemas.microsoft.com/office/drawing/2014/main" id="{90C8E51F-9009-36C1-4844-3C1DD9C72A94}"/>
                  </a:ext>
                </a:extLst>
              </p:cNvPr>
              <p:cNvSpPr/>
              <p:nvPr/>
            </p:nvSpPr>
            <p:spPr>
              <a:xfrm>
                <a:off x="8615895"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49" name="Freeform 5496">
                <a:extLst>
                  <a:ext uri="{FF2B5EF4-FFF2-40B4-BE49-F238E27FC236}">
                    <a16:creationId xmlns:a16="http://schemas.microsoft.com/office/drawing/2014/main" id="{0502AAA1-DCF0-E275-946A-1A54636532CB}"/>
                  </a:ext>
                </a:extLst>
              </p:cNvPr>
              <p:cNvSpPr/>
              <p:nvPr/>
            </p:nvSpPr>
            <p:spPr>
              <a:xfrm>
                <a:off x="8638875"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0" name="Freeform 5497">
                <a:extLst>
                  <a:ext uri="{FF2B5EF4-FFF2-40B4-BE49-F238E27FC236}">
                    <a16:creationId xmlns:a16="http://schemas.microsoft.com/office/drawing/2014/main" id="{DE68B8C4-C1F9-BBBC-C3BE-F015AA7A93A6}"/>
                  </a:ext>
                </a:extLst>
              </p:cNvPr>
              <p:cNvSpPr/>
              <p:nvPr/>
            </p:nvSpPr>
            <p:spPr>
              <a:xfrm>
                <a:off x="8636971" y="311284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1" name="Freeform 5498">
                <a:extLst>
                  <a:ext uri="{FF2B5EF4-FFF2-40B4-BE49-F238E27FC236}">
                    <a16:creationId xmlns:a16="http://schemas.microsoft.com/office/drawing/2014/main" id="{69F966A5-A2F0-A0E9-DD3C-7FBA4863F6F1}"/>
                  </a:ext>
                </a:extLst>
              </p:cNvPr>
              <p:cNvSpPr/>
              <p:nvPr/>
            </p:nvSpPr>
            <p:spPr>
              <a:xfrm>
                <a:off x="8660078" y="30912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2" name="Freeform 5499">
                <a:extLst>
                  <a:ext uri="{FF2B5EF4-FFF2-40B4-BE49-F238E27FC236}">
                    <a16:creationId xmlns:a16="http://schemas.microsoft.com/office/drawing/2014/main" id="{A3E8B6F9-ABA5-C233-CF4B-1E2FFBA32FAF}"/>
                  </a:ext>
                </a:extLst>
              </p:cNvPr>
              <p:cNvSpPr/>
              <p:nvPr/>
            </p:nvSpPr>
            <p:spPr>
              <a:xfrm>
                <a:off x="8636971" y="311284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3" name="Freeform 5500">
                <a:extLst>
                  <a:ext uri="{FF2B5EF4-FFF2-40B4-BE49-F238E27FC236}">
                    <a16:creationId xmlns:a16="http://schemas.microsoft.com/office/drawing/2014/main" id="{3721E3C3-D851-EB18-7CE8-7FA646035AD5}"/>
                  </a:ext>
                </a:extLst>
              </p:cNvPr>
              <p:cNvSpPr/>
              <p:nvPr/>
            </p:nvSpPr>
            <p:spPr>
              <a:xfrm>
                <a:off x="8660078" y="30912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4" name="Freeform 5501">
                <a:extLst>
                  <a:ext uri="{FF2B5EF4-FFF2-40B4-BE49-F238E27FC236}">
                    <a16:creationId xmlns:a16="http://schemas.microsoft.com/office/drawing/2014/main" id="{6BB75622-A713-5889-E48E-A14A73E83F82}"/>
                  </a:ext>
                </a:extLst>
              </p:cNvPr>
              <p:cNvSpPr/>
              <p:nvPr/>
            </p:nvSpPr>
            <p:spPr>
              <a:xfrm>
                <a:off x="8656015"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5" name="Freeform 5502">
                <a:extLst>
                  <a:ext uri="{FF2B5EF4-FFF2-40B4-BE49-F238E27FC236}">
                    <a16:creationId xmlns:a16="http://schemas.microsoft.com/office/drawing/2014/main" id="{0462A822-1094-D23B-B9A6-419B09F727B4}"/>
                  </a:ext>
                </a:extLst>
              </p:cNvPr>
              <p:cNvSpPr/>
              <p:nvPr/>
            </p:nvSpPr>
            <p:spPr>
              <a:xfrm>
                <a:off x="8679123"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6" name="Freeform 5503">
                <a:extLst>
                  <a:ext uri="{FF2B5EF4-FFF2-40B4-BE49-F238E27FC236}">
                    <a16:creationId xmlns:a16="http://schemas.microsoft.com/office/drawing/2014/main" id="{5CC6B9F1-EBD8-6DD5-67C7-6C843F3D72C0}"/>
                  </a:ext>
                </a:extLst>
              </p:cNvPr>
              <p:cNvSpPr/>
              <p:nvPr/>
            </p:nvSpPr>
            <p:spPr>
              <a:xfrm>
                <a:off x="8656015"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7" name="Freeform 5504">
                <a:extLst>
                  <a:ext uri="{FF2B5EF4-FFF2-40B4-BE49-F238E27FC236}">
                    <a16:creationId xmlns:a16="http://schemas.microsoft.com/office/drawing/2014/main" id="{9365CFE2-EF29-EDBB-AC39-AD7C08B97958}"/>
                  </a:ext>
                </a:extLst>
              </p:cNvPr>
              <p:cNvSpPr/>
              <p:nvPr/>
            </p:nvSpPr>
            <p:spPr>
              <a:xfrm>
                <a:off x="8679123"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8" name="Freeform 5505">
                <a:extLst>
                  <a:ext uri="{FF2B5EF4-FFF2-40B4-BE49-F238E27FC236}">
                    <a16:creationId xmlns:a16="http://schemas.microsoft.com/office/drawing/2014/main" id="{9A1CA120-B06E-EB30-6A13-8787BD1B6ADF}"/>
                  </a:ext>
                </a:extLst>
              </p:cNvPr>
              <p:cNvSpPr/>
              <p:nvPr/>
            </p:nvSpPr>
            <p:spPr>
              <a:xfrm>
                <a:off x="8666680"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59" name="Freeform 5506">
                <a:extLst>
                  <a:ext uri="{FF2B5EF4-FFF2-40B4-BE49-F238E27FC236}">
                    <a16:creationId xmlns:a16="http://schemas.microsoft.com/office/drawing/2014/main" id="{0089DF78-223B-AA42-57BB-DC88FF5F3B82}"/>
                  </a:ext>
                </a:extLst>
              </p:cNvPr>
              <p:cNvSpPr/>
              <p:nvPr/>
            </p:nvSpPr>
            <p:spPr>
              <a:xfrm>
                <a:off x="8689661"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0" name="Freeform 5507">
                <a:extLst>
                  <a:ext uri="{FF2B5EF4-FFF2-40B4-BE49-F238E27FC236}">
                    <a16:creationId xmlns:a16="http://schemas.microsoft.com/office/drawing/2014/main" id="{A5E21F1B-0D91-7180-6E65-96B34E1F1E2A}"/>
                  </a:ext>
                </a:extLst>
              </p:cNvPr>
              <p:cNvSpPr/>
              <p:nvPr/>
            </p:nvSpPr>
            <p:spPr>
              <a:xfrm>
                <a:off x="8666680"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1" name="Freeform 5508">
                <a:extLst>
                  <a:ext uri="{FF2B5EF4-FFF2-40B4-BE49-F238E27FC236}">
                    <a16:creationId xmlns:a16="http://schemas.microsoft.com/office/drawing/2014/main" id="{BB895862-A485-8636-F05E-3FD2180A80BC}"/>
                  </a:ext>
                </a:extLst>
              </p:cNvPr>
              <p:cNvSpPr/>
              <p:nvPr/>
            </p:nvSpPr>
            <p:spPr>
              <a:xfrm>
                <a:off x="8689661"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2" name="Freeform 5509">
                <a:extLst>
                  <a:ext uri="{FF2B5EF4-FFF2-40B4-BE49-F238E27FC236}">
                    <a16:creationId xmlns:a16="http://schemas.microsoft.com/office/drawing/2014/main" id="{9800B4E6-4D55-58F2-00FE-2CD6C0D6A77E}"/>
                  </a:ext>
                </a:extLst>
              </p:cNvPr>
              <p:cNvSpPr/>
              <p:nvPr/>
            </p:nvSpPr>
            <p:spPr>
              <a:xfrm>
                <a:off x="8679377"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3" name="Freeform 5510">
                <a:extLst>
                  <a:ext uri="{FF2B5EF4-FFF2-40B4-BE49-F238E27FC236}">
                    <a16:creationId xmlns:a16="http://schemas.microsoft.com/office/drawing/2014/main" id="{DA40AE4B-AE0F-B600-F4D0-226294EABF3B}"/>
                  </a:ext>
                </a:extLst>
              </p:cNvPr>
              <p:cNvSpPr/>
              <p:nvPr/>
            </p:nvSpPr>
            <p:spPr>
              <a:xfrm>
                <a:off x="8702357"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4" name="Freeform 5511">
                <a:extLst>
                  <a:ext uri="{FF2B5EF4-FFF2-40B4-BE49-F238E27FC236}">
                    <a16:creationId xmlns:a16="http://schemas.microsoft.com/office/drawing/2014/main" id="{F771E5E2-B027-7963-CC8C-FD094223F364}"/>
                  </a:ext>
                </a:extLst>
              </p:cNvPr>
              <p:cNvSpPr/>
              <p:nvPr/>
            </p:nvSpPr>
            <p:spPr>
              <a:xfrm>
                <a:off x="8679377"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5" name="Freeform 5512">
                <a:extLst>
                  <a:ext uri="{FF2B5EF4-FFF2-40B4-BE49-F238E27FC236}">
                    <a16:creationId xmlns:a16="http://schemas.microsoft.com/office/drawing/2014/main" id="{DE4D9D50-12DC-1100-74D7-9740A3FAEEB0}"/>
                  </a:ext>
                </a:extLst>
              </p:cNvPr>
              <p:cNvSpPr/>
              <p:nvPr/>
            </p:nvSpPr>
            <p:spPr>
              <a:xfrm>
                <a:off x="8702357"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6" name="Freeform 5513">
                <a:extLst>
                  <a:ext uri="{FF2B5EF4-FFF2-40B4-BE49-F238E27FC236}">
                    <a16:creationId xmlns:a16="http://schemas.microsoft.com/office/drawing/2014/main" id="{67DFFBD6-DD51-DFD0-8042-FDE27D2685EA}"/>
                  </a:ext>
                </a:extLst>
              </p:cNvPr>
              <p:cNvSpPr/>
              <p:nvPr/>
            </p:nvSpPr>
            <p:spPr>
              <a:xfrm>
                <a:off x="8755428"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7" name="Freeform 5514">
                <a:extLst>
                  <a:ext uri="{FF2B5EF4-FFF2-40B4-BE49-F238E27FC236}">
                    <a16:creationId xmlns:a16="http://schemas.microsoft.com/office/drawing/2014/main" id="{F83705B2-C4E7-8B2F-D026-B105BBBDCF0B}"/>
                  </a:ext>
                </a:extLst>
              </p:cNvPr>
              <p:cNvSpPr/>
              <p:nvPr/>
            </p:nvSpPr>
            <p:spPr>
              <a:xfrm>
                <a:off x="8778536"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8" name="Freeform 5515">
                <a:extLst>
                  <a:ext uri="{FF2B5EF4-FFF2-40B4-BE49-F238E27FC236}">
                    <a16:creationId xmlns:a16="http://schemas.microsoft.com/office/drawing/2014/main" id="{9BF156EA-654C-2BE7-EDA5-208F2A682D45}"/>
                  </a:ext>
                </a:extLst>
              </p:cNvPr>
              <p:cNvSpPr/>
              <p:nvPr/>
            </p:nvSpPr>
            <p:spPr>
              <a:xfrm>
                <a:off x="8755428"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69" name="Freeform 5516">
                <a:extLst>
                  <a:ext uri="{FF2B5EF4-FFF2-40B4-BE49-F238E27FC236}">
                    <a16:creationId xmlns:a16="http://schemas.microsoft.com/office/drawing/2014/main" id="{C5C17B46-BBB7-8BC9-48AB-63414ACAC786}"/>
                  </a:ext>
                </a:extLst>
              </p:cNvPr>
              <p:cNvSpPr/>
              <p:nvPr/>
            </p:nvSpPr>
            <p:spPr>
              <a:xfrm>
                <a:off x="8778536"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0" name="Freeform 5517">
                <a:extLst>
                  <a:ext uri="{FF2B5EF4-FFF2-40B4-BE49-F238E27FC236}">
                    <a16:creationId xmlns:a16="http://schemas.microsoft.com/office/drawing/2014/main" id="{2A5EC037-3D07-F041-7CC5-E5F741BF7BD2}"/>
                  </a:ext>
                </a:extLst>
              </p:cNvPr>
              <p:cNvSpPr/>
              <p:nvPr/>
            </p:nvSpPr>
            <p:spPr>
              <a:xfrm>
                <a:off x="8766093"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1" name="Freeform 5518">
                <a:extLst>
                  <a:ext uri="{FF2B5EF4-FFF2-40B4-BE49-F238E27FC236}">
                    <a16:creationId xmlns:a16="http://schemas.microsoft.com/office/drawing/2014/main" id="{AE5BC055-8491-753E-5EA9-83920829C568}"/>
                  </a:ext>
                </a:extLst>
              </p:cNvPr>
              <p:cNvSpPr/>
              <p:nvPr/>
            </p:nvSpPr>
            <p:spPr>
              <a:xfrm>
                <a:off x="8789074"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2" name="Freeform 5519">
                <a:extLst>
                  <a:ext uri="{FF2B5EF4-FFF2-40B4-BE49-F238E27FC236}">
                    <a16:creationId xmlns:a16="http://schemas.microsoft.com/office/drawing/2014/main" id="{0E0B40F0-E916-DDFC-44C5-6F888750CC3E}"/>
                  </a:ext>
                </a:extLst>
              </p:cNvPr>
              <p:cNvSpPr/>
              <p:nvPr/>
            </p:nvSpPr>
            <p:spPr>
              <a:xfrm>
                <a:off x="8766093"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3" name="Freeform 5520">
                <a:extLst>
                  <a:ext uri="{FF2B5EF4-FFF2-40B4-BE49-F238E27FC236}">
                    <a16:creationId xmlns:a16="http://schemas.microsoft.com/office/drawing/2014/main" id="{E08788A9-E931-78CC-E313-303E0AAC812C}"/>
                  </a:ext>
                </a:extLst>
              </p:cNvPr>
              <p:cNvSpPr/>
              <p:nvPr/>
            </p:nvSpPr>
            <p:spPr>
              <a:xfrm>
                <a:off x="8789074"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4" name="Freeform 5521">
                <a:extLst>
                  <a:ext uri="{FF2B5EF4-FFF2-40B4-BE49-F238E27FC236}">
                    <a16:creationId xmlns:a16="http://schemas.microsoft.com/office/drawing/2014/main" id="{5D077336-1BF3-6E30-9417-7044CE95265A}"/>
                  </a:ext>
                </a:extLst>
              </p:cNvPr>
              <p:cNvSpPr/>
              <p:nvPr/>
            </p:nvSpPr>
            <p:spPr>
              <a:xfrm>
                <a:off x="8782980"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5" name="Freeform 5522">
                <a:extLst>
                  <a:ext uri="{FF2B5EF4-FFF2-40B4-BE49-F238E27FC236}">
                    <a16:creationId xmlns:a16="http://schemas.microsoft.com/office/drawing/2014/main" id="{C5D86908-BBAF-343F-6325-44F3F6CC3188}"/>
                  </a:ext>
                </a:extLst>
              </p:cNvPr>
              <p:cNvSpPr/>
              <p:nvPr/>
            </p:nvSpPr>
            <p:spPr>
              <a:xfrm>
                <a:off x="8805960"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6" name="Freeform 5523">
                <a:extLst>
                  <a:ext uri="{FF2B5EF4-FFF2-40B4-BE49-F238E27FC236}">
                    <a16:creationId xmlns:a16="http://schemas.microsoft.com/office/drawing/2014/main" id="{7E1935F1-7C9D-FEED-81BE-07586261F7BA}"/>
                  </a:ext>
                </a:extLst>
              </p:cNvPr>
              <p:cNvSpPr/>
              <p:nvPr/>
            </p:nvSpPr>
            <p:spPr>
              <a:xfrm>
                <a:off x="8782980"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7" name="Freeform 5524">
                <a:extLst>
                  <a:ext uri="{FF2B5EF4-FFF2-40B4-BE49-F238E27FC236}">
                    <a16:creationId xmlns:a16="http://schemas.microsoft.com/office/drawing/2014/main" id="{D41643D4-A82E-62FB-97C8-EBFEEE380BA3}"/>
                  </a:ext>
                </a:extLst>
              </p:cNvPr>
              <p:cNvSpPr/>
              <p:nvPr/>
            </p:nvSpPr>
            <p:spPr>
              <a:xfrm>
                <a:off x="8805960"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8" name="Freeform 5525">
                <a:extLst>
                  <a:ext uri="{FF2B5EF4-FFF2-40B4-BE49-F238E27FC236}">
                    <a16:creationId xmlns:a16="http://schemas.microsoft.com/office/drawing/2014/main" id="{2DC45FB6-7EC3-6E1B-0D30-86C5C563BAD8}"/>
                  </a:ext>
                </a:extLst>
              </p:cNvPr>
              <p:cNvSpPr/>
              <p:nvPr/>
            </p:nvSpPr>
            <p:spPr>
              <a:xfrm>
                <a:off x="8812562"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79" name="Freeform 5526">
                <a:extLst>
                  <a:ext uri="{FF2B5EF4-FFF2-40B4-BE49-F238E27FC236}">
                    <a16:creationId xmlns:a16="http://schemas.microsoft.com/office/drawing/2014/main" id="{B81231D3-69C8-C4B8-E948-D0333B14AD20}"/>
                  </a:ext>
                </a:extLst>
              </p:cNvPr>
              <p:cNvSpPr/>
              <p:nvPr/>
            </p:nvSpPr>
            <p:spPr>
              <a:xfrm>
                <a:off x="8835543"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0" name="Freeform 5527">
                <a:extLst>
                  <a:ext uri="{FF2B5EF4-FFF2-40B4-BE49-F238E27FC236}">
                    <a16:creationId xmlns:a16="http://schemas.microsoft.com/office/drawing/2014/main" id="{433E5882-BB6E-190C-B21E-35AA6FE39FF3}"/>
                  </a:ext>
                </a:extLst>
              </p:cNvPr>
              <p:cNvSpPr/>
              <p:nvPr/>
            </p:nvSpPr>
            <p:spPr>
              <a:xfrm>
                <a:off x="8812562"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1" name="Freeform 5528">
                <a:extLst>
                  <a:ext uri="{FF2B5EF4-FFF2-40B4-BE49-F238E27FC236}">
                    <a16:creationId xmlns:a16="http://schemas.microsoft.com/office/drawing/2014/main" id="{13A5C1F9-B440-3B8F-CDF2-F1D2E8C64CEA}"/>
                  </a:ext>
                </a:extLst>
              </p:cNvPr>
              <p:cNvSpPr/>
              <p:nvPr/>
            </p:nvSpPr>
            <p:spPr>
              <a:xfrm>
                <a:off x="8835543"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2" name="Freeform 5529">
                <a:extLst>
                  <a:ext uri="{FF2B5EF4-FFF2-40B4-BE49-F238E27FC236}">
                    <a16:creationId xmlns:a16="http://schemas.microsoft.com/office/drawing/2014/main" id="{3A150900-8D4F-DC74-7014-E23B2BCBA255}"/>
                  </a:ext>
                </a:extLst>
              </p:cNvPr>
              <p:cNvSpPr/>
              <p:nvPr/>
            </p:nvSpPr>
            <p:spPr>
              <a:xfrm>
                <a:off x="886753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3" name="Freeform 5530">
                <a:extLst>
                  <a:ext uri="{FF2B5EF4-FFF2-40B4-BE49-F238E27FC236}">
                    <a16:creationId xmlns:a16="http://schemas.microsoft.com/office/drawing/2014/main" id="{E31FAF1B-0346-1DBE-127B-63B87B213F98}"/>
                  </a:ext>
                </a:extLst>
              </p:cNvPr>
              <p:cNvSpPr/>
              <p:nvPr/>
            </p:nvSpPr>
            <p:spPr>
              <a:xfrm>
                <a:off x="8890645"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4" name="Freeform 5531">
                <a:extLst>
                  <a:ext uri="{FF2B5EF4-FFF2-40B4-BE49-F238E27FC236}">
                    <a16:creationId xmlns:a16="http://schemas.microsoft.com/office/drawing/2014/main" id="{10F999EC-A814-D045-1126-757AFF7CA53B}"/>
                  </a:ext>
                </a:extLst>
              </p:cNvPr>
              <p:cNvSpPr/>
              <p:nvPr/>
            </p:nvSpPr>
            <p:spPr>
              <a:xfrm>
                <a:off x="886753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5" name="Freeform 5532">
                <a:extLst>
                  <a:ext uri="{FF2B5EF4-FFF2-40B4-BE49-F238E27FC236}">
                    <a16:creationId xmlns:a16="http://schemas.microsoft.com/office/drawing/2014/main" id="{3B89910F-5618-0603-C7BF-CDF97F3DFD1C}"/>
                  </a:ext>
                </a:extLst>
              </p:cNvPr>
              <p:cNvSpPr/>
              <p:nvPr/>
            </p:nvSpPr>
            <p:spPr>
              <a:xfrm>
                <a:off x="8890645"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6" name="Freeform 5533">
                <a:extLst>
                  <a:ext uri="{FF2B5EF4-FFF2-40B4-BE49-F238E27FC236}">
                    <a16:creationId xmlns:a16="http://schemas.microsoft.com/office/drawing/2014/main" id="{C7A75ABC-9C51-456C-CB72-ACDC72680740}"/>
                  </a:ext>
                </a:extLst>
              </p:cNvPr>
              <p:cNvSpPr/>
              <p:nvPr/>
            </p:nvSpPr>
            <p:spPr>
              <a:xfrm>
                <a:off x="8878076"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7" name="Freeform 5534">
                <a:extLst>
                  <a:ext uri="{FF2B5EF4-FFF2-40B4-BE49-F238E27FC236}">
                    <a16:creationId xmlns:a16="http://schemas.microsoft.com/office/drawing/2014/main" id="{522E96CA-EF90-266F-70E7-5B6E619CDE35}"/>
                  </a:ext>
                </a:extLst>
              </p:cNvPr>
              <p:cNvSpPr/>
              <p:nvPr/>
            </p:nvSpPr>
            <p:spPr>
              <a:xfrm>
                <a:off x="890118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8" name="Freeform 5535">
                <a:extLst>
                  <a:ext uri="{FF2B5EF4-FFF2-40B4-BE49-F238E27FC236}">
                    <a16:creationId xmlns:a16="http://schemas.microsoft.com/office/drawing/2014/main" id="{C42A3438-7487-52AB-4EA9-B3BE0C1BD338}"/>
                  </a:ext>
                </a:extLst>
              </p:cNvPr>
              <p:cNvSpPr/>
              <p:nvPr/>
            </p:nvSpPr>
            <p:spPr>
              <a:xfrm>
                <a:off x="8878076"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89" name="Freeform 5536">
                <a:extLst>
                  <a:ext uri="{FF2B5EF4-FFF2-40B4-BE49-F238E27FC236}">
                    <a16:creationId xmlns:a16="http://schemas.microsoft.com/office/drawing/2014/main" id="{38B6683E-E0C6-F2E8-88BA-A7C7532EBDD5}"/>
                  </a:ext>
                </a:extLst>
              </p:cNvPr>
              <p:cNvSpPr/>
              <p:nvPr/>
            </p:nvSpPr>
            <p:spPr>
              <a:xfrm>
                <a:off x="890118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0" name="Freeform 5537">
                <a:extLst>
                  <a:ext uri="{FF2B5EF4-FFF2-40B4-BE49-F238E27FC236}">
                    <a16:creationId xmlns:a16="http://schemas.microsoft.com/office/drawing/2014/main" id="{93C4935B-7AAA-FC3F-01AA-EC339AE9AA75}"/>
                  </a:ext>
                </a:extLst>
              </p:cNvPr>
              <p:cNvSpPr/>
              <p:nvPr/>
            </p:nvSpPr>
            <p:spPr>
              <a:xfrm>
                <a:off x="88865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1" name="Freeform 5538">
                <a:extLst>
                  <a:ext uri="{FF2B5EF4-FFF2-40B4-BE49-F238E27FC236}">
                    <a16:creationId xmlns:a16="http://schemas.microsoft.com/office/drawing/2014/main" id="{1B70E97B-8B23-1181-3493-54F8B51F0865}"/>
                  </a:ext>
                </a:extLst>
              </p:cNvPr>
              <p:cNvSpPr/>
              <p:nvPr/>
            </p:nvSpPr>
            <p:spPr>
              <a:xfrm>
                <a:off x="890956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2" name="Freeform 5539">
                <a:extLst>
                  <a:ext uri="{FF2B5EF4-FFF2-40B4-BE49-F238E27FC236}">
                    <a16:creationId xmlns:a16="http://schemas.microsoft.com/office/drawing/2014/main" id="{8B5AF473-95E9-D111-6FA1-4370413ADD73}"/>
                  </a:ext>
                </a:extLst>
              </p:cNvPr>
              <p:cNvSpPr/>
              <p:nvPr/>
            </p:nvSpPr>
            <p:spPr>
              <a:xfrm>
                <a:off x="88865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3" name="Freeform 5540">
                <a:extLst>
                  <a:ext uri="{FF2B5EF4-FFF2-40B4-BE49-F238E27FC236}">
                    <a16:creationId xmlns:a16="http://schemas.microsoft.com/office/drawing/2014/main" id="{6568CB60-AA9A-A703-DC4D-A6537FCD757C}"/>
                  </a:ext>
                </a:extLst>
              </p:cNvPr>
              <p:cNvSpPr/>
              <p:nvPr/>
            </p:nvSpPr>
            <p:spPr>
              <a:xfrm>
                <a:off x="890956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4" name="Freeform 5541">
                <a:extLst>
                  <a:ext uri="{FF2B5EF4-FFF2-40B4-BE49-F238E27FC236}">
                    <a16:creationId xmlns:a16="http://schemas.microsoft.com/office/drawing/2014/main" id="{5FD71738-F04F-B4AA-0BF3-B4D2710BFE16}"/>
                  </a:ext>
                </a:extLst>
              </p:cNvPr>
              <p:cNvSpPr/>
              <p:nvPr/>
            </p:nvSpPr>
            <p:spPr>
              <a:xfrm>
                <a:off x="891197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5" name="Freeform 5542">
                <a:extLst>
                  <a:ext uri="{FF2B5EF4-FFF2-40B4-BE49-F238E27FC236}">
                    <a16:creationId xmlns:a16="http://schemas.microsoft.com/office/drawing/2014/main" id="{1D96B606-3896-A721-9060-6B5D7294CD73}"/>
                  </a:ext>
                </a:extLst>
              </p:cNvPr>
              <p:cNvSpPr/>
              <p:nvPr/>
            </p:nvSpPr>
            <p:spPr>
              <a:xfrm>
                <a:off x="893495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6" name="Freeform 5543">
                <a:extLst>
                  <a:ext uri="{FF2B5EF4-FFF2-40B4-BE49-F238E27FC236}">
                    <a16:creationId xmlns:a16="http://schemas.microsoft.com/office/drawing/2014/main" id="{BA946A6B-78B4-3AEF-64AD-9DF48678CE49}"/>
                  </a:ext>
                </a:extLst>
              </p:cNvPr>
              <p:cNvSpPr/>
              <p:nvPr/>
            </p:nvSpPr>
            <p:spPr>
              <a:xfrm>
                <a:off x="891197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7" name="Freeform 5544">
                <a:extLst>
                  <a:ext uri="{FF2B5EF4-FFF2-40B4-BE49-F238E27FC236}">
                    <a16:creationId xmlns:a16="http://schemas.microsoft.com/office/drawing/2014/main" id="{75C3D387-BEFF-0258-6045-EBD8AB061A70}"/>
                  </a:ext>
                </a:extLst>
              </p:cNvPr>
              <p:cNvSpPr/>
              <p:nvPr/>
            </p:nvSpPr>
            <p:spPr>
              <a:xfrm>
                <a:off x="893495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8" name="Freeform 5545">
                <a:extLst>
                  <a:ext uri="{FF2B5EF4-FFF2-40B4-BE49-F238E27FC236}">
                    <a16:creationId xmlns:a16="http://schemas.microsoft.com/office/drawing/2014/main" id="{CF801744-EB41-F9B4-D1DB-E596E3D8DBFB}"/>
                  </a:ext>
                </a:extLst>
              </p:cNvPr>
              <p:cNvSpPr/>
              <p:nvPr/>
            </p:nvSpPr>
            <p:spPr>
              <a:xfrm>
                <a:off x="891616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899" name="Freeform 5546">
                <a:extLst>
                  <a:ext uri="{FF2B5EF4-FFF2-40B4-BE49-F238E27FC236}">
                    <a16:creationId xmlns:a16="http://schemas.microsoft.com/office/drawing/2014/main" id="{333A49BF-9EA0-7096-EE1F-24B12434B9FE}"/>
                  </a:ext>
                </a:extLst>
              </p:cNvPr>
              <p:cNvSpPr/>
              <p:nvPr/>
            </p:nvSpPr>
            <p:spPr>
              <a:xfrm>
                <a:off x="893927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0" name="Freeform 5547">
                <a:extLst>
                  <a:ext uri="{FF2B5EF4-FFF2-40B4-BE49-F238E27FC236}">
                    <a16:creationId xmlns:a16="http://schemas.microsoft.com/office/drawing/2014/main" id="{382D429E-7D62-FCD6-3ACF-802BB9B4B852}"/>
                  </a:ext>
                </a:extLst>
              </p:cNvPr>
              <p:cNvSpPr/>
              <p:nvPr/>
            </p:nvSpPr>
            <p:spPr>
              <a:xfrm>
                <a:off x="891616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1" name="Freeform 5548">
                <a:extLst>
                  <a:ext uri="{FF2B5EF4-FFF2-40B4-BE49-F238E27FC236}">
                    <a16:creationId xmlns:a16="http://schemas.microsoft.com/office/drawing/2014/main" id="{02E9F998-C426-CAC0-C92E-F5FDFFE8B101}"/>
                  </a:ext>
                </a:extLst>
              </p:cNvPr>
              <p:cNvSpPr/>
              <p:nvPr/>
            </p:nvSpPr>
            <p:spPr>
              <a:xfrm>
                <a:off x="893927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2" name="Freeform 5549">
                <a:extLst>
                  <a:ext uri="{FF2B5EF4-FFF2-40B4-BE49-F238E27FC236}">
                    <a16:creationId xmlns:a16="http://schemas.microsoft.com/office/drawing/2014/main" id="{90407F6D-E635-9F9F-9150-0AFB8FFAE00C}"/>
                  </a:ext>
                </a:extLst>
              </p:cNvPr>
              <p:cNvSpPr/>
              <p:nvPr/>
            </p:nvSpPr>
            <p:spPr>
              <a:xfrm>
                <a:off x="8962761"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3" name="Freeform 5550">
                <a:extLst>
                  <a:ext uri="{FF2B5EF4-FFF2-40B4-BE49-F238E27FC236}">
                    <a16:creationId xmlns:a16="http://schemas.microsoft.com/office/drawing/2014/main" id="{386B5F3B-7C32-A873-F9DD-9455E0B76A49}"/>
                  </a:ext>
                </a:extLst>
              </p:cNvPr>
              <p:cNvSpPr/>
              <p:nvPr/>
            </p:nvSpPr>
            <p:spPr>
              <a:xfrm>
                <a:off x="8985741"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4" name="Freeform 5551">
                <a:extLst>
                  <a:ext uri="{FF2B5EF4-FFF2-40B4-BE49-F238E27FC236}">
                    <a16:creationId xmlns:a16="http://schemas.microsoft.com/office/drawing/2014/main" id="{D681E4F6-22CC-4A84-F658-9512972A7E8F}"/>
                  </a:ext>
                </a:extLst>
              </p:cNvPr>
              <p:cNvSpPr/>
              <p:nvPr/>
            </p:nvSpPr>
            <p:spPr>
              <a:xfrm>
                <a:off x="8962761"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5" name="Freeform 5552">
                <a:extLst>
                  <a:ext uri="{FF2B5EF4-FFF2-40B4-BE49-F238E27FC236}">
                    <a16:creationId xmlns:a16="http://schemas.microsoft.com/office/drawing/2014/main" id="{33946214-D956-114C-B93F-B603E3ADAF98}"/>
                  </a:ext>
                </a:extLst>
              </p:cNvPr>
              <p:cNvSpPr/>
              <p:nvPr/>
            </p:nvSpPr>
            <p:spPr>
              <a:xfrm>
                <a:off x="8985741"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6" name="Freeform 5553">
                <a:extLst>
                  <a:ext uri="{FF2B5EF4-FFF2-40B4-BE49-F238E27FC236}">
                    <a16:creationId xmlns:a16="http://schemas.microsoft.com/office/drawing/2014/main" id="{80604562-3101-65A6-D35C-45EF97BA6574}"/>
                  </a:ext>
                </a:extLst>
              </p:cNvPr>
              <p:cNvSpPr/>
              <p:nvPr/>
            </p:nvSpPr>
            <p:spPr>
              <a:xfrm>
                <a:off x="896479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7" name="Freeform 5554">
                <a:extLst>
                  <a:ext uri="{FF2B5EF4-FFF2-40B4-BE49-F238E27FC236}">
                    <a16:creationId xmlns:a16="http://schemas.microsoft.com/office/drawing/2014/main" id="{8582BBC8-0AE1-0155-B371-3780BBB36D82}"/>
                  </a:ext>
                </a:extLst>
              </p:cNvPr>
              <p:cNvSpPr/>
              <p:nvPr/>
            </p:nvSpPr>
            <p:spPr>
              <a:xfrm>
                <a:off x="8987900"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8" name="Freeform 5555">
                <a:extLst>
                  <a:ext uri="{FF2B5EF4-FFF2-40B4-BE49-F238E27FC236}">
                    <a16:creationId xmlns:a16="http://schemas.microsoft.com/office/drawing/2014/main" id="{6EB542BE-3F19-1B19-C10B-879334D2A649}"/>
                  </a:ext>
                </a:extLst>
              </p:cNvPr>
              <p:cNvSpPr/>
              <p:nvPr/>
            </p:nvSpPr>
            <p:spPr>
              <a:xfrm>
                <a:off x="896479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09" name="Freeform 5556">
                <a:extLst>
                  <a:ext uri="{FF2B5EF4-FFF2-40B4-BE49-F238E27FC236}">
                    <a16:creationId xmlns:a16="http://schemas.microsoft.com/office/drawing/2014/main" id="{AA3109E7-64B5-8788-1E69-810F97AE2F7C}"/>
                  </a:ext>
                </a:extLst>
              </p:cNvPr>
              <p:cNvSpPr/>
              <p:nvPr/>
            </p:nvSpPr>
            <p:spPr>
              <a:xfrm>
                <a:off x="8987900"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0" name="Freeform 5557">
                <a:extLst>
                  <a:ext uri="{FF2B5EF4-FFF2-40B4-BE49-F238E27FC236}">
                    <a16:creationId xmlns:a16="http://schemas.microsoft.com/office/drawing/2014/main" id="{705A015D-55F1-2DFD-B9B8-2C28099A677B}"/>
                  </a:ext>
                </a:extLst>
              </p:cNvPr>
              <p:cNvSpPr/>
              <p:nvPr/>
            </p:nvSpPr>
            <p:spPr>
              <a:xfrm>
                <a:off x="8988154"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1" name="Freeform 5558">
                <a:extLst>
                  <a:ext uri="{FF2B5EF4-FFF2-40B4-BE49-F238E27FC236}">
                    <a16:creationId xmlns:a16="http://schemas.microsoft.com/office/drawing/2014/main" id="{B92EA6A4-FAFB-7E52-14B3-F6FD984124E5}"/>
                  </a:ext>
                </a:extLst>
              </p:cNvPr>
              <p:cNvSpPr/>
              <p:nvPr/>
            </p:nvSpPr>
            <p:spPr>
              <a:xfrm>
                <a:off x="9011134"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2" name="Freeform 5559">
                <a:extLst>
                  <a:ext uri="{FF2B5EF4-FFF2-40B4-BE49-F238E27FC236}">
                    <a16:creationId xmlns:a16="http://schemas.microsoft.com/office/drawing/2014/main" id="{433AADCC-615B-9A20-6D62-EF4EB595D051}"/>
                  </a:ext>
                </a:extLst>
              </p:cNvPr>
              <p:cNvSpPr/>
              <p:nvPr/>
            </p:nvSpPr>
            <p:spPr>
              <a:xfrm>
                <a:off x="8988154"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3" name="Freeform 5560">
                <a:extLst>
                  <a:ext uri="{FF2B5EF4-FFF2-40B4-BE49-F238E27FC236}">
                    <a16:creationId xmlns:a16="http://schemas.microsoft.com/office/drawing/2014/main" id="{46A0C652-24D6-AAA7-F7CF-052F1919DD82}"/>
                  </a:ext>
                </a:extLst>
              </p:cNvPr>
              <p:cNvSpPr/>
              <p:nvPr/>
            </p:nvSpPr>
            <p:spPr>
              <a:xfrm>
                <a:off x="9011134"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4" name="Freeform 5561">
                <a:extLst>
                  <a:ext uri="{FF2B5EF4-FFF2-40B4-BE49-F238E27FC236}">
                    <a16:creationId xmlns:a16="http://schemas.microsoft.com/office/drawing/2014/main" id="{833F8C6D-FA17-D1C6-607B-22863660ED66}"/>
                  </a:ext>
                </a:extLst>
              </p:cNvPr>
              <p:cNvSpPr/>
              <p:nvPr/>
            </p:nvSpPr>
            <p:spPr>
              <a:xfrm>
                <a:off x="90028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5" name="Freeform 5562">
                <a:extLst>
                  <a:ext uri="{FF2B5EF4-FFF2-40B4-BE49-F238E27FC236}">
                    <a16:creationId xmlns:a16="http://schemas.microsoft.com/office/drawing/2014/main" id="{0FF47EA7-ECCD-68B3-1B0B-2F7328A6CAA7}"/>
                  </a:ext>
                </a:extLst>
              </p:cNvPr>
              <p:cNvSpPr/>
              <p:nvPr/>
            </p:nvSpPr>
            <p:spPr>
              <a:xfrm>
                <a:off x="9025989"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6" name="Freeform 5563">
                <a:extLst>
                  <a:ext uri="{FF2B5EF4-FFF2-40B4-BE49-F238E27FC236}">
                    <a16:creationId xmlns:a16="http://schemas.microsoft.com/office/drawing/2014/main" id="{35FF18D2-1F92-BCEB-0CAC-38F061944D81}"/>
                  </a:ext>
                </a:extLst>
              </p:cNvPr>
              <p:cNvSpPr/>
              <p:nvPr/>
            </p:nvSpPr>
            <p:spPr>
              <a:xfrm>
                <a:off x="90028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7" name="Freeform 5564">
                <a:extLst>
                  <a:ext uri="{FF2B5EF4-FFF2-40B4-BE49-F238E27FC236}">
                    <a16:creationId xmlns:a16="http://schemas.microsoft.com/office/drawing/2014/main" id="{9DE69987-EFEC-1A9E-CCE9-C15FF757082F}"/>
                  </a:ext>
                </a:extLst>
              </p:cNvPr>
              <p:cNvSpPr/>
              <p:nvPr/>
            </p:nvSpPr>
            <p:spPr>
              <a:xfrm>
                <a:off x="9025989"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8" name="Freeform 5565">
                <a:extLst>
                  <a:ext uri="{FF2B5EF4-FFF2-40B4-BE49-F238E27FC236}">
                    <a16:creationId xmlns:a16="http://schemas.microsoft.com/office/drawing/2014/main" id="{2A93E9EC-0F1B-D5D2-074D-0FED9CC4AF1D}"/>
                  </a:ext>
                </a:extLst>
              </p:cNvPr>
              <p:cNvSpPr/>
              <p:nvPr/>
            </p:nvSpPr>
            <p:spPr>
              <a:xfrm>
                <a:off x="901557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19" name="Freeform 5566">
                <a:extLst>
                  <a:ext uri="{FF2B5EF4-FFF2-40B4-BE49-F238E27FC236}">
                    <a16:creationId xmlns:a16="http://schemas.microsoft.com/office/drawing/2014/main" id="{78E96D72-9665-B408-A450-8389D6EA4258}"/>
                  </a:ext>
                </a:extLst>
              </p:cNvPr>
              <p:cNvSpPr/>
              <p:nvPr/>
            </p:nvSpPr>
            <p:spPr>
              <a:xfrm>
                <a:off x="903868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0" name="Freeform 5567">
                <a:extLst>
                  <a:ext uri="{FF2B5EF4-FFF2-40B4-BE49-F238E27FC236}">
                    <a16:creationId xmlns:a16="http://schemas.microsoft.com/office/drawing/2014/main" id="{36850EF9-F7B3-DA92-D8B8-AAAB6A1FFA02}"/>
                  </a:ext>
                </a:extLst>
              </p:cNvPr>
              <p:cNvSpPr/>
              <p:nvPr/>
            </p:nvSpPr>
            <p:spPr>
              <a:xfrm>
                <a:off x="901557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1" name="Freeform 5568">
                <a:extLst>
                  <a:ext uri="{FF2B5EF4-FFF2-40B4-BE49-F238E27FC236}">
                    <a16:creationId xmlns:a16="http://schemas.microsoft.com/office/drawing/2014/main" id="{B8A488F9-F536-8256-0022-118CF4E588BE}"/>
                  </a:ext>
                </a:extLst>
              </p:cNvPr>
              <p:cNvSpPr/>
              <p:nvPr/>
            </p:nvSpPr>
            <p:spPr>
              <a:xfrm>
                <a:off x="903868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2" name="Freeform 5569">
                <a:extLst>
                  <a:ext uri="{FF2B5EF4-FFF2-40B4-BE49-F238E27FC236}">
                    <a16:creationId xmlns:a16="http://schemas.microsoft.com/office/drawing/2014/main" id="{96E45D7A-58FF-82CB-C4A3-49EEFDDCE372}"/>
                  </a:ext>
                </a:extLst>
              </p:cNvPr>
              <p:cNvSpPr/>
              <p:nvPr/>
            </p:nvSpPr>
            <p:spPr>
              <a:xfrm>
                <a:off x="904097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3" name="Freeform 5570">
                <a:extLst>
                  <a:ext uri="{FF2B5EF4-FFF2-40B4-BE49-F238E27FC236}">
                    <a16:creationId xmlns:a16="http://schemas.microsoft.com/office/drawing/2014/main" id="{057E6B39-A3C3-41D3-18F8-3A223A3CD21F}"/>
                  </a:ext>
                </a:extLst>
              </p:cNvPr>
              <p:cNvSpPr/>
              <p:nvPr/>
            </p:nvSpPr>
            <p:spPr>
              <a:xfrm>
                <a:off x="9063951"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4" name="Freeform 5571">
                <a:extLst>
                  <a:ext uri="{FF2B5EF4-FFF2-40B4-BE49-F238E27FC236}">
                    <a16:creationId xmlns:a16="http://schemas.microsoft.com/office/drawing/2014/main" id="{8FF89478-34C8-B769-AAF7-DC27D0EFA255}"/>
                  </a:ext>
                </a:extLst>
              </p:cNvPr>
              <p:cNvSpPr/>
              <p:nvPr/>
            </p:nvSpPr>
            <p:spPr>
              <a:xfrm>
                <a:off x="904097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5" name="Freeform 5572">
                <a:extLst>
                  <a:ext uri="{FF2B5EF4-FFF2-40B4-BE49-F238E27FC236}">
                    <a16:creationId xmlns:a16="http://schemas.microsoft.com/office/drawing/2014/main" id="{C7F6E952-951F-8EF7-FADE-B3B89C61F68A}"/>
                  </a:ext>
                </a:extLst>
              </p:cNvPr>
              <p:cNvSpPr/>
              <p:nvPr/>
            </p:nvSpPr>
            <p:spPr>
              <a:xfrm>
                <a:off x="9063951"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6" name="Freeform 5573">
                <a:extLst>
                  <a:ext uri="{FF2B5EF4-FFF2-40B4-BE49-F238E27FC236}">
                    <a16:creationId xmlns:a16="http://schemas.microsoft.com/office/drawing/2014/main" id="{B942BB30-D8E6-50AF-0133-6FF65F5E8A7C}"/>
                  </a:ext>
                </a:extLst>
              </p:cNvPr>
              <p:cNvSpPr/>
              <p:nvPr/>
            </p:nvSpPr>
            <p:spPr>
              <a:xfrm>
                <a:off x="904516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7" name="Freeform 5574">
                <a:extLst>
                  <a:ext uri="{FF2B5EF4-FFF2-40B4-BE49-F238E27FC236}">
                    <a16:creationId xmlns:a16="http://schemas.microsoft.com/office/drawing/2014/main" id="{17AAF251-0289-BFBA-3674-4ACC56ACFB39}"/>
                  </a:ext>
                </a:extLst>
              </p:cNvPr>
              <p:cNvSpPr/>
              <p:nvPr/>
            </p:nvSpPr>
            <p:spPr>
              <a:xfrm>
                <a:off x="906826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8" name="Freeform 5575">
                <a:extLst>
                  <a:ext uri="{FF2B5EF4-FFF2-40B4-BE49-F238E27FC236}">
                    <a16:creationId xmlns:a16="http://schemas.microsoft.com/office/drawing/2014/main" id="{D6BCE9D5-525C-0489-F973-38DD1590F3A8}"/>
                  </a:ext>
                </a:extLst>
              </p:cNvPr>
              <p:cNvSpPr/>
              <p:nvPr/>
            </p:nvSpPr>
            <p:spPr>
              <a:xfrm>
                <a:off x="904516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29" name="Freeform 5576">
                <a:extLst>
                  <a:ext uri="{FF2B5EF4-FFF2-40B4-BE49-F238E27FC236}">
                    <a16:creationId xmlns:a16="http://schemas.microsoft.com/office/drawing/2014/main" id="{F53D353E-9966-9920-956B-8980FFD8A14D}"/>
                  </a:ext>
                </a:extLst>
              </p:cNvPr>
              <p:cNvSpPr/>
              <p:nvPr/>
            </p:nvSpPr>
            <p:spPr>
              <a:xfrm>
                <a:off x="906826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0" name="Freeform 5577">
                <a:extLst>
                  <a:ext uri="{FF2B5EF4-FFF2-40B4-BE49-F238E27FC236}">
                    <a16:creationId xmlns:a16="http://schemas.microsoft.com/office/drawing/2014/main" id="{DBFED012-04AE-D267-B59E-C876F522DE05}"/>
                  </a:ext>
                </a:extLst>
              </p:cNvPr>
              <p:cNvSpPr/>
              <p:nvPr/>
            </p:nvSpPr>
            <p:spPr>
              <a:xfrm>
                <a:off x="9051509"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1" name="Freeform 5578">
                <a:extLst>
                  <a:ext uri="{FF2B5EF4-FFF2-40B4-BE49-F238E27FC236}">
                    <a16:creationId xmlns:a16="http://schemas.microsoft.com/office/drawing/2014/main" id="{2A9917D7-FF6E-4228-230C-19674E84F131}"/>
                  </a:ext>
                </a:extLst>
              </p:cNvPr>
              <p:cNvSpPr/>
              <p:nvPr/>
            </p:nvSpPr>
            <p:spPr>
              <a:xfrm>
                <a:off x="90746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2" name="Freeform 5579">
                <a:extLst>
                  <a:ext uri="{FF2B5EF4-FFF2-40B4-BE49-F238E27FC236}">
                    <a16:creationId xmlns:a16="http://schemas.microsoft.com/office/drawing/2014/main" id="{45157654-38A2-1915-B0DA-3564E07E0A63}"/>
                  </a:ext>
                </a:extLst>
              </p:cNvPr>
              <p:cNvSpPr/>
              <p:nvPr/>
            </p:nvSpPr>
            <p:spPr>
              <a:xfrm>
                <a:off x="9051509"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3" name="Freeform 5580">
                <a:extLst>
                  <a:ext uri="{FF2B5EF4-FFF2-40B4-BE49-F238E27FC236}">
                    <a16:creationId xmlns:a16="http://schemas.microsoft.com/office/drawing/2014/main" id="{3C4968B3-B25F-05AC-59B3-2FD799E9FCE2}"/>
                  </a:ext>
                </a:extLst>
              </p:cNvPr>
              <p:cNvSpPr/>
              <p:nvPr/>
            </p:nvSpPr>
            <p:spPr>
              <a:xfrm>
                <a:off x="90746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4" name="Freeform 5581">
                <a:extLst>
                  <a:ext uri="{FF2B5EF4-FFF2-40B4-BE49-F238E27FC236}">
                    <a16:creationId xmlns:a16="http://schemas.microsoft.com/office/drawing/2014/main" id="{C6F418EB-F325-33EA-8ACD-1CDA02A4395C}"/>
                  </a:ext>
                </a:extLst>
              </p:cNvPr>
              <p:cNvSpPr/>
              <p:nvPr/>
            </p:nvSpPr>
            <p:spPr>
              <a:xfrm>
                <a:off x="906001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5" name="Freeform 5582">
                <a:extLst>
                  <a:ext uri="{FF2B5EF4-FFF2-40B4-BE49-F238E27FC236}">
                    <a16:creationId xmlns:a16="http://schemas.microsoft.com/office/drawing/2014/main" id="{F4FCC9FD-4B2A-D598-4D30-F48F22F8C035}"/>
                  </a:ext>
                </a:extLst>
              </p:cNvPr>
              <p:cNvSpPr/>
              <p:nvPr/>
            </p:nvSpPr>
            <p:spPr>
              <a:xfrm>
                <a:off x="908299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6" name="Freeform 5583">
                <a:extLst>
                  <a:ext uri="{FF2B5EF4-FFF2-40B4-BE49-F238E27FC236}">
                    <a16:creationId xmlns:a16="http://schemas.microsoft.com/office/drawing/2014/main" id="{4D393928-DD77-F2A2-AC0F-A64874AF67E3}"/>
                  </a:ext>
                </a:extLst>
              </p:cNvPr>
              <p:cNvSpPr/>
              <p:nvPr/>
            </p:nvSpPr>
            <p:spPr>
              <a:xfrm>
                <a:off x="906001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7" name="Freeform 5584">
                <a:extLst>
                  <a:ext uri="{FF2B5EF4-FFF2-40B4-BE49-F238E27FC236}">
                    <a16:creationId xmlns:a16="http://schemas.microsoft.com/office/drawing/2014/main" id="{9FF3F932-4262-C313-B427-2D697A4341CC}"/>
                  </a:ext>
                </a:extLst>
              </p:cNvPr>
              <p:cNvSpPr/>
              <p:nvPr/>
            </p:nvSpPr>
            <p:spPr>
              <a:xfrm>
                <a:off x="908299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8" name="Freeform 5585">
                <a:extLst>
                  <a:ext uri="{FF2B5EF4-FFF2-40B4-BE49-F238E27FC236}">
                    <a16:creationId xmlns:a16="http://schemas.microsoft.com/office/drawing/2014/main" id="{426FA091-1B89-E30F-4316-ABD52D6996EB}"/>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39" name="Freeform 5586">
                <a:extLst>
                  <a:ext uri="{FF2B5EF4-FFF2-40B4-BE49-F238E27FC236}">
                    <a16:creationId xmlns:a16="http://schemas.microsoft.com/office/drawing/2014/main" id="{A982DDFE-F4E7-068B-F5C2-75A7B281D9EE}"/>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0" name="Freeform 5587">
                <a:extLst>
                  <a:ext uri="{FF2B5EF4-FFF2-40B4-BE49-F238E27FC236}">
                    <a16:creationId xmlns:a16="http://schemas.microsoft.com/office/drawing/2014/main" id="{1A50690A-39B9-E39A-6CC4-06AC75416ECB}"/>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1" name="Freeform 5588">
                <a:extLst>
                  <a:ext uri="{FF2B5EF4-FFF2-40B4-BE49-F238E27FC236}">
                    <a16:creationId xmlns:a16="http://schemas.microsoft.com/office/drawing/2014/main" id="{5DA00333-05BF-E2A4-4EFD-3A269DF82E40}"/>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2" name="Freeform 5589">
                <a:extLst>
                  <a:ext uri="{FF2B5EF4-FFF2-40B4-BE49-F238E27FC236}">
                    <a16:creationId xmlns:a16="http://schemas.microsoft.com/office/drawing/2014/main" id="{66F83993-8544-0D28-1D3B-DC83E7C7CDD1}"/>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3" name="Freeform 5590">
                <a:extLst>
                  <a:ext uri="{FF2B5EF4-FFF2-40B4-BE49-F238E27FC236}">
                    <a16:creationId xmlns:a16="http://schemas.microsoft.com/office/drawing/2014/main" id="{D613A753-7B95-6D7D-9C13-64FB618E3110}"/>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4" name="Freeform 5591">
                <a:extLst>
                  <a:ext uri="{FF2B5EF4-FFF2-40B4-BE49-F238E27FC236}">
                    <a16:creationId xmlns:a16="http://schemas.microsoft.com/office/drawing/2014/main" id="{D2AAB18E-F58F-3A79-8349-AC216D1E5FF1}"/>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5" name="Freeform 5592">
                <a:extLst>
                  <a:ext uri="{FF2B5EF4-FFF2-40B4-BE49-F238E27FC236}">
                    <a16:creationId xmlns:a16="http://schemas.microsoft.com/office/drawing/2014/main" id="{9B86C41D-F438-EC63-3F30-0207D4C2F4B9}"/>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6" name="Freeform 5593">
                <a:extLst>
                  <a:ext uri="{FF2B5EF4-FFF2-40B4-BE49-F238E27FC236}">
                    <a16:creationId xmlns:a16="http://schemas.microsoft.com/office/drawing/2014/main" id="{38B9046C-1AC9-30C5-B79E-29714A3D6811}"/>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7" name="Freeform 5594">
                <a:extLst>
                  <a:ext uri="{FF2B5EF4-FFF2-40B4-BE49-F238E27FC236}">
                    <a16:creationId xmlns:a16="http://schemas.microsoft.com/office/drawing/2014/main" id="{EC19B2C9-408D-41FB-F004-049B018EC4FF}"/>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8" name="Freeform 5595">
                <a:extLst>
                  <a:ext uri="{FF2B5EF4-FFF2-40B4-BE49-F238E27FC236}">
                    <a16:creationId xmlns:a16="http://schemas.microsoft.com/office/drawing/2014/main" id="{AB4450DE-4EDA-75E9-5BA3-5C6D4EBD3FC4}"/>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49" name="Freeform 5596">
                <a:extLst>
                  <a:ext uri="{FF2B5EF4-FFF2-40B4-BE49-F238E27FC236}">
                    <a16:creationId xmlns:a16="http://schemas.microsoft.com/office/drawing/2014/main" id="{E9D5DB4B-D002-9A22-5F28-0A0A8067CEAA}"/>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0" name="Freeform 5597">
                <a:extLst>
                  <a:ext uri="{FF2B5EF4-FFF2-40B4-BE49-F238E27FC236}">
                    <a16:creationId xmlns:a16="http://schemas.microsoft.com/office/drawing/2014/main" id="{4704505C-BCB8-182B-5C11-3C2C0DF0A2E7}"/>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1" name="Freeform 5598">
                <a:extLst>
                  <a:ext uri="{FF2B5EF4-FFF2-40B4-BE49-F238E27FC236}">
                    <a16:creationId xmlns:a16="http://schemas.microsoft.com/office/drawing/2014/main" id="{BCD1D858-9547-DF41-0148-B9A6542AB79B}"/>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2" name="Freeform 5599">
                <a:extLst>
                  <a:ext uri="{FF2B5EF4-FFF2-40B4-BE49-F238E27FC236}">
                    <a16:creationId xmlns:a16="http://schemas.microsoft.com/office/drawing/2014/main" id="{C1AD0D84-6A18-1C32-C5C2-051AE1EE30BE}"/>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3" name="Freeform 5600">
                <a:extLst>
                  <a:ext uri="{FF2B5EF4-FFF2-40B4-BE49-F238E27FC236}">
                    <a16:creationId xmlns:a16="http://schemas.microsoft.com/office/drawing/2014/main" id="{153D3EA4-076B-1AE4-D8FE-40E2178AA7DA}"/>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4" name="Freeform 5601">
                <a:extLst>
                  <a:ext uri="{FF2B5EF4-FFF2-40B4-BE49-F238E27FC236}">
                    <a16:creationId xmlns:a16="http://schemas.microsoft.com/office/drawing/2014/main" id="{7A58D04E-39FE-2F66-7D95-F113620B823C}"/>
                  </a:ext>
                </a:extLst>
              </p:cNvPr>
              <p:cNvSpPr/>
              <p:nvPr/>
            </p:nvSpPr>
            <p:spPr>
              <a:xfrm>
                <a:off x="910445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5" name="Freeform 5602">
                <a:extLst>
                  <a:ext uri="{FF2B5EF4-FFF2-40B4-BE49-F238E27FC236}">
                    <a16:creationId xmlns:a16="http://schemas.microsoft.com/office/drawing/2014/main" id="{164B2280-E4CE-B4F5-1FF8-F3CDCF7E299B}"/>
                  </a:ext>
                </a:extLst>
              </p:cNvPr>
              <p:cNvSpPr/>
              <p:nvPr/>
            </p:nvSpPr>
            <p:spPr>
              <a:xfrm>
                <a:off x="9127434"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6" name="Freeform 5603">
                <a:extLst>
                  <a:ext uri="{FF2B5EF4-FFF2-40B4-BE49-F238E27FC236}">
                    <a16:creationId xmlns:a16="http://schemas.microsoft.com/office/drawing/2014/main" id="{AFA648A0-95D3-90B2-FE96-F5CCD900527A}"/>
                  </a:ext>
                </a:extLst>
              </p:cNvPr>
              <p:cNvSpPr/>
              <p:nvPr/>
            </p:nvSpPr>
            <p:spPr>
              <a:xfrm>
                <a:off x="910445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7" name="Freeform 5604">
                <a:extLst>
                  <a:ext uri="{FF2B5EF4-FFF2-40B4-BE49-F238E27FC236}">
                    <a16:creationId xmlns:a16="http://schemas.microsoft.com/office/drawing/2014/main" id="{C2F93418-A0AC-4191-997B-F4F3BD8B5486}"/>
                  </a:ext>
                </a:extLst>
              </p:cNvPr>
              <p:cNvSpPr/>
              <p:nvPr/>
            </p:nvSpPr>
            <p:spPr>
              <a:xfrm>
                <a:off x="9127434"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8" name="Freeform 5605">
                <a:extLst>
                  <a:ext uri="{FF2B5EF4-FFF2-40B4-BE49-F238E27FC236}">
                    <a16:creationId xmlns:a16="http://schemas.microsoft.com/office/drawing/2014/main" id="{E2225380-4B62-D6F2-B484-28C331EA7429}"/>
                  </a:ext>
                </a:extLst>
              </p:cNvPr>
              <p:cNvSpPr/>
              <p:nvPr/>
            </p:nvSpPr>
            <p:spPr>
              <a:xfrm>
                <a:off x="9106485"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59" name="Freeform 5606">
                <a:extLst>
                  <a:ext uri="{FF2B5EF4-FFF2-40B4-BE49-F238E27FC236}">
                    <a16:creationId xmlns:a16="http://schemas.microsoft.com/office/drawing/2014/main" id="{EF8961AE-7F73-527D-60D9-E04DB4FCCA4E}"/>
                  </a:ext>
                </a:extLst>
              </p:cNvPr>
              <p:cNvSpPr/>
              <p:nvPr/>
            </p:nvSpPr>
            <p:spPr>
              <a:xfrm>
                <a:off x="912959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0" name="Freeform 5607">
                <a:extLst>
                  <a:ext uri="{FF2B5EF4-FFF2-40B4-BE49-F238E27FC236}">
                    <a16:creationId xmlns:a16="http://schemas.microsoft.com/office/drawing/2014/main" id="{73D68989-D607-90F5-DB61-37BC2459E330}"/>
                  </a:ext>
                </a:extLst>
              </p:cNvPr>
              <p:cNvSpPr/>
              <p:nvPr/>
            </p:nvSpPr>
            <p:spPr>
              <a:xfrm>
                <a:off x="9106485"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1" name="Freeform 5608">
                <a:extLst>
                  <a:ext uri="{FF2B5EF4-FFF2-40B4-BE49-F238E27FC236}">
                    <a16:creationId xmlns:a16="http://schemas.microsoft.com/office/drawing/2014/main" id="{239AA73A-B129-EF8A-7907-506BB6E3E128}"/>
                  </a:ext>
                </a:extLst>
              </p:cNvPr>
              <p:cNvSpPr/>
              <p:nvPr/>
            </p:nvSpPr>
            <p:spPr>
              <a:xfrm>
                <a:off x="912959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2" name="Freeform 5609">
                <a:extLst>
                  <a:ext uri="{FF2B5EF4-FFF2-40B4-BE49-F238E27FC236}">
                    <a16:creationId xmlns:a16="http://schemas.microsoft.com/office/drawing/2014/main" id="{D4955194-63DB-A158-BE44-F64F9CA10B4A}"/>
                  </a:ext>
                </a:extLst>
              </p:cNvPr>
              <p:cNvSpPr/>
              <p:nvPr/>
            </p:nvSpPr>
            <p:spPr>
              <a:xfrm>
                <a:off x="910864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3" name="Freeform 5610">
                <a:extLst>
                  <a:ext uri="{FF2B5EF4-FFF2-40B4-BE49-F238E27FC236}">
                    <a16:creationId xmlns:a16="http://schemas.microsoft.com/office/drawing/2014/main" id="{30A7DC88-E08C-DA0C-5A8C-F17C22427A82}"/>
                  </a:ext>
                </a:extLst>
              </p:cNvPr>
              <p:cNvSpPr/>
              <p:nvPr/>
            </p:nvSpPr>
            <p:spPr>
              <a:xfrm>
                <a:off x="913162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4" name="Freeform 5611">
                <a:extLst>
                  <a:ext uri="{FF2B5EF4-FFF2-40B4-BE49-F238E27FC236}">
                    <a16:creationId xmlns:a16="http://schemas.microsoft.com/office/drawing/2014/main" id="{C95447B1-4D2B-3D97-733E-7F9D2979A197}"/>
                  </a:ext>
                </a:extLst>
              </p:cNvPr>
              <p:cNvSpPr/>
              <p:nvPr/>
            </p:nvSpPr>
            <p:spPr>
              <a:xfrm>
                <a:off x="910864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5" name="Freeform 5612">
                <a:extLst>
                  <a:ext uri="{FF2B5EF4-FFF2-40B4-BE49-F238E27FC236}">
                    <a16:creationId xmlns:a16="http://schemas.microsoft.com/office/drawing/2014/main" id="{25B85D87-85E6-4899-3523-2138DD00D82E}"/>
                  </a:ext>
                </a:extLst>
              </p:cNvPr>
              <p:cNvSpPr/>
              <p:nvPr/>
            </p:nvSpPr>
            <p:spPr>
              <a:xfrm>
                <a:off x="913162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6" name="Freeform 5613">
                <a:extLst>
                  <a:ext uri="{FF2B5EF4-FFF2-40B4-BE49-F238E27FC236}">
                    <a16:creationId xmlns:a16="http://schemas.microsoft.com/office/drawing/2014/main" id="{0C68103A-5571-01C7-88A2-B83682FB6A51}"/>
                  </a:ext>
                </a:extLst>
              </p:cNvPr>
              <p:cNvSpPr/>
              <p:nvPr/>
            </p:nvSpPr>
            <p:spPr>
              <a:xfrm>
                <a:off x="911080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7" name="Freeform 5614">
                <a:extLst>
                  <a:ext uri="{FF2B5EF4-FFF2-40B4-BE49-F238E27FC236}">
                    <a16:creationId xmlns:a16="http://schemas.microsoft.com/office/drawing/2014/main" id="{493373FC-59F9-F520-941C-41C16EC1AAE2}"/>
                  </a:ext>
                </a:extLst>
              </p:cNvPr>
              <p:cNvSpPr/>
              <p:nvPr/>
            </p:nvSpPr>
            <p:spPr>
              <a:xfrm>
                <a:off x="913378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8" name="Freeform 5615">
                <a:extLst>
                  <a:ext uri="{FF2B5EF4-FFF2-40B4-BE49-F238E27FC236}">
                    <a16:creationId xmlns:a16="http://schemas.microsoft.com/office/drawing/2014/main" id="{05D33BF5-2297-A1CA-8B8D-5930AC3368F4}"/>
                  </a:ext>
                </a:extLst>
              </p:cNvPr>
              <p:cNvSpPr/>
              <p:nvPr/>
            </p:nvSpPr>
            <p:spPr>
              <a:xfrm>
                <a:off x="911080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69" name="Freeform 5616">
                <a:extLst>
                  <a:ext uri="{FF2B5EF4-FFF2-40B4-BE49-F238E27FC236}">
                    <a16:creationId xmlns:a16="http://schemas.microsoft.com/office/drawing/2014/main" id="{733B3243-C986-EA52-4D63-EFB2A3DF125D}"/>
                  </a:ext>
                </a:extLst>
              </p:cNvPr>
              <p:cNvSpPr/>
              <p:nvPr/>
            </p:nvSpPr>
            <p:spPr>
              <a:xfrm>
                <a:off x="913378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0" name="Freeform 5617">
                <a:extLst>
                  <a:ext uri="{FF2B5EF4-FFF2-40B4-BE49-F238E27FC236}">
                    <a16:creationId xmlns:a16="http://schemas.microsoft.com/office/drawing/2014/main" id="{B94F8D95-93E3-5290-CD14-AE441C31B53A}"/>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1" name="Freeform 5618">
                <a:extLst>
                  <a:ext uri="{FF2B5EF4-FFF2-40B4-BE49-F238E27FC236}">
                    <a16:creationId xmlns:a16="http://schemas.microsoft.com/office/drawing/2014/main" id="{A30FE4F3-9131-896D-5234-C056D88502FF}"/>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2" name="Freeform 5619">
                <a:extLst>
                  <a:ext uri="{FF2B5EF4-FFF2-40B4-BE49-F238E27FC236}">
                    <a16:creationId xmlns:a16="http://schemas.microsoft.com/office/drawing/2014/main" id="{E06A2D22-B754-E1E3-C39F-568C40A687F6}"/>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3" name="Freeform 5620">
                <a:extLst>
                  <a:ext uri="{FF2B5EF4-FFF2-40B4-BE49-F238E27FC236}">
                    <a16:creationId xmlns:a16="http://schemas.microsoft.com/office/drawing/2014/main" id="{CE177E6C-C392-8A60-AA00-36B7F99052A9}"/>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4" name="Freeform 5621">
                <a:extLst>
                  <a:ext uri="{FF2B5EF4-FFF2-40B4-BE49-F238E27FC236}">
                    <a16:creationId xmlns:a16="http://schemas.microsoft.com/office/drawing/2014/main" id="{BC5BECA7-2E08-2890-A75C-B29993A37DD5}"/>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5" name="Freeform 5622">
                <a:extLst>
                  <a:ext uri="{FF2B5EF4-FFF2-40B4-BE49-F238E27FC236}">
                    <a16:creationId xmlns:a16="http://schemas.microsoft.com/office/drawing/2014/main" id="{6BB6F705-07E6-52B6-37DB-263C7F222423}"/>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6" name="Freeform 5623">
                <a:extLst>
                  <a:ext uri="{FF2B5EF4-FFF2-40B4-BE49-F238E27FC236}">
                    <a16:creationId xmlns:a16="http://schemas.microsoft.com/office/drawing/2014/main" id="{9B3F8217-E485-8EBE-13C4-DB176BC59794}"/>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7" name="Freeform 5624">
                <a:extLst>
                  <a:ext uri="{FF2B5EF4-FFF2-40B4-BE49-F238E27FC236}">
                    <a16:creationId xmlns:a16="http://schemas.microsoft.com/office/drawing/2014/main" id="{CC172920-DEF9-F0A8-07AA-CD94338EBEB4}"/>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8" name="Freeform 5625">
                <a:extLst>
                  <a:ext uri="{FF2B5EF4-FFF2-40B4-BE49-F238E27FC236}">
                    <a16:creationId xmlns:a16="http://schemas.microsoft.com/office/drawing/2014/main" id="{E22952B6-2C34-4A31-E54A-BC3D984BF797}"/>
                  </a:ext>
                </a:extLst>
              </p:cNvPr>
              <p:cNvSpPr/>
              <p:nvPr/>
            </p:nvSpPr>
            <p:spPr>
              <a:xfrm>
                <a:off x="913403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79" name="Freeform 5626">
                <a:extLst>
                  <a:ext uri="{FF2B5EF4-FFF2-40B4-BE49-F238E27FC236}">
                    <a16:creationId xmlns:a16="http://schemas.microsoft.com/office/drawing/2014/main" id="{D4D6DC51-BD21-A9CD-854A-D244FD3E522A}"/>
                  </a:ext>
                </a:extLst>
              </p:cNvPr>
              <p:cNvSpPr/>
              <p:nvPr/>
            </p:nvSpPr>
            <p:spPr>
              <a:xfrm>
                <a:off x="91570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0" name="Freeform 5627">
                <a:extLst>
                  <a:ext uri="{FF2B5EF4-FFF2-40B4-BE49-F238E27FC236}">
                    <a16:creationId xmlns:a16="http://schemas.microsoft.com/office/drawing/2014/main" id="{A1E947E6-F3E0-CA96-AA15-86AE75DF027D}"/>
                  </a:ext>
                </a:extLst>
              </p:cNvPr>
              <p:cNvSpPr/>
              <p:nvPr/>
            </p:nvSpPr>
            <p:spPr>
              <a:xfrm>
                <a:off x="913403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1" name="Freeform 5628">
                <a:extLst>
                  <a:ext uri="{FF2B5EF4-FFF2-40B4-BE49-F238E27FC236}">
                    <a16:creationId xmlns:a16="http://schemas.microsoft.com/office/drawing/2014/main" id="{BE23173C-0871-F17F-B742-81AC856BF2E7}"/>
                  </a:ext>
                </a:extLst>
              </p:cNvPr>
              <p:cNvSpPr/>
              <p:nvPr/>
            </p:nvSpPr>
            <p:spPr>
              <a:xfrm>
                <a:off x="91570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2" name="Freeform 5629">
                <a:extLst>
                  <a:ext uri="{FF2B5EF4-FFF2-40B4-BE49-F238E27FC236}">
                    <a16:creationId xmlns:a16="http://schemas.microsoft.com/office/drawing/2014/main" id="{A501CD86-1C02-6AC4-C739-70B66E784883}"/>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3" name="Freeform 5630">
                <a:extLst>
                  <a:ext uri="{FF2B5EF4-FFF2-40B4-BE49-F238E27FC236}">
                    <a16:creationId xmlns:a16="http://schemas.microsoft.com/office/drawing/2014/main" id="{DF1CB8E2-484C-1A7A-F200-FBEF086129E6}"/>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4" name="Freeform 5631">
                <a:extLst>
                  <a:ext uri="{FF2B5EF4-FFF2-40B4-BE49-F238E27FC236}">
                    <a16:creationId xmlns:a16="http://schemas.microsoft.com/office/drawing/2014/main" id="{E04D0AFD-1ADE-ABDC-1D57-B2B5E7485343}"/>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5" name="Freeform 5632">
                <a:extLst>
                  <a:ext uri="{FF2B5EF4-FFF2-40B4-BE49-F238E27FC236}">
                    <a16:creationId xmlns:a16="http://schemas.microsoft.com/office/drawing/2014/main" id="{BF0937A3-EC0A-15A7-D638-39DEB79342F3}"/>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6" name="Freeform 5633">
                <a:extLst>
                  <a:ext uri="{FF2B5EF4-FFF2-40B4-BE49-F238E27FC236}">
                    <a16:creationId xmlns:a16="http://schemas.microsoft.com/office/drawing/2014/main" id="{7B7CDFBD-1BDC-0F9A-C001-6552AED5EA07}"/>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7" name="Freeform 5634">
                <a:extLst>
                  <a:ext uri="{FF2B5EF4-FFF2-40B4-BE49-F238E27FC236}">
                    <a16:creationId xmlns:a16="http://schemas.microsoft.com/office/drawing/2014/main" id="{3E69C69D-871A-33D6-3E43-4185436AADA9}"/>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8" name="Freeform 5635">
                <a:extLst>
                  <a:ext uri="{FF2B5EF4-FFF2-40B4-BE49-F238E27FC236}">
                    <a16:creationId xmlns:a16="http://schemas.microsoft.com/office/drawing/2014/main" id="{1AEAFEE3-49C8-4BC7-2A41-83C072374BFA}"/>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89" name="Freeform 5636">
                <a:extLst>
                  <a:ext uri="{FF2B5EF4-FFF2-40B4-BE49-F238E27FC236}">
                    <a16:creationId xmlns:a16="http://schemas.microsoft.com/office/drawing/2014/main" id="{1AAB0E4C-8E6B-4466-C670-B5E29514C9A4}"/>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0" name="Freeform 5637">
                <a:extLst>
                  <a:ext uri="{FF2B5EF4-FFF2-40B4-BE49-F238E27FC236}">
                    <a16:creationId xmlns:a16="http://schemas.microsoft.com/office/drawing/2014/main" id="{1EA03FC6-9DE7-D21A-47B5-E81494194D5D}"/>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1" name="Freeform 5638">
                <a:extLst>
                  <a:ext uri="{FF2B5EF4-FFF2-40B4-BE49-F238E27FC236}">
                    <a16:creationId xmlns:a16="http://schemas.microsoft.com/office/drawing/2014/main" id="{EB6B931C-E695-CE40-D219-979051B803B2}"/>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2" name="Freeform 5639">
                <a:extLst>
                  <a:ext uri="{FF2B5EF4-FFF2-40B4-BE49-F238E27FC236}">
                    <a16:creationId xmlns:a16="http://schemas.microsoft.com/office/drawing/2014/main" id="{B21C4ED5-79A3-D869-9244-E11BD4CF12ED}"/>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3" name="Freeform 5640">
                <a:extLst>
                  <a:ext uri="{FF2B5EF4-FFF2-40B4-BE49-F238E27FC236}">
                    <a16:creationId xmlns:a16="http://schemas.microsoft.com/office/drawing/2014/main" id="{E02D6FCC-0D4E-1D42-359C-8707B9FF2010}"/>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4" name="Freeform 5641">
                <a:extLst>
                  <a:ext uri="{FF2B5EF4-FFF2-40B4-BE49-F238E27FC236}">
                    <a16:creationId xmlns:a16="http://schemas.microsoft.com/office/drawing/2014/main" id="{65446ED6-17C3-60AE-B827-CC822315036C}"/>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5" name="Freeform 5642">
                <a:extLst>
                  <a:ext uri="{FF2B5EF4-FFF2-40B4-BE49-F238E27FC236}">
                    <a16:creationId xmlns:a16="http://schemas.microsoft.com/office/drawing/2014/main" id="{11C0AB70-4ADC-8F96-74DC-EAC00ECFC4CA}"/>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6" name="Freeform 5643">
                <a:extLst>
                  <a:ext uri="{FF2B5EF4-FFF2-40B4-BE49-F238E27FC236}">
                    <a16:creationId xmlns:a16="http://schemas.microsoft.com/office/drawing/2014/main" id="{B237A3C7-36BA-0482-76D8-3FADBA8C325D}"/>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7" name="Freeform 5644">
                <a:extLst>
                  <a:ext uri="{FF2B5EF4-FFF2-40B4-BE49-F238E27FC236}">
                    <a16:creationId xmlns:a16="http://schemas.microsoft.com/office/drawing/2014/main" id="{CF3FEF8A-03B7-0949-BB01-7C3F4B948508}"/>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8" name="Freeform 5645">
                <a:extLst>
                  <a:ext uri="{FF2B5EF4-FFF2-40B4-BE49-F238E27FC236}">
                    <a16:creationId xmlns:a16="http://schemas.microsoft.com/office/drawing/2014/main" id="{868626EA-2AEC-12C7-1EE1-8CEB5FA2F7FE}"/>
                  </a:ext>
                </a:extLst>
              </p:cNvPr>
              <p:cNvSpPr/>
              <p:nvPr/>
            </p:nvSpPr>
            <p:spPr>
              <a:xfrm>
                <a:off x="9140384"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999" name="Freeform 5646">
                <a:extLst>
                  <a:ext uri="{FF2B5EF4-FFF2-40B4-BE49-F238E27FC236}">
                    <a16:creationId xmlns:a16="http://schemas.microsoft.com/office/drawing/2014/main" id="{CCE4C7F8-AC25-53D6-EB88-52A83E47B2AF}"/>
                  </a:ext>
                </a:extLst>
              </p:cNvPr>
              <p:cNvSpPr/>
              <p:nvPr/>
            </p:nvSpPr>
            <p:spPr>
              <a:xfrm>
                <a:off x="9163365"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0" name="Freeform 5647">
                <a:extLst>
                  <a:ext uri="{FF2B5EF4-FFF2-40B4-BE49-F238E27FC236}">
                    <a16:creationId xmlns:a16="http://schemas.microsoft.com/office/drawing/2014/main" id="{60A7215B-5902-6524-0DB6-283B4BC98B72}"/>
                  </a:ext>
                </a:extLst>
              </p:cNvPr>
              <p:cNvSpPr/>
              <p:nvPr/>
            </p:nvSpPr>
            <p:spPr>
              <a:xfrm>
                <a:off x="9140384"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1" name="Freeform 5648">
                <a:extLst>
                  <a:ext uri="{FF2B5EF4-FFF2-40B4-BE49-F238E27FC236}">
                    <a16:creationId xmlns:a16="http://schemas.microsoft.com/office/drawing/2014/main" id="{22DDC94F-A6B5-3EF4-BEAF-784B8F923A75}"/>
                  </a:ext>
                </a:extLst>
              </p:cNvPr>
              <p:cNvSpPr/>
              <p:nvPr/>
            </p:nvSpPr>
            <p:spPr>
              <a:xfrm>
                <a:off x="9163365"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2" name="Freeform 5649">
                <a:extLst>
                  <a:ext uri="{FF2B5EF4-FFF2-40B4-BE49-F238E27FC236}">
                    <a16:creationId xmlns:a16="http://schemas.microsoft.com/office/drawing/2014/main" id="{B604D1F8-B2FD-DDE5-50A8-2B32A6B4E17E}"/>
                  </a:ext>
                </a:extLst>
              </p:cNvPr>
              <p:cNvSpPr/>
              <p:nvPr/>
            </p:nvSpPr>
            <p:spPr>
              <a:xfrm>
                <a:off x="91467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3" name="Freeform 5650">
                <a:extLst>
                  <a:ext uri="{FF2B5EF4-FFF2-40B4-BE49-F238E27FC236}">
                    <a16:creationId xmlns:a16="http://schemas.microsoft.com/office/drawing/2014/main" id="{152E50AA-A1CA-E0DB-15E4-F9D4A17C62C4}"/>
                  </a:ext>
                </a:extLst>
              </p:cNvPr>
              <p:cNvSpPr/>
              <p:nvPr/>
            </p:nvSpPr>
            <p:spPr>
              <a:xfrm>
                <a:off x="916971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4" name="Freeform 5651">
                <a:extLst>
                  <a:ext uri="{FF2B5EF4-FFF2-40B4-BE49-F238E27FC236}">
                    <a16:creationId xmlns:a16="http://schemas.microsoft.com/office/drawing/2014/main" id="{28904DA6-2F37-767D-F22E-6C5099F7D4C9}"/>
                  </a:ext>
                </a:extLst>
              </p:cNvPr>
              <p:cNvSpPr/>
              <p:nvPr/>
            </p:nvSpPr>
            <p:spPr>
              <a:xfrm>
                <a:off x="91467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5" name="Freeform 5652">
                <a:extLst>
                  <a:ext uri="{FF2B5EF4-FFF2-40B4-BE49-F238E27FC236}">
                    <a16:creationId xmlns:a16="http://schemas.microsoft.com/office/drawing/2014/main" id="{A482301C-C20F-4704-751C-A678579A3D0D}"/>
                  </a:ext>
                </a:extLst>
              </p:cNvPr>
              <p:cNvSpPr/>
              <p:nvPr/>
            </p:nvSpPr>
            <p:spPr>
              <a:xfrm>
                <a:off x="916971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6" name="Freeform 5653">
                <a:extLst>
                  <a:ext uri="{FF2B5EF4-FFF2-40B4-BE49-F238E27FC236}">
                    <a16:creationId xmlns:a16="http://schemas.microsoft.com/office/drawing/2014/main" id="{5A03F904-5D53-CE75-A9BA-EB5C177F30AE}"/>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7" name="Freeform 5654">
                <a:extLst>
                  <a:ext uri="{FF2B5EF4-FFF2-40B4-BE49-F238E27FC236}">
                    <a16:creationId xmlns:a16="http://schemas.microsoft.com/office/drawing/2014/main" id="{CDC184AC-9CE7-B1EE-BF15-2F6A1594ED81}"/>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8" name="Freeform 5655">
                <a:extLst>
                  <a:ext uri="{FF2B5EF4-FFF2-40B4-BE49-F238E27FC236}">
                    <a16:creationId xmlns:a16="http://schemas.microsoft.com/office/drawing/2014/main" id="{E977F4FB-878B-3CEF-6105-D7ECBF6211DD}"/>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09" name="Freeform 5656">
                <a:extLst>
                  <a:ext uri="{FF2B5EF4-FFF2-40B4-BE49-F238E27FC236}">
                    <a16:creationId xmlns:a16="http://schemas.microsoft.com/office/drawing/2014/main" id="{88F76AC1-CE75-59EC-9502-C44138D1DEB5}"/>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0" name="Freeform 5657">
                <a:extLst>
                  <a:ext uri="{FF2B5EF4-FFF2-40B4-BE49-F238E27FC236}">
                    <a16:creationId xmlns:a16="http://schemas.microsoft.com/office/drawing/2014/main" id="{B08969EC-756A-0161-8D18-F007EF57261F}"/>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1" name="Freeform 5658">
                <a:extLst>
                  <a:ext uri="{FF2B5EF4-FFF2-40B4-BE49-F238E27FC236}">
                    <a16:creationId xmlns:a16="http://schemas.microsoft.com/office/drawing/2014/main" id="{470B3A49-DDEA-9595-4247-55DA82F74BB0}"/>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2" name="Freeform 5659">
                <a:extLst>
                  <a:ext uri="{FF2B5EF4-FFF2-40B4-BE49-F238E27FC236}">
                    <a16:creationId xmlns:a16="http://schemas.microsoft.com/office/drawing/2014/main" id="{344CF062-2186-5890-0B05-E161738BE7B0}"/>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3" name="Freeform 5660">
                <a:extLst>
                  <a:ext uri="{FF2B5EF4-FFF2-40B4-BE49-F238E27FC236}">
                    <a16:creationId xmlns:a16="http://schemas.microsoft.com/office/drawing/2014/main" id="{49BEA3CC-2216-17DD-790C-C1DE49F55AD2}"/>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4" name="Freeform 5661">
                <a:extLst>
                  <a:ext uri="{FF2B5EF4-FFF2-40B4-BE49-F238E27FC236}">
                    <a16:creationId xmlns:a16="http://schemas.microsoft.com/office/drawing/2014/main" id="{1C2AFD50-15FD-BA48-410E-20864219698D}"/>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5" name="Freeform 5662">
                <a:extLst>
                  <a:ext uri="{FF2B5EF4-FFF2-40B4-BE49-F238E27FC236}">
                    <a16:creationId xmlns:a16="http://schemas.microsoft.com/office/drawing/2014/main" id="{15192FB9-2ED7-C750-B0B5-6308460D8DD1}"/>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6" name="Freeform 5663">
                <a:extLst>
                  <a:ext uri="{FF2B5EF4-FFF2-40B4-BE49-F238E27FC236}">
                    <a16:creationId xmlns:a16="http://schemas.microsoft.com/office/drawing/2014/main" id="{AB53A6F1-D485-8BD4-D3E6-D215F9A38E8F}"/>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7" name="Freeform 5664">
                <a:extLst>
                  <a:ext uri="{FF2B5EF4-FFF2-40B4-BE49-F238E27FC236}">
                    <a16:creationId xmlns:a16="http://schemas.microsoft.com/office/drawing/2014/main" id="{1C7089AC-027B-991C-10C1-6EF18254E2AA}"/>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8" name="Freeform 5665">
                <a:extLst>
                  <a:ext uri="{FF2B5EF4-FFF2-40B4-BE49-F238E27FC236}">
                    <a16:creationId xmlns:a16="http://schemas.microsoft.com/office/drawing/2014/main" id="{9E3F0E2C-891F-C613-C898-F706D2063AB3}"/>
                  </a:ext>
                </a:extLst>
              </p:cNvPr>
              <p:cNvSpPr/>
              <p:nvPr/>
            </p:nvSpPr>
            <p:spPr>
              <a:xfrm>
                <a:off x="915092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19" name="Freeform 5666">
                <a:extLst>
                  <a:ext uri="{FF2B5EF4-FFF2-40B4-BE49-F238E27FC236}">
                    <a16:creationId xmlns:a16="http://schemas.microsoft.com/office/drawing/2014/main" id="{5BBC151E-F373-1CDD-DFC3-F83A92952BBA}"/>
                  </a:ext>
                </a:extLst>
              </p:cNvPr>
              <p:cNvSpPr/>
              <p:nvPr/>
            </p:nvSpPr>
            <p:spPr>
              <a:xfrm>
                <a:off x="917403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0" name="Freeform 5667">
                <a:extLst>
                  <a:ext uri="{FF2B5EF4-FFF2-40B4-BE49-F238E27FC236}">
                    <a16:creationId xmlns:a16="http://schemas.microsoft.com/office/drawing/2014/main" id="{780D7D45-075D-D68D-F679-86C722252A6A}"/>
                  </a:ext>
                </a:extLst>
              </p:cNvPr>
              <p:cNvSpPr/>
              <p:nvPr/>
            </p:nvSpPr>
            <p:spPr>
              <a:xfrm>
                <a:off x="915092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1" name="Freeform 5668">
                <a:extLst>
                  <a:ext uri="{FF2B5EF4-FFF2-40B4-BE49-F238E27FC236}">
                    <a16:creationId xmlns:a16="http://schemas.microsoft.com/office/drawing/2014/main" id="{A03B3F0C-6C60-5052-E667-5234C32703C9}"/>
                  </a:ext>
                </a:extLst>
              </p:cNvPr>
              <p:cNvSpPr/>
              <p:nvPr/>
            </p:nvSpPr>
            <p:spPr>
              <a:xfrm>
                <a:off x="917403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2" name="Freeform 5669">
                <a:extLst>
                  <a:ext uri="{FF2B5EF4-FFF2-40B4-BE49-F238E27FC236}">
                    <a16:creationId xmlns:a16="http://schemas.microsoft.com/office/drawing/2014/main" id="{2E487F18-DEE5-023D-AF29-99CBDFCD0AB4}"/>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3" name="Freeform 5670">
                <a:extLst>
                  <a:ext uri="{FF2B5EF4-FFF2-40B4-BE49-F238E27FC236}">
                    <a16:creationId xmlns:a16="http://schemas.microsoft.com/office/drawing/2014/main" id="{92DE75E3-9865-89F6-4F1E-6CC982512CFE}"/>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4" name="Freeform 5671">
                <a:extLst>
                  <a:ext uri="{FF2B5EF4-FFF2-40B4-BE49-F238E27FC236}">
                    <a16:creationId xmlns:a16="http://schemas.microsoft.com/office/drawing/2014/main" id="{B6BB6FED-CB52-E885-6A09-DDAB53DBF2F8}"/>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5" name="Freeform 5672">
                <a:extLst>
                  <a:ext uri="{FF2B5EF4-FFF2-40B4-BE49-F238E27FC236}">
                    <a16:creationId xmlns:a16="http://schemas.microsoft.com/office/drawing/2014/main" id="{AAF92E7F-74E0-BE77-1D6D-52F53884229B}"/>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6" name="Freeform 5673">
                <a:extLst>
                  <a:ext uri="{FF2B5EF4-FFF2-40B4-BE49-F238E27FC236}">
                    <a16:creationId xmlns:a16="http://schemas.microsoft.com/office/drawing/2014/main" id="{A61F2893-D9BB-62DB-FF44-A23D0F965C71}"/>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7" name="Freeform 5674">
                <a:extLst>
                  <a:ext uri="{FF2B5EF4-FFF2-40B4-BE49-F238E27FC236}">
                    <a16:creationId xmlns:a16="http://schemas.microsoft.com/office/drawing/2014/main" id="{B71FD149-B19E-5CC1-3707-59100A875E7F}"/>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8" name="Freeform 5675">
                <a:extLst>
                  <a:ext uri="{FF2B5EF4-FFF2-40B4-BE49-F238E27FC236}">
                    <a16:creationId xmlns:a16="http://schemas.microsoft.com/office/drawing/2014/main" id="{06720BCF-2612-B19A-FE58-9906D69F68E4}"/>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29" name="Freeform 5676">
                <a:extLst>
                  <a:ext uri="{FF2B5EF4-FFF2-40B4-BE49-F238E27FC236}">
                    <a16:creationId xmlns:a16="http://schemas.microsoft.com/office/drawing/2014/main" id="{FBD7DFBF-DB34-29E4-94A1-874036FFB3AB}"/>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0" name="Freeform 5677">
                <a:extLst>
                  <a:ext uri="{FF2B5EF4-FFF2-40B4-BE49-F238E27FC236}">
                    <a16:creationId xmlns:a16="http://schemas.microsoft.com/office/drawing/2014/main" id="{1CDC6AEE-1E8E-F7D8-1F60-2D9ABED60676}"/>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1" name="Freeform 5678">
                <a:extLst>
                  <a:ext uri="{FF2B5EF4-FFF2-40B4-BE49-F238E27FC236}">
                    <a16:creationId xmlns:a16="http://schemas.microsoft.com/office/drawing/2014/main" id="{D1E8F70F-3A65-180A-DB4D-06FA50EE6B41}"/>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2" name="Freeform 5679">
                <a:extLst>
                  <a:ext uri="{FF2B5EF4-FFF2-40B4-BE49-F238E27FC236}">
                    <a16:creationId xmlns:a16="http://schemas.microsoft.com/office/drawing/2014/main" id="{4105B53E-1798-ADB1-A3D2-FCD6F5995F64}"/>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3" name="Freeform 5680">
                <a:extLst>
                  <a:ext uri="{FF2B5EF4-FFF2-40B4-BE49-F238E27FC236}">
                    <a16:creationId xmlns:a16="http://schemas.microsoft.com/office/drawing/2014/main" id="{30737785-EE49-0E8C-6C4E-D0EAF3CAC411}"/>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4" name="Freeform 5681">
                <a:extLst>
                  <a:ext uri="{FF2B5EF4-FFF2-40B4-BE49-F238E27FC236}">
                    <a16:creationId xmlns:a16="http://schemas.microsoft.com/office/drawing/2014/main" id="{52899201-C8FC-3DB1-0606-8F0F3DA6E348}"/>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5" name="Freeform 5682">
                <a:extLst>
                  <a:ext uri="{FF2B5EF4-FFF2-40B4-BE49-F238E27FC236}">
                    <a16:creationId xmlns:a16="http://schemas.microsoft.com/office/drawing/2014/main" id="{6AF31EB2-529D-7796-FE58-37D8FACAA520}"/>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6" name="Freeform 5683">
                <a:extLst>
                  <a:ext uri="{FF2B5EF4-FFF2-40B4-BE49-F238E27FC236}">
                    <a16:creationId xmlns:a16="http://schemas.microsoft.com/office/drawing/2014/main" id="{9F9F395E-055A-5B84-5653-C70812F68D4F}"/>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7" name="Freeform 5684">
                <a:extLst>
                  <a:ext uri="{FF2B5EF4-FFF2-40B4-BE49-F238E27FC236}">
                    <a16:creationId xmlns:a16="http://schemas.microsoft.com/office/drawing/2014/main" id="{3760E852-D77F-1BE7-9E6D-BE8039992FB2}"/>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8" name="Freeform 5685">
                <a:extLst>
                  <a:ext uri="{FF2B5EF4-FFF2-40B4-BE49-F238E27FC236}">
                    <a16:creationId xmlns:a16="http://schemas.microsoft.com/office/drawing/2014/main" id="{F65AC39A-DCE2-F885-41DD-1F8B77035259}"/>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9" name="Freeform 5686">
                <a:extLst>
                  <a:ext uri="{FF2B5EF4-FFF2-40B4-BE49-F238E27FC236}">
                    <a16:creationId xmlns:a16="http://schemas.microsoft.com/office/drawing/2014/main" id="{1287326F-DDC2-EE59-9347-B3BD6E625ED5}"/>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0" name="Freeform 5687">
                <a:extLst>
                  <a:ext uri="{FF2B5EF4-FFF2-40B4-BE49-F238E27FC236}">
                    <a16:creationId xmlns:a16="http://schemas.microsoft.com/office/drawing/2014/main" id="{9A3B325D-29F7-7AE0-FAE0-E70416E6EB06}"/>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1" name="Freeform 5688">
                <a:extLst>
                  <a:ext uri="{FF2B5EF4-FFF2-40B4-BE49-F238E27FC236}">
                    <a16:creationId xmlns:a16="http://schemas.microsoft.com/office/drawing/2014/main" id="{F530A07E-0742-9048-90DD-5539C5B98383}"/>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2" name="Freeform 5689">
                <a:extLst>
                  <a:ext uri="{FF2B5EF4-FFF2-40B4-BE49-F238E27FC236}">
                    <a16:creationId xmlns:a16="http://schemas.microsoft.com/office/drawing/2014/main" id="{66C9B790-8D0A-7B11-7797-943C94F9C90D}"/>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3" name="Freeform 5690">
                <a:extLst>
                  <a:ext uri="{FF2B5EF4-FFF2-40B4-BE49-F238E27FC236}">
                    <a16:creationId xmlns:a16="http://schemas.microsoft.com/office/drawing/2014/main" id="{26076056-5424-1A32-BB68-865516FC1636}"/>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4" name="Freeform 5691">
                <a:extLst>
                  <a:ext uri="{FF2B5EF4-FFF2-40B4-BE49-F238E27FC236}">
                    <a16:creationId xmlns:a16="http://schemas.microsoft.com/office/drawing/2014/main" id="{E3370216-35AA-5A4B-0D05-8266D7030972}"/>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5" name="Freeform 5692">
                <a:extLst>
                  <a:ext uri="{FF2B5EF4-FFF2-40B4-BE49-F238E27FC236}">
                    <a16:creationId xmlns:a16="http://schemas.microsoft.com/office/drawing/2014/main" id="{5690C956-B6BD-99AD-BBD9-DE73C0314259}"/>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6" name="Freeform 5693">
                <a:extLst>
                  <a:ext uri="{FF2B5EF4-FFF2-40B4-BE49-F238E27FC236}">
                    <a16:creationId xmlns:a16="http://schemas.microsoft.com/office/drawing/2014/main" id="{8B7B8508-321C-7CD1-4F23-5791904F1646}"/>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7" name="Freeform 5694">
                <a:extLst>
                  <a:ext uri="{FF2B5EF4-FFF2-40B4-BE49-F238E27FC236}">
                    <a16:creationId xmlns:a16="http://schemas.microsoft.com/office/drawing/2014/main" id="{DF374328-BD4F-7D29-57D2-E30225AFFCE2}"/>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8" name="Freeform 5695">
                <a:extLst>
                  <a:ext uri="{FF2B5EF4-FFF2-40B4-BE49-F238E27FC236}">
                    <a16:creationId xmlns:a16="http://schemas.microsoft.com/office/drawing/2014/main" id="{9A32DE16-1D05-925B-FC0F-B0550256FBA3}"/>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9" name="Freeform 5696">
                <a:extLst>
                  <a:ext uri="{FF2B5EF4-FFF2-40B4-BE49-F238E27FC236}">
                    <a16:creationId xmlns:a16="http://schemas.microsoft.com/office/drawing/2014/main" id="{BA9AC461-A96C-E25C-4A0C-DD5FD90862DC}"/>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0" name="Freeform 5697">
                <a:extLst>
                  <a:ext uri="{FF2B5EF4-FFF2-40B4-BE49-F238E27FC236}">
                    <a16:creationId xmlns:a16="http://schemas.microsoft.com/office/drawing/2014/main" id="{0D760834-FBB8-C8E8-511F-B479BE63E723}"/>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1" name="Freeform 5698">
                <a:extLst>
                  <a:ext uri="{FF2B5EF4-FFF2-40B4-BE49-F238E27FC236}">
                    <a16:creationId xmlns:a16="http://schemas.microsoft.com/office/drawing/2014/main" id="{69BF54BD-DA06-EF99-E8B5-53F1D6F68A55}"/>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2" name="Freeform 5699">
                <a:extLst>
                  <a:ext uri="{FF2B5EF4-FFF2-40B4-BE49-F238E27FC236}">
                    <a16:creationId xmlns:a16="http://schemas.microsoft.com/office/drawing/2014/main" id="{005C1DF6-2A7D-6226-2BB5-6BF946D2A7C3}"/>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3" name="Freeform 5700">
                <a:extLst>
                  <a:ext uri="{FF2B5EF4-FFF2-40B4-BE49-F238E27FC236}">
                    <a16:creationId xmlns:a16="http://schemas.microsoft.com/office/drawing/2014/main" id="{F60677DC-D877-E6D9-6D30-37F7D0F45398}"/>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4" name="Freeform 5701">
                <a:extLst>
                  <a:ext uri="{FF2B5EF4-FFF2-40B4-BE49-F238E27FC236}">
                    <a16:creationId xmlns:a16="http://schemas.microsoft.com/office/drawing/2014/main" id="{172FB0A4-2CF7-A986-A37F-404F2F1A624F}"/>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5" name="Freeform 5702">
                <a:extLst>
                  <a:ext uri="{FF2B5EF4-FFF2-40B4-BE49-F238E27FC236}">
                    <a16:creationId xmlns:a16="http://schemas.microsoft.com/office/drawing/2014/main" id="{BA0056B1-A790-BE6C-8646-FD5F6EBE0292}"/>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6" name="Freeform 5703">
                <a:extLst>
                  <a:ext uri="{FF2B5EF4-FFF2-40B4-BE49-F238E27FC236}">
                    <a16:creationId xmlns:a16="http://schemas.microsoft.com/office/drawing/2014/main" id="{25943430-C56D-110B-384C-51CF2B6791A5}"/>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7" name="Freeform 5704">
                <a:extLst>
                  <a:ext uri="{FF2B5EF4-FFF2-40B4-BE49-F238E27FC236}">
                    <a16:creationId xmlns:a16="http://schemas.microsoft.com/office/drawing/2014/main" id="{7C006A90-F335-2575-1154-B7617445C57A}"/>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8" name="Freeform 5705">
                <a:extLst>
                  <a:ext uri="{FF2B5EF4-FFF2-40B4-BE49-F238E27FC236}">
                    <a16:creationId xmlns:a16="http://schemas.microsoft.com/office/drawing/2014/main" id="{3FBE842C-1E81-1064-3841-F228013D99BC}"/>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9" name="Freeform 5706">
                <a:extLst>
                  <a:ext uri="{FF2B5EF4-FFF2-40B4-BE49-F238E27FC236}">
                    <a16:creationId xmlns:a16="http://schemas.microsoft.com/office/drawing/2014/main" id="{365DDE04-9AFB-7FFB-E419-E7CAA46E4869}"/>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0" name="Freeform 5707">
                <a:extLst>
                  <a:ext uri="{FF2B5EF4-FFF2-40B4-BE49-F238E27FC236}">
                    <a16:creationId xmlns:a16="http://schemas.microsoft.com/office/drawing/2014/main" id="{024D8BAB-4DD5-F5C3-6C37-A6FD24A2C180}"/>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1" name="Freeform 5708">
                <a:extLst>
                  <a:ext uri="{FF2B5EF4-FFF2-40B4-BE49-F238E27FC236}">
                    <a16:creationId xmlns:a16="http://schemas.microsoft.com/office/drawing/2014/main" id="{0BA8F369-011B-BDA8-C127-30D3E897C0C0}"/>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2" name="Freeform 5709">
                <a:extLst>
                  <a:ext uri="{FF2B5EF4-FFF2-40B4-BE49-F238E27FC236}">
                    <a16:creationId xmlns:a16="http://schemas.microsoft.com/office/drawing/2014/main" id="{1CCEAEE2-4F43-747A-DA4F-560CCA35DB1F}"/>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3" name="Freeform 5710">
                <a:extLst>
                  <a:ext uri="{FF2B5EF4-FFF2-40B4-BE49-F238E27FC236}">
                    <a16:creationId xmlns:a16="http://schemas.microsoft.com/office/drawing/2014/main" id="{0313D448-5907-88A0-56A4-70B2DB53B018}"/>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4" name="Freeform 5711">
                <a:extLst>
                  <a:ext uri="{FF2B5EF4-FFF2-40B4-BE49-F238E27FC236}">
                    <a16:creationId xmlns:a16="http://schemas.microsoft.com/office/drawing/2014/main" id="{A879400F-672C-A876-6A7E-AEB4BCB2056A}"/>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5" name="Freeform 5712">
                <a:extLst>
                  <a:ext uri="{FF2B5EF4-FFF2-40B4-BE49-F238E27FC236}">
                    <a16:creationId xmlns:a16="http://schemas.microsoft.com/office/drawing/2014/main" id="{46AE0135-1FD9-1251-8703-7AED0CA697DD}"/>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6" name="Freeform 5713">
                <a:extLst>
                  <a:ext uri="{FF2B5EF4-FFF2-40B4-BE49-F238E27FC236}">
                    <a16:creationId xmlns:a16="http://schemas.microsoft.com/office/drawing/2014/main" id="{836F3ED2-FC9F-B276-9E13-2A3B1210DDC7}"/>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7" name="Freeform 5714">
                <a:extLst>
                  <a:ext uri="{FF2B5EF4-FFF2-40B4-BE49-F238E27FC236}">
                    <a16:creationId xmlns:a16="http://schemas.microsoft.com/office/drawing/2014/main" id="{BEA8D57A-EB1F-4C8D-BFC6-7BBDA82D8295}"/>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8" name="Freeform 5715">
                <a:extLst>
                  <a:ext uri="{FF2B5EF4-FFF2-40B4-BE49-F238E27FC236}">
                    <a16:creationId xmlns:a16="http://schemas.microsoft.com/office/drawing/2014/main" id="{6C0E2690-9539-3759-4B80-CEE8617F1430}"/>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9" name="Freeform 5716">
                <a:extLst>
                  <a:ext uri="{FF2B5EF4-FFF2-40B4-BE49-F238E27FC236}">
                    <a16:creationId xmlns:a16="http://schemas.microsoft.com/office/drawing/2014/main" id="{06CC775C-A111-B172-D9A5-5C126FBE1801}"/>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0" name="Freeform 5717">
                <a:extLst>
                  <a:ext uri="{FF2B5EF4-FFF2-40B4-BE49-F238E27FC236}">
                    <a16:creationId xmlns:a16="http://schemas.microsoft.com/office/drawing/2014/main" id="{1FCBBC73-024B-8B99-B323-F1A1BFF01126}"/>
                  </a:ext>
                </a:extLst>
              </p:cNvPr>
              <p:cNvSpPr/>
              <p:nvPr/>
            </p:nvSpPr>
            <p:spPr>
              <a:xfrm>
                <a:off x="916996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1" name="Freeform 5718">
                <a:extLst>
                  <a:ext uri="{FF2B5EF4-FFF2-40B4-BE49-F238E27FC236}">
                    <a16:creationId xmlns:a16="http://schemas.microsoft.com/office/drawing/2014/main" id="{6AC6DD9A-497C-E4BE-1113-B645EA2C0621}"/>
                  </a:ext>
                </a:extLst>
              </p:cNvPr>
              <p:cNvSpPr/>
              <p:nvPr/>
            </p:nvSpPr>
            <p:spPr>
              <a:xfrm>
                <a:off x="91930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2" name="Freeform 5719">
                <a:extLst>
                  <a:ext uri="{FF2B5EF4-FFF2-40B4-BE49-F238E27FC236}">
                    <a16:creationId xmlns:a16="http://schemas.microsoft.com/office/drawing/2014/main" id="{60F35BB4-CD8D-0AE1-B81F-4BCBB0F7439C}"/>
                  </a:ext>
                </a:extLst>
              </p:cNvPr>
              <p:cNvSpPr/>
              <p:nvPr/>
            </p:nvSpPr>
            <p:spPr>
              <a:xfrm>
                <a:off x="916996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3" name="Freeform 5720">
                <a:extLst>
                  <a:ext uri="{FF2B5EF4-FFF2-40B4-BE49-F238E27FC236}">
                    <a16:creationId xmlns:a16="http://schemas.microsoft.com/office/drawing/2014/main" id="{16DF3060-B54D-0A77-56BC-AF2953C4563A}"/>
                  </a:ext>
                </a:extLst>
              </p:cNvPr>
              <p:cNvSpPr/>
              <p:nvPr/>
            </p:nvSpPr>
            <p:spPr>
              <a:xfrm>
                <a:off x="91930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4" name="Freeform 5721">
                <a:extLst>
                  <a:ext uri="{FF2B5EF4-FFF2-40B4-BE49-F238E27FC236}">
                    <a16:creationId xmlns:a16="http://schemas.microsoft.com/office/drawing/2014/main" id="{3744A858-7C6A-B4BF-0511-9629D9F6565C}"/>
                  </a:ext>
                </a:extLst>
              </p:cNvPr>
              <p:cNvSpPr/>
              <p:nvPr/>
            </p:nvSpPr>
            <p:spPr>
              <a:xfrm>
                <a:off x="91741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5" name="Freeform 5722">
                <a:extLst>
                  <a:ext uri="{FF2B5EF4-FFF2-40B4-BE49-F238E27FC236}">
                    <a16:creationId xmlns:a16="http://schemas.microsoft.com/office/drawing/2014/main" id="{C1A3F016-0118-A855-A204-1D7A488257AD}"/>
                  </a:ext>
                </a:extLst>
              </p:cNvPr>
              <p:cNvSpPr/>
              <p:nvPr/>
            </p:nvSpPr>
            <p:spPr>
              <a:xfrm>
                <a:off x="919726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6" name="Freeform 5723">
                <a:extLst>
                  <a:ext uri="{FF2B5EF4-FFF2-40B4-BE49-F238E27FC236}">
                    <a16:creationId xmlns:a16="http://schemas.microsoft.com/office/drawing/2014/main" id="{25F13CC6-BDBE-2BAA-097E-2029AB313C47}"/>
                  </a:ext>
                </a:extLst>
              </p:cNvPr>
              <p:cNvSpPr/>
              <p:nvPr/>
            </p:nvSpPr>
            <p:spPr>
              <a:xfrm>
                <a:off x="91741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7" name="Freeform 5724">
                <a:extLst>
                  <a:ext uri="{FF2B5EF4-FFF2-40B4-BE49-F238E27FC236}">
                    <a16:creationId xmlns:a16="http://schemas.microsoft.com/office/drawing/2014/main" id="{165FA1D0-220A-B2BB-D522-4A1294AA0D6B}"/>
                  </a:ext>
                </a:extLst>
              </p:cNvPr>
              <p:cNvSpPr/>
              <p:nvPr/>
            </p:nvSpPr>
            <p:spPr>
              <a:xfrm>
                <a:off x="919726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8" name="Freeform 5725">
                <a:extLst>
                  <a:ext uri="{FF2B5EF4-FFF2-40B4-BE49-F238E27FC236}">
                    <a16:creationId xmlns:a16="http://schemas.microsoft.com/office/drawing/2014/main" id="{5D4BC28E-CD43-4024-C527-5F4730DE971F}"/>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9" name="Freeform 5726">
                <a:extLst>
                  <a:ext uri="{FF2B5EF4-FFF2-40B4-BE49-F238E27FC236}">
                    <a16:creationId xmlns:a16="http://schemas.microsoft.com/office/drawing/2014/main" id="{F46929FE-2CEE-660B-3DDB-561034B212E9}"/>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0" name="Freeform 5727">
                <a:extLst>
                  <a:ext uri="{FF2B5EF4-FFF2-40B4-BE49-F238E27FC236}">
                    <a16:creationId xmlns:a16="http://schemas.microsoft.com/office/drawing/2014/main" id="{610910D1-D1EF-B400-72CE-D4AE6F32CA31}"/>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1" name="Freeform 5728">
                <a:extLst>
                  <a:ext uri="{FF2B5EF4-FFF2-40B4-BE49-F238E27FC236}">
                    <a16:creationId xmlns:a16="http://schemas.microsoft.com/office/drawing/2014/main" id="{30D12730-8B07-BFB4-F8D2-C3E70B720481}"/>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2" name="Freeform 5729">
                <a:extLst>
                  <a:ext uri="{FF2B5EF4-FFF2-40B4-BE49-F238E27FC236}">
                    <a16:creationId xmlns:a16="http://schemas.microsoft.com/office/drawing/2014/main" id="{39C9E316-6C41-0392-2604-8A1FCFFB7EF4}"/>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3" name="Freeform 5730">
                <a:extLst>
                  <a:ext uri="{FF2B5EF4-FFF2-40B4-BE49-F238E27FC236}">
                    <a16:creationId xmlns:a16="http://schemas.microsoft.com/office/drawing/2014/main" id="{422B4626-7221-3AE9-4DB6-FDDA766F95C7}"/>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4" name="Freeform 5731">
                <a:extLst>
                  <a:ext uri="{FF2B5EF4-FFF2-40B4-BE49-F238E27FC236}">
                    <a16:creationId xmlns:a16="http://schemas.microsoft.com/office/drawing/2014/main" id="{F3B7DA95-8BDD-069E-9C0B-390C46A82CE2}"/>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5" name="Freeform 5732">
                <a:extLst>
                  <a:ext uri="{FF2B5EF4-FFF2-40B4-BE49-F238E27FC236}">
                    <a16:creationId xmlns:a16="http://schemas.microsoft.com/office/drawing/2014/main" id="{822A3356-58C3-1FD7-25D4-23E9D4026256}"/>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6" name="Freeform 5733">
                <a:extLst>
                  <a:ext uri="{FF2B5EF4-FFF2-40B4-BE49-F238E27FC236}">
                    <a16:creationId xmlns:a16="http://schemas.microsoft.com/office/drawing/2014/main" id="{0F94D0F6-F005-72C8-D996-28CB0BC2650B}"/>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7" name="Freeform 5734">
                <a:extLst>
                  <a:ext uri="{FF2B5EF4-FFF2-40B4-BE49-F238E27FC236}">
                    <a16:creationId xmlns:a16="http://schemas.microsoft.com/office/drawing/2014/main" id="{43C85128-BBBE-92DE-93FC-5189B92B6E8A}"/>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8" name="Freeform 5735">
                <a:extLst>
                  <a:ext uri="{FF2B5EF4-FFF2-40B4-BE49-F238E27FC236}">
                    <a16:creationId xmlns:a16="http://schemas.microsoft.com/office/drawing/2014/main" id="{0CED3A76-AAD8-7B82-F84D-FF01648F84F2}"/>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9" name="Freeform 5736">
                <a:extLst>
                  <a:ext uri="{FF2B5EF4-FFF2-40B4-BE49-F238E27FC236}">
                    <a16:creationId xmlns:a16="http://schemas.microsoft.com/office/drawing/2014/main" id="{7A0E7C17-1AE7-2801-DD59-1AE1D827CE4B}"/>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0" name="Freeform 5737">
                <a:extLst>
                  <a:ext uri="{FF2B5EF4-FFF2-40B4-BE49-F238E27FC236}">
                    <a16:creationId xmlns:a16="http://schemas.microsoft.com/office/drawing/2014/main" id="{471FEF26-F0E3-00B3-DFB3-5C099399C157}"/>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1" name="Freeform 5738">
                <a:extLst>
                  <a:ext uri="{FF2B5EF4-FFF2-40B4-BE49-F238E27FC236}">
                    <a16:creationId xmlns:a16="http://schemas.microsoft.com/office/drawing/2014/main" id="{F8995A62-2444-A1C3-4653-515D3F500620}"/>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2" name="Freeform 5739">
                <a:extLst>
                  <a:ext uri="{FF2B5EF4-FFF2-40B4-BE49-F238E27FC236}">
                    <a16:creationId xmlns:a16="http://schemas.microsoft.com/office/drawing/2014/main" id="{95BD1B58-F92E-9F57-CE2E-0BC1AC698437}"/>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3" name="Freeform 5740">
                <a:extLst>
                  <a:ext uri="{FF2B5EF4-FFF2-40B4-BE49-F238E27FC236}">
                    <a16:creationId xmlns:a16="http://schemas.microsoft.com/office/drawing/2014/main" id="{87F4566E-EB88-87EF-C931-53214A21D37A}"/>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4" name="Freeform 5741">
                <a:extLst>
                  <a:ext uri="{FF2B5EF4-FFF2-40B4-BE49-F238E27FC236}">
                    <a16:creationId xmlns:a16="http://schemas.microsoft.com/office/drawing/2014/main" id="{2CF0A2EC-A7D1-F8CA-980F-A2B6E66351E7}"/>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5" name="Freeform 5742">
                <a:extLst>
                  <a:ext uri="{FF2B5EF4-FFF2-40B4-BE49-F238E27FC236}">
                    <a16:creationId xmlns:a16="http://schemas.microsoft.com/office/drawing/2014/main" id="{40578B7E-399F-FA34-89C6-227F1FB43966}"/>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6" name="Freeform 5743">
                <a:extLst>
                  <a:ext uri="{FF2B5EF4-FFF2-40B4-BE49-F238E27FC236}">
                    <a16:creationId xmlns:a16="http://schemas.microsoft.com/office/drawing/2014/main" id="{3E8D74C5-2CB4-1768-0BBF-D499701F6B21}"/>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7" name="Freeform 5744">
                <a:extLst>
                  <a:ext uri="{FF2B5EF4-FFF2-40B4-BE49-F238E27FC236}">
                    <a16:creationId xmlns:a16="http://schemas.microsoft.com/office/drawing/2014/main" id="{39FE79ED-AB7A-FE0E-DB22-1FF3F476B53B}"/>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8" name="Freeform 5745">
                <a:extLst>
                  <a:ext uri="{FF2B5EF4-FFF2-40B4-BE49-F238E27FC236}">
                    <a16:creationId xmlns:a16="http://schemas.microsoft.com/office/drawing/2014/main" id="{F5E4B3A3-7B3B-02FD-49D1-97D91BF33489}"/>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9" name="Freeform 5746">
                <a:extLst>
                  <a:ext uri="{FF2B5EF4-FFF2-40B4-BE49-F238E27FC236}">
                    <a16:creationId xmlns:a16="http://schemas.microsoft.com/office/drawing/2014/main" id="{6038AD3D-4CD6-4F8A-3F8E-65D30FE614BB}"/>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0" name="Freeform 5747">
                <a:extLst>
                  <a:ext uri="{FF2B5EF4-FFF2-40B4-BE49-F238E27FC236}">
                    <a16:creationId xmlns:a16="http://schemas.microsoft.com/office/drawing/2014/main" id="{1CB7B916-FA7D-D53D-F617-B3CED609A466}"/>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1" name="Freeform 5748">
                <a:extLst>
                  <a:ext uri="{FF2B5EF4-FFF2-40B4-BE49-F238E27FC236}">
                    <a16:creationId xmlns:a16="http://schemas.microsoft.com/office/drawing/2014/main" id="{B210D385-1028-83E9-5488-C86EE6AC8214}"/>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2" name="Freeform 5749">
                <a:extLst>
                  <a:ext uri="{FF2B5EF4-FFF2-40B4-BE49-F238E27FC236}">
                    <a16:creationId xmlns:a16="http://schemas.microsoft.com/office/drawing/2014/main" id="{4AF2C27F-F6BF-4FB0-9958-8AE9FBC799E6}"/>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3" name="Freeform 5750">
                <a:extLst>
                  <a:ext uri="{FF2B5EF4-FFF2-40B4-BE49-F238E27FC236}">
                    <a16:creationId xmlns:a16="http://schemas.microsoft.com/office/drawing/2014/main" id="{43894D1C-9AED-2E66-A7A0-BB8FE9AF2486}"/>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4" name="Freeform 5751">
                <a:extLst>
                  <a:ext uri="{FF2B5EF4-FFF2-40B4-BE49-F238E27FC236}">
                    <a16:creationId xmlns:a16="http://schemas.microsoft.com/office/drawing/2014/main" id="{F454383E-0B10-DAA8-6DD0-9B5A3D9B6BF4}"/>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5" name="Freeform 5752">
                <a:extLst>
                  <a:ext uri="{FF2B5EF4-FFF2-40B4-BE49-F238E27FC236}">
                    <a16:creationId xmlns:a16="http://schemas.microsoft.com/office/drawing/2014/main" id="{451BE9BB-3FEF-9D33-F463-80433951C1E2}"/>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6" name="Freeform 5753">
                <a:extLst>
                  <a:ext uri="{FF2B5EF4-FFF2-40B4-BE49-F238E27FC236}">
                    <a16:creationId xmlns:a16="http://schemas.microsoft.com/office/drawing/2014/main" id="{26AB7928-DF2B-0456-1FA4-1A218FA03F70}"/>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7" name="Freeform 5754">
                <a:extLst>
                  <a:ext uri="{FF2B5EF4-FFF2-40B4-BE49-F238E27FC236}">
                    <a16:creationId xmlns:a16="http://schemas.microsoft.com/office/drawing/2014/main" id="{05B94805-BD82-9AED-1B48-C8A244E3FD3B}"/>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8" name="Freeform 5755">
                <a:extLst>
                  <a:ext uri="{FF2B5EF4-FFF2-40B4-BE49-F238E27FC236}">
                    <a16:creationId xmlns:a16="http://schemas.microsoft.com/office/drawing/2014/main" id="{44BCF08E-B264-83D6-3D7D-A006EAAAFFE9}"/>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9" name="Freeform 5756">
                <a:extLst>
                  <a:ext uri="{FF2B5EF4-FFF2-40B4-BE49-F238E27FC236}">
                    <a16:creationId xmlns:a16="http://schemas.microsoft.com/office/drawing/2014/main" id="{0D71150A-1549-6A3B-E1CC-9C323FF3631A}"/>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0" name="Freeform 5757">
                <a:extLst>
                  <a:ext uri="{FF2B5EF4-FFF2-40B4-BE49-F238E27FC236}">
                    <a16:creationId xmlns:a16="http://schemas.microsoft.com/office/drawing/2014/main" id="{CDF9E171-1BE7-E648-BF99-B3E65F6669CE}"/>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1" name="Freeform 5758">
                <a:extLst>
                  <a:ext uri="{FF2B5EF4-FFF2-40B4-BE49-F238E27FC236}">
                    <a16:creationId xmlns:a16="http://schemas.microsoft.com/office/drawing/2014/main" id="{65C410C3-E1A5-71A3-BA8C-298977D5C25F}"/>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2" name="Freeform 5759">
                <a:extLst>
                  <a:ext uri="{FF2B5EF4-FFF2-40B4-BE49-F238E27FC236}">
                    <a16:creationId xmlns:a16="http://schemas.microsoft.com/office/drawing/2014/main" id="{AF5BE28F-F505-F7B1-D235-525C83FA42D6}"/>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3" name="Freeform 5760">
                <a:extLst>
                  <a:ext uri="{FF2B5EF4-FFF2-40B4-BE49-F238E27FC236}">
                    <a16:creationId xmlns:a16="http://schemas.microsoft.com/office/drawing/2014/main" id="{22B3708A-3062-90C5-D73E-8C15A0AC75ED}"/>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4" name="Freeform 5761">
                <a:extLst>
                  <a:ext uri="{FF2B5EF4-FFF2-40B4-BE49-F238E27FC236}">
                    <a16:creationId xmlns:a16="http://schemas.microsoft.com/office/drawing/2014/main" id="{132CC0F1-9A95-47D6-C027-5B1C26BEEBEB}"/>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5" name="Freeform 5762">
                <a:extLst>
                  <a:ext uri="{FF2B5EF4-FFF2-40B4-BE49-F238E27FC236}">
                    <a16:creationId xmlns:a16="http://schemas.microsoft.com/office/drawing/2014/main" id="{8736D71B-3870-8353-6DA3-4E20332269E1}"/>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6" name="Freeform 5763">
                <a:extLst>
                  <a:ext uri="{FF2B5EF4-FFF2-40B4-BE49-F238E27FC236}">
                    <a16:creationId xmlns:a16="http://schemas.microsoft.com/office/drawing/2014/main" id="{19990C52-4F78-04F8-B108-89623F3EE71C}"/>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7" name="Freeform 5764">
                <a:extLst>
                  <a:ext uri="{FF2B5EF4-FFF2-40B4-BE49-F238E27FC236}">
                    <a16:creationId xmlns:a16="http://schemas.microsoft.com/office/drawing/2014/main" id="{732A0B6E-5B5A-7B28-0BA3-7594AB6B9835}"/>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8" name="Freeform 5765">
                <a:extLst>
                  <a:ext uri="{FF2B5EF4-FFF2-40B4-BE49-F238E27FC236}">
                    <a16:creationId xmlns:a16="http://schemas.microsoft.com/office/drawing/2014/main" id="{8E879A7D-2F56-5206-BF81-5ACFA1E4A9E7}"/>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9" name="Freeform 5766">
                <a:extLst>
                  <a:ext uri="{FF2B5EF4-FFF2-40B4-BE49-F238E27FC236}">
                    <a16:creationId xmlns:a16="http://schemas.microsoft.com/office/drawing/2014/main" id="{270B0E5E-A14B-2E47-1CC5-E3B762DB4D29}"/>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0" name="Freeform 5767">
                <a:extLst>
                  <a:ext uri="{FF2B5EF4-FFF2-40B4-BE49-F238E27FC236}">
                    <a16:creationId xmlns:a16="http://schemas.microsoft.com/office/drawing/2014/main" id="{1464FA02-DEA4-F221-D387-925D25CF4F56}"/>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1" name="Freeform 5768">
                <a:extLst>
                  <a:ext uri="{FF2B5EF4-FFF2-40B4-BE49-F238E27FC236}">
                    <a16:creationId xmlns:a16="http://schemas.microsoft.com/office/drawing/2014/main" id="{016D2740-FD51-F4A5-FE8F-46BD5C2C81CB}"/>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2" name="Freeform 5769">
                <a:extLst>
                  <a:ext uri="{FF2B5EF4-FFF2-40B4-BE49-F238E27FC236}">
                    <a16:creationId xmlns:a16="http://schemas.microsoft.com/office/drawing/2014/main" id="{52635D0B-B34C-C483-F61D-59B459926017}"/>
                  </a:ext>
                </a:extLst>
              </p:cNvPr>
              <p:cNvSpPr/>
              <p:nvPr/>
            </p:nvSpPr>
            <p:spPr>
              <a:xfrm>
                <a:off x="918685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3" name="Freeform 5770">
                <a:extLst>
                  <a:ext uri="{FF2B5EF4-FFF2-40B4-BE49-F238E27FC236}">
                    <a16:creationId xmlns:a16="http://schemas.microsoft.com/office/drawing/2014/main" id="{52841349-E4D1-C912-8188-77FBC5E8A7A9}"/>
                  </a:ext>
                </a:extLst>
              </p:cNvPr>
              <p:cNvSpPr/>
              <p:nvPr/>
            </p:nvSpPr>
            <p:spPr>
              <a:xfrm>
                <a:off x="92099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4" name="Freeform 5771">
                <a:extLst>
                  <a:ext uri="{FF2B5EF4-FFF2-40B4-BE49-F238E27FC236}">
                    <a16:creationId xmlns:a16="http://schemas.microsoft.com/office/drawing/2014/main" id="{DD57EF2E-72C6-3B9B-086C-62838E7A1C3D}"/>
                  </a:ext>
                </a:extLst>
              </p:cNvPr>
              <p:cNvSpPr/>
              <p:nvPr/>
            </p:nvSpPr>
            <p:spPr>
              <a:xfrm>
                <a:off x="918685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5" name="Freeform 5772">
                <a:extLst>
                  <a:ext uri="{FF2B5EF4-FFF2-40B4-BE49-F238E27FC236}">
                    <a16:creationId xmlns:a16="http://schemas.microsoft.com/office/drawing/2014/main" id="{5CD3D4F3-584C-348A-2414-658404450528}"/>
                  </a:ext>
                </a:extLst>
              </p:cNvPr>
              <p:cNvSpPr/>
              <p:nvPr/>
            </p:nvSpPr>
            <p:spPr>
              <a:xfrm>
                <a:off x="92099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6" name="Freeform 5773">
                <a:extLst>
                  <a:ext uri="{FF2B5EF4-FFF2-40B4-BE49-F238E27FC236}">
                    <a16:creationId xmlns:a16="http://schemas.microsoft.com/office/drawing/2014/main" id="{E6CD2E90-33EE-253A-1D47-496984206B4D}"/>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7" name="Freeform 5774">
                <a:extLst>
                  <a:ext uri="{FF2B5EF4-FFF2-40B4-BE49-F238E27FC236}">
                    <a16:creationId xmlns:a16="http://schemas.microsoft.com/office/drawing/2014/main" id="{3AA7B288-DB09-E1EE-E6D8-998726D30B76}"/>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8" name="Freeform 5775">
                <a:extLst>
                  <a:ext uri="{FF2B5EF4-FFF2-40B4-BE49-F238E27FC236}">
                    <a16:creationId xmlns:a16="http://schemas.microsoft.com/office/drawing/2014/main" id="{EC3E052C-2E8C-5364-784F-7DB5D24CEAF4}"/>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9" name="Freeform 5776">
                <a:extLst>
                  <a:ext uri="{FF2B5EF4-FFF2-40B4-BE49-F238E27FC236}">
                    <a16:creationId xmlns:a16="http://schemas.microsoft.com/office/drawing/2014/main" id="{7ABC9DB2-9F0A-C65F-6848-741834191497}"/>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0" name="Freeform 5777">
                <a:extLst>
                  <a:ext uri="{FF2B5EF4-FFF2-40B4-BE49-F238E27FC236}">
                    <a16:creationId xmlns:a16="http://schemas.microsoft.com/office/drawing/2014/main" id="{9FBE15E9-0C73-1CFE-4D5B-B59C8F7845F7}"/>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1" name="Freeform 5778">
                <a:extLst>
                  <a:ext uri="{FF2B5EF4-FFF2-40B4-BE49-F238E27FC236}">
                    <a16:creationId xmlns:a16="http://schemas.microsoft.com/office/drawing/2014/main" id="{F1EEE297-4EA3-EC41-CC36-B55A79241F91}"/>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2" name="Freeform 5779">
                <a:extLst>
                  <a:ext uri="{FF2B5EF4-FFF2-40B4-BE49-F238E27FC236}">
                    <a16:creationId xmlns:a16="http://schemas.microsoft.com/office/drawing/2014/main" id="{DFAFCAA1-17BF-B0DC-624E-9DC8491F133D}"/>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3" name="Freeform 5780">
                <a:extLst>
                  <a:ext uri="{FF2B5EF4-FFF2-40B4-BE49-F238E27FC236}">
                    <a16:creationId xmlns:a16="http://schemas.microsoft.com/office/drawing/2014/main" id="{694D0BEC-63E0-EC00-8C80-B5D8CC3D9E5D}"/>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4" name="Freeform 5781">
                <a:extLst>
                  <a:ext uri="{FF2B5EF4-FFF2-40B4-BE49-F238E27FC236}">
                    <a16:creationId xmlns:a16="http://schemas.microsoft.com/office/drawing/2014/main" id="{77E64D5C-026F-4C5C-596F-F3C8A3CF9750}"/>
                  </a:ext>
                </a:extLst>
              </p:cNvPr>
              <p:cNvSpPr/>
              <p:nvPr/>
            </p:nvSpPr>
            <p:spPr>
              <a:xfrm>
                <a:off x="919320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5" name="Freeform 5782">
                <a:extLst>
                  <a:ext uri="{FF2B5EF4-FFF2-40B4-BE49-F238E27FC236}">
                    <a16:creationId xmlns:a16="http://schemas.microsoft.com/office/drawing/2014/main" id="{4F0F906E-11B9-6199-A3AD-498168BF5C0B}"/>
                  </a:ext>
                </a:extLst>
              </p:cNvPr>
              <p:cNvSpPr/>
              <p:nvPr/>
            </p:nvSpPr>
            <p:spPr>
              <a:xfrm>
                <a:off x="921630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6" name="Freeform 5783">
                <a:extLst>
                  <a:ext uri="{FF2B5EF4-FFF2-40B4-BE49-F238E27FC236}">
                    <a16:creationId xmlns:a16="http://schemas.microsoft.com/office/drawing/2014/main" id="{C8B1FF36-BB67-8BF3-09A1-A3FC67E8AD4F}"/>
                  </a:ext>
                </a:extLst>
              </p:cNvPr>
              <p:cNvSpPr/>
              <p:nvPr/>
            </p:nvSpPr>
            <p:spPr>
              <a:xfrm>
                <a:off x="919320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7" name="Freeform 5784">
                <a:extLst>
                  <a:ext uri="{FF2B5EF4-FFF2-40B4-BE49-F238E27FC236}">
                    <a16:creationId xmlns:a16="http://schemas.microsoft.com/office/drawing/2014/main" id="{15E106B7-E346-3A35-70F5-B7811F45CF7B}"/>
                  </a:ext>
                </a:extLst>
              </p:cNvPr>
              <p:cNvSpPr/>
              <p:nvPr/>
            </p:nvSpPr>
            <p:spPr>
              <a:xfrm>
                <a:off x="921630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8" name="Freeform 5785">
                <a:extLst>
                  <a:ext uri="{FF2B5EF4-FFF2-40B4-BE49-F238E27FC236}">
                    <a16:creationId xmlns:a16="http://schemas.microsoft.com/office/drawing/2014/main" id="{C1ADC5AC-D086-7E8A-9A85-8EA868D6957A}"/>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9" name="Freeform 5786">
                <a:extLst>
                  <a:ext uri="{FF2B5EF4-FFF2-40B4-BE49-F238E27FC236}">
                    <a16:creationId xmlns:a16="http://schemas.microsoft.com/office/drawing/2014/main" id="{F389AB13-B035-0B3E-83E8-976C9FD58E3B}"/>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0" name="Freeform 5787">
                <a:extLst>
                  <a:ext uri="{FF2B5EF4-FFF2-40B4-BE49-F238E27FC236}">
                    <a16:creationId xmlns:a16="http://schemas.microsoft.com/office/drawing/2014/main" id="{87F81A6B-CFD2-816D-0E30-0D3E4776D55B}"/>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1" name="Freeform 5788">
                <a:extLst>
                  <a:ext uri="{FF2B5EF4-FFF2-40B4-BE49-F238E27FC236}">
                    <a16:creationId xmlns:a16="http://schemas.microsoft.com/office/drawing/2014/main" id="{A21E8992-0D0F-8EE8-B519-4A671136A3DF}"/>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2" name="Freeform 5789">
                <a:extLst>
                  <a:ext uri="{FF2B5EF4-FFF2-40B4-BE49-F238E27FC236}">
                    <a16:creationId xmlns:a16="http://schemas.microsoft.com/office/drawing/2014/main" id="{ABBD327C-84D4-1259-0D38-A0260C9C5AA8}"/>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3" name="Freeform 5790">
                <a:extLst>
                  <a:ext uri="{FF2B5EF4-FFF2-40B4-BE49-F238E27FC236}">
                    <a16:creationId xmlns:a16="http://schemas.microsoft.com/office/drawing/2014/main" id="{518B429E-A88C-E2DB-4D89-42971F664869}"/>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4" name="Freeform 5791">
                <a:extLst>
                  <a:ext uri="{FF2B5EF4-FFF2-40B4-BE49-F238E27FC236}">
                    <a16:creationId xmlns:a16="http://schemas.microsoft.com/office/drawing/2014/main" id="{C975DF4A-1AE7-1953-3F68-3BDDB4A8D8B5}"/>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5" name="Freeform 5792">
                <a:extLst>
                  <a:ext uri="{FF2B5EF4-FFF2-40B4-BE49-F238E27FC236}">
                    <a16:creationId xmlns:a16="http://schemas.microsoft.com/office/drawing/2014/main" id="{E9CF665B-F788-F66D-6320-C6C1DB97D3BF}"/>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6" name="Freeform 5793">
                <a:extLst>
                  <a:ext uri="{FF2B5EF4-FFF2-40B4-BE49-F238E27FC236}">
                    <a16:creationId xmlns:a16="http://schemas.microsoft.com/office/drawing/2014/main" id="{52B0870F-96F5-8DCF-CE1E-1EA89C227747}"/>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7" name="Freeform 5794">
                <a:extLst>
                  <a:ext uri="{FF2B5EF4-FFF2-40B4-BE49-F238E27FC236}">
                    <a16:creationId xmlns:a16="http://schemas.microsoft.com/office/drawing/2014/main" id="{0FC23F89-A244-EDCC-CEC4-883D18F4C550}"/>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8" name="Freeform 5795">
                <a:extLst>
                  <a:ext uri="{FF2B5EF4-FFF2-40B4-BE49-F238E27FC236}">
                    <a16:creationId xmlns:a16="http://schemas.microsoft.com/office/drawing/2014/main" id="{F3AB9579-10CE-9AFE-E9C0-A1FB168DE76B}"/>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9" name="Freeform 5796">
                <a:extLst>
                  <a:ext uri="{FF2B5EF4-FFF2-40B4-BE49-F238E27FC236}">
                    <a16:creationId xmlns:a16="http://schemas.microsoft.com/office/drawing/2014/main" id="{D17BA9AF-4BE7-E529-4864-5C326A332E4F}"/>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0" name="Freeform 5797">
                <a:extLst>
                  <a:ext uri="{FF2B5EF4-FFF2-40B4-BE49-F238E27FC236}">
                    <a16:creationId xmlns:a16="http://schemas.microsoft.com/office/drawing/2014/main" id="{6CA25F4B-2FDA-B9D9-68FF-ACBF19300415}"/>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1" name="Freeform 5798">
                <a:extLst>
                  <a:ext uri="{FF2B5EF4-FFF2-40B4-BE49-F238E27FC236}">
                    <a16:creationId xmlns:a16="http://schemas.microsoft.com/office/drawing/2014/main" id="{BB2381E8-91BA-27A3-BBFB-224B96691927}"/>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2" name="Freeform 5799">
                <a:extLst>
                  <a:ext uri="{FF2B5EF4-FFF2-40B4-BE49-F238E27FC236}">
                    <a16:creationId xmlns:a16="http://schemas.microsoft.com/office/drawing/2014/main" id="{C3958D0D-291C-0A9C-6F51-8BB0FD9FC6E6}"/>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3" name="Freeform 5800">
                <a:extLst>
                  <a:ext uri="{FF2B5EF4-FFF2-40B4-BE49-F238E27FC236}">
                    <a16:creationId xmlns:a16="http://schemas.microsoft.com/office/drawing/2014/main" id="{D7C0A527-F526-C1DB-7DB6-F147FFFEE0BD}"/>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4" name="Freeform 5801">
                <a:extLst>
                  <a:ext uri="{FF2B5EF4-FFF2-40B4-BE49-F238E27FC236}">
                    <a16:creationId xmlns:a16="http://schemas.microsoft.com/office/drawing/2014/main" id="{2B7A6014-52B8-EC6A-5704-8682016F8F26}"/>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5" name="Freeform 5802">
                <a:extLst>
                  <a:ext uri="{FF2B5EF4-FFF2-40B4-BE49-F238E27FC236}">
                    <a16:creationId xmlns:a16="http://schemas.microsoft.com/office/drawing/2014/main" id="{BCBB7BF6-C681-CF19-C086-8B46F9FFA54F}"/>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6" name="Freeform 5803">
                <a:extLst>
                  <a:ext uri="{FF2B5EF4-FFF2-40B4-BE49-F238E27FC236}">
                    <a16:creationId xmlns:a16="http://schemas.microsoft.com/office/drawing/2014/main" id="{2BC5B625-C5A0-6E1B-25BB-E1EFF044897E}"/>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7" name="Freeform 5804">
                <a:extLst>
                  <a:ext uri="{FF2B5EF4-FFF2-40B4-BE49-F238E27FC236}">
                    <a16:creationId xmlns:a16="http://schemas.microsoft.com/office/drawing/2014/main" id="{A09963A9-2876-4EA9-AC88-469AA1AA6323}"/>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8" name="Freeform 5805">
                <a:extLst>
                  <a:ext uri="{FF2B5EF4-FFF2-40B4-BE49-F238E27FC236}">
                    <a16:creationId xmlns:a16="http://schemas.microsoft.com/office/drawing/2014/main" id="{324D28A2-517C-92DB-70D7-44FA10E960D7}"/>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59" name="Freeform 5806">
                <a:extLst>
                  <a:ext uri="{FF2B5EF4-FFF2-40B4-BE49-F238E27FC236}">
                    <a16:creationId xmlns:a16="http://schemas.microsoft.com/office/drawing/2014/main" id="{5388B58D-BD4A-2CD3-C0D0-F0E7A9028E82}"/>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0" name="Freeform 5807">
                <a:extLst>
                  <a:ext uri="{FF2B5EF4-FFF2-40B4-BE49-F238E27FC236}">
                    <a16:creationId xmlns:a16="http://schemas.microsoft.com/office/drawing/2014/main" id="{1B4C0AA4-4FD1-8093-5DD5-EA77DF2AFB80}"/>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1" name="Freeform 5808">
                <a:extLst>
                  <a:ext uri="{FF2B5EF4-FFF2-40B4-BE49-F238E27FC236}">
                    <a16:creationId xmlns:a16="http://schemas.microsoft.com/office/drawing/2014/main" id="{F5ABD46F-56D1-5F09-66EC-B001F5877C24}"/>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2" name="Freeform 5809">
                <a:extLst>
                  <a:ext uri="{FF2B5EF4-FFF2-40B4-BE49-F238E27FC236}">
                    <a16:creationId xmlns:a16="http://schemas.microsoft.com/office/drawing/2014/main" id="{22597829-2ECF-138F-DCD0-719921DF6FEF}"/>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3" name="Freeform 5810">
                <a:extLst>
                  <a:ext uri="{FF2B5EF4-FFF2-40B4-BE49-F238E27FC236}">
                    <a16:creationId xmlns:a16="http://schemas.microsoft.com/office/drawing/2014/main" id="{8ED54A63-B818-A4F1-15D5-A501143980B3}"/>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4" name="Freeform 5811">
                <a:extLst>
                  <a:ext uri="{FF2B5EF4-FFF2-40B4-BE49-F238E27FC236}">
                    <a16:creationId xmlns:a16="http://schemas.microsoft.com/office/drawing/2014/main" id="{682D5A24-1237-387B-B326-5A8EC49BA8F3}"/>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5" name="Freeform 5812">
                <a:extLst>
                  <a:ext uri="{FF2B5EF4-FFF2-40B4-BE49-F238E27FC236}">
                    <a16:creationId xmlns:a16="http://schemas.microsoft.com/office/drawing/2014/main" id="{E60D3D5B-2DE7-B381-6EDA-283A6C4E16D6}"/>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6" name="Freeform 5813">
                <a:extLst>
                  <a:ext uri="{FF2B5EF4-FFF2-40B4-BE49-F238E27FC236}">
                    <a16:creationId xmlns:a16="http://schemas.microsoft.com/office/drawing/2014/main" id="{C7EB7709-768C-674F-C529-1463C14B4BE9}"/>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7" name="Freeform 5814">
                <a:extLst>
                  <a:ext uri="{FF2B5EF4-FFF2-40B4-BE49-F238E27FC236}">
                    <a16:creationId xmlns:a16="http://schemas.microsoft.com/office/drawing/2014/main" id="{221793D2-328E-E7E9-766B-5D5BB7442655}"/>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8" name="Freeform 5815">
                <a:extLst>
                  <a:ext uri="{FF2B5EF4-FFF2-40B4-BE49-F238E27FC236}">
                    <a16:creationId xmlns:a16="http://schemas.microsoft.com/office/drawing/2014/main" id="{A614FD95-CBD0-4101-EF74-FEA7F6CD6AE6}"/>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69" name="Freeform 5816">
                <a:extLst>
                  <a:ext uri="{FF2B5EF4-FFF2-40B4-BE49-F238E27FC236}">
                    <a16:creationId xmlns:a16="http://schemas.microsoft.com/office/drawing/2014/main" id="{7C8AB4D3-4EC7-0A08-59FD-C85EBEBF16E6}"/>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0" name="Freeform 5817">
                <a:extLst>
                  <a:ext uri="{FF2B5EF4-FFF2-40B4-BE49-F238E27FC236}">
                    <a16:creationId xmlns:a16="http://schemas.microsoft.com/office/drawing/2014/main" id="{F32AFF60-9BC7-47A2-0697-244762A6A0F1}"/>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1" name="Freeform 5818">
                <a:extLst>
                  <a:ext uri="{FF2B5EF4-FFF2-40B4-BE49-F238E27FC236}">
                    <a16:creationId xmlns:a16="http://schemas.microsoft.com/office/drawing/2014/main" id="{2FAF9D1B-7846-7B6E-120A-86AAB61DFC03}"/>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2" name="Freeform 5819">
                <a:extLst>
                  <a:ext uri="{FF2B5EF4-FFF2-40B4-BE49-F238E27FC236}">
                    <a16:creationId xmlns:a16="http://schemas.microsoft.com/office/drawing/2014/main" id="{73A6617C-3666-5B44-75C2-A73E9EEE375F}"/>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3" name="Freeform 5820">
                <a:extLst>
                  <a:ext uri="{FF2B5EF4-FFF2-40B4-BE49-F238E27FC236}">
                    <a16:creationId xmlns:a16="http://schemas.microsoft.com/office/drawing/2014/main" id="{27C4B312-5840-F6D7-7D27-02AEC7FE97BE}"/>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4" name="Freeform 5821">
                <a:extLst>
                  <a:ext uri="{FF2B5EF4-FFF2-40B4-BE49-F238E27FC236}">
                    <a16:creationId xmlns:a16="http://schemas.microsoft.com/office/drawing/2014/main" id="{21327844-2EB3-4A50-1E01-25CA8BF3E6DE}"/>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5" name="Freeform 5822">
                <a:extLst>
                  <a:ext uri="{FF2B5EF4-FFF2-40B4-BE49-F238E27FC236}">
                    <a16:creationId xmlns:a16="http://schemas.microsoft.com/office/drawing/2014/main" id="{130EF76B-F483-413B-6713-2F7F1987F872}"/>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6" name="Freeform 5823">
                <a:extLst>
                  <a:ext uri="{FF2B5EF4-FFF2-40B4-BE49-F238E27FC236}">
                    <a16:creationId xmlns:a16="http://schemas.microsoft.com/office/drawing/2014/main" id="{1BED924E-1B6D-BEA2-7D52-33C9E3F874D9}"/>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7" name="Freeform 5824">
                <a:extLst>
                  <a:ext uri="{FF2B5EF4-FFF2-40B4-BE49-F238E27FC236}">
                    <a16:creationId xmlns:a16="http://schemas.microsoft.com/office/drawing/2014/main" id="{A535656A-73C6-BDFC-68D3-74B4FCEFE55D}"/>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8" name="Freeform 5825">
                <a:extLst>
                  <a:ext uri="{FF2B5EF4-FFF2-40B4-BE49-F238E27FC236}">
                    <a16:creationId xmlns:a16="http://schemas.microsoft.com/office/drawing/2014/main" id="{9FF43086-A3CD-7749-106F-953DE93624E4}"/>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79" name="Freeform 5826">
                <a:extLst>
                  <a:ext uri="{FF2B5EF4-FFF2-40B4-BE49-F238E27FC236}">
                    <a16:creationId xmlns:a16="http://schemas.microsoft.com/office/drawing/2014/main" id="{1CE74C6E-84C0-136F-DF1B-13C8D429F0A5}"/>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0" name="Freeform 5827">
                <a:extLst>
                  <a:ext uri="{FF2B5EF4-FFF2-40B4-BE49-F238E27FC236}">
                    <a16:creationId xmlns:a16="http://schemas.microsoft.com/office/drawing/2014/main" id="{606912CF-152F-8812-5A87-63E0B5806DC6}"/>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1" name="Freeform 5828">
                <a:extLst>
                  <a:ext uri="{FF2B5EF4-FFF2-40B4-BE49-F238E27FC236}">
                    <a16:creationId xmlns:a16="http://schemas.microsoft.com/office/drawing/2014/main" id="{236EE209-411C-48D7-8FFD-29FCE3C3D89A}"/>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2" name="Freeform 5829">
                <a:extLst>
                  <a:ext uri="{FF2B5EF4-FFF2-40B4-BE49-F238E27FC236}">
                    <a16:creationId xmlns:a16="http://schemas.microsoft.com/office/drawing/2014/main" id="{512737D8-7083-E549-71D0-CC4E7B3FC37C}"/>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3" name="Freeform 5830">
                <a:extLst>
                  <a:ext uri="{FF2B5EF4-FFF2-40B4-BE49-F238E27FC236}">
                    <a16:creationId xmlns:a16="http://schemas.microsoft.com/office/drawing/2014/main" id="{E149C0FE-99EA-E738-CC2F-BFBDB5580DBB}"/>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4" name="Freeform 5831">
                <a:extLst>
                  <a:ext uri="{FF2B5EF4-FFF2-40B4-BE49-F238E27FC236}">
                    <a16:creationId xmlns:a16="http://schemas.microsoft.com/office/drawing/2014/main" id="{FF28817A-710D-7BFF-5974-F178FF496DA8}"/>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5" name="Freeform 5832">
                <a:extLst>
                  <a:ext uri="{FF2B5EF4-FFF2-40B4-BE49-F238E27FC236}">
                    <a16:creationId xmlns:a16="http://schemas.microsoft.com/office/drawing/2014/main" id="{7842CAB4-E667-2F46-90C5-BA0459AE1367}"/>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6" name="Freeform 5833">
                <a:extLst>
                  <a:ext uri="{FF2B5EF4-FFF2-40B4-BE49-F238E27FC236}">
                    <a16:creationId xmlns:a16="http://schemas.microsoft.com/office/drawing/2014/main" id="{8263115F-FA56-A5DA-7321-49916A2ACD2B}"/>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7" name="Freeform 5834">
                <a:extLst>
                  <a:ext uri="{FF2B5EF4-FFF2-40B4-BE49-F238E27FC236}">
                    <a16:creationId xmlns:a16="http://schemas.microsoft.com/office/drawing/2014/main" id="{CBACADF3-69EA-F57A-E5A5-DD46B4AF84AC}"/>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8" name="Freeform 5835">
                <a:extLst>
                  <a:ext uri="{FF2B5EF4-FFF2-40B4-BE49-F238E27FC236}">
                    <a16:creationId xmlns:a16="http://schemas.microsoft.com/office/drawing/2014/main" id="{88DB3DAB-BD98-F450-C819-9632F7857141}"/>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89" name="Freeform 5836">
                <a:extLst>
                  <a:ext uri="{FF2B5EF4-FFF2-40B4-BE49-F238E27FC236}">
                    <a16:creationId xmlns:a16="http://schemas.microsoft.com/office/drawing/2014/main" id="{6E4DC2BE-D4B7-A8FC-E327-FC5D8B639224}"/>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0" name="Freeform 5837">
                <a:extLst>
                  <a:ext uri="{FF2B5EF4-FFF2-40B4-BE49-F238E27FC236}">
                    <a16:creationId xmlns:a16="http://schemas.microsoft.com/office/drawing/2014/main" id="{BEFAC3D0-36E3-6794-A426-B7A0FDA9C24B}"/>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1" name="Freeform 5838">
                <a:extLst>
                  <a:ext uri="{FF2B5EF4-FFF2-40B4-BE49-F238E27FC236}">
                    <a16:creationId xmlns:a16="http://schemas.microsoft.com/office/drawing/2014/main" id="{D3DB9E3B-A068-99FE-4F0D-2EC984D86D16}"/>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2" name="Freeform 5839">
                <a:extLst>
                  <a:ext uri="{FF2B5EF4-FFF2-40B4-BE49-F238E27FC236}">
                    <a16:creationId xmlns:a16="http://schemas.microsoft.com/office/drawing/2014/main" id="{F231207C-0670-F8A4-F56A-D41842C3CA39}"/>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3" name="Freeform 5840">
                <a:extLst>
                  <a:ext uri="{FF2B5EF4-FFF2-40B4-BE49-F238E27FC236}">
                    <a16:creationId xmlns:a16="http://schemas.microsoft.com/office/drawing/2014/main" id="{237A7FFD-CE62-77FA-8357-7739902CCBD7}"/>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4" name="Freeform 5841">
                <a:extLst>
                  <a:ext uri="{FF2B5EF4-FFF2-40B4-BE49-F238E27FC236}">
                    <a16:creationId xmlns:a16="http://schemas.microsoft.com/office/drawing/2014/main" id="{ACC05506-F996-DB0F-C7B9-AF071C52F2DF}"/>
                  </a:ext>
                </a:extLst>
              </p:cNvPr>
              <p:cNvSpPr/>
              <p:nvPr/>
            </p:nvSpPr>
            <p:spPr>
              <a:xfrm>
                <a:off x="921440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5" name="Freeform 5842">
                <a:extLst>
                  <a:ext uri="{FF2B5EF4-FFF2-40B4-BE49-F238E27FC236}">
                    <a16:creationId xmlns:a16="http://schemas.microsoft.com/office/drawing/2014/main" id="{85A9A560-1157-4080-9AC4-040B29E9C79B}"/>
                  </a:ext>
                </a:extLst>
              </p:cNvPr>
              <p:cNvSpPr/>
              <p:nvPr/>
            </p:nvSpPr>
            <p:spPr>
              <a:xfrm>
                <a:off x="923738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6" name="Freeform 5843">
                <a:extLst>
                  <a:ext uri="{FF2B5EF4-FFF2-40B4-BE49-F238E27FC236}">
                    <a16:creationId xmlns:a16="http://schemas.microsoft.com/office/drawing/2014/main" id="{D74B9D0E-5DE1-0C61-6428-7F8FA0289DAE}"/>
                  </a:ext>
                </a:extLst>
              </p:cNvPr>
              <p:cNvSpPr/>
              <p:nvPr/>
            </p:nvSpPr>
            <p:spPr>
              <a:xfrm>
                <a:off x="921440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7" name="Freeform 5844">
                <a:extLst>
                  <a:ext uri="{FF2B5EF4-FFF2-40B4-BE49-F238E27FC236}">
                    <a16:creationId xmlns:a16="http://schemas.microsoft.com/office/drawing/2014/main" id="{507903D5-B2C8-2569-71E1-14C3FB468A81}"/>
                  </a:ext>
                </a:extLst>
              </p:cNvPr>
              <p:cNvSpPr/>
              <p:nvPr/>
            </p:nvSpPr>
            <p:spPr>
              <a:xfrm>
                <a:off x="923738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8" name="Freeform 5845">
                <a:extLst>
                  <a:ext uri="{FF2B5EF4-FFF2-40B4-BE49-F238E27FC236}">
                    <a16:creationId xmlns:a16="http://schemas.microsoft.com/office/drawing/2014/main" id="{B9556726-1AAC-C197-AEF9-6449C38B5E26}"/>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99" name="Freeform 5846">
                <a:extLst>
                  <a:ext uri="{FF2B5EF4-FFF2-40B4-BE49-F238E27FC236}">
                    <a16:creationId xmlns:a16="http://schemas.microsoft.com/office/drawing/2014/main" id="{5605C997-4A18-2FA7-C98E-4757F5B52F60}"/>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0" name="Freeform 5847">
                <a:extLst>
                  <a:ext uri="{FF2B5EF4-FFF2-40B4-BE49-F238E27FC236}">
                    <a16:creationId xmlns:a16="http://schemas.microsoft.com/office/drawing/2014/main" id="{BA8E2FB2-F886-583B-7133-88229FB49DC9}"/>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1" name="Freeform 5848">
                <a:extLst>
                  <a:ext uri="{FF2B5EF4-FFF2-40B4-BE49-F238E27FC236}">
                    <a16:creationId xmlns:a16="http://schemas.microsoft.com/office/drawing/2014/main" id="{9809807D-0754-1FAF-4761-47495A784F3B}"/>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2" name="Freeform 5849">
                <a:extLst>
                  <a:ext uri="{FF2B5EF4-FFF2-40B4-BE49-F238E27FC236}">
                    <a16:creationId xmlns:a16="http://schemas.microsoft.com/office/drawing/2014/main" id="{1590A78B-1DC4-82BB-20E9-4CECB2CD9938}"/>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3" name="Freeform 5850">
                <a:extLst>
                  <a:ext uri="{FF2B5EF4-FFF2-40B4-BE49-F238E27FC236}">
                    <a16:creationId xmlns:a16="http://schemas.microsoft.com/office/drawing/2014/main" id="{ADBA98DF-174D-52DF-2A6A-3CADC1FABE94}"/>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4" name="Freeform 5851">
                <a:extLst>
                  <a:ext uri="{FF2B5EF4-FFF2-40B4-BE49-F238E27FC236}">
                    <a16:creationId xmlns:a16="http://schemas.microsoft.com/office/drawing/2014/main" id="{7EDBDA6D-5895-3256-D811-820DD0ADE3AB}"/>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5" name="Freeform 5852">
                <a:extLst>
                  <a:ext uri="{FF2B5EF4-FFF2-40B4-BE49-F238E27FC236}">
                    <a16:creationId xmlns:a16="http://schemas.microsoft.com/office/drawing/2014/main" id="{309633A7-31DA-7187-8573-D43F3C4AF89B}"/>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6" name="Freeform 5853">
                <a:extLst>
                  <a:ext uri="{FF2B5EF4-FFF2-40B4-BE49-F238E27FC236}">
                    <a16:creationId xmlns:a16="http://schemas.microsoft.com/office/drawing/2014/main" id="{C89BD469-80CD-1E9C-44AC-093297EECFF7}"/>
                  </a:ext>
                </a:extLst>
              </p:cNvPr>
              <p:cNvSpPr/>
              <p:nvPr/>
            </p:nvSpPr>
            <p:spPr>
              <a:xfrm>
                <a:off x="922278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7" name="Freeform 5854">
                <a:extLst>
                  <a:ext uri="{FF2B5EF4-FFF2-40B4-BE49-F238E27FC236}">
                    <a16:creationId xmlns:a16="http://schemas.microsoft.com/office/drawing/2014/main" id="{4D4CEB3F-6C22-4CE4-437A-5E21A55BA2F2}"/>
                  </a:ext>
                </a:extLst>
              </p:cNvPr>
              <p:cNvSpPr/>
              <p:nvPr/>
            </p:nvSpPr>
            <p:spPr>
              <a:xfrm>
                <a:off x="924589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8" name="Freeform 5855">
                <a:extLst>
                  <a:ext uri="{FF2B5EF4-FFF2-40B4-BE49-F238E27FC236}">
                    <a16:creationId xmlns:a16="http://schemas.microsoft.com/office/drawing/2014/main" id="{D270BCE4-3535-EADA-1932-655FFD944A30}"/>
                  </a:ext>
                </a:extLst>
              </p:cNvPr>
              <p:cNvSpPr/>
              <p:nvPr/>
            </p:nvSpPr>
            <p:spPr>
              <a:xfrm>
                <a:off x="922278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09" name="Freeform 5856">
                <a:extLst>
                  <a:ext uri="{FF2B5EF4-FFF2-40B4-BE49-F238E27FC236}">
                    <a16:creationId xmlns:a16="http://schemas.microsoft.com/office/drawing/2014/main" id="{5BD468C0-1309-1DE4-302D-9CDF646C8512}"/>
                  </a:ext>
                </a:extLst>
              </p:cNvPr>
              <p:cNvSpPr/>
              <p:nvPr/>
            </p:nvSpPr>
            <p:spPr>
              <a:xfrm>
                <a:off x="924589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0" name="Freeform 5857">
                <a:extLst>
                  <a:ext uri="{FF2B5EF4-FFF2-40B4-BE49-F238E27FC236}">
                    <a16:creationId xmlns:a16="http://schemas.microsoft.com/office/drawing/2014/main" id="{36D33950-90B5-DD7D-BAA9-EBD54BE9983E}"/>
                  </a:ext>
                </a:extLst>
              </p:cNvPr>
              <p:cNvSpPr/>
              <p:nvPr/>
            </p:nvSpPr>
            <p:spPr>
              <a:xfrm>
                <a:off x="92291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1" name="Freeform 5858">
                <a:extLst>
                  <a:ext uri="{FF2B5EF4-FFF2-40B4-BE49-F238E27FC236}">
                    <a16:creationId xmlns:a16="http://schemas.microsoft.com/office/drawing/2014/main" id="{5AFEF8D7-6DC9-AE06-5E71-C8107FD84001}"/>
                  </a:ext>
                </a:extLst>
              </p:cNvPr>
              <p:cNvSpPr/>
              <p:nvPr/>
            </p:nvSpPr>
            <p:spPr>
              <a:xfrm>
                <a:off x="92522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2" name="Freeform 5859">
                <a:extLst>
                  <a:ext uri="{FF2B5EF4-FFF2-40B4-BE49-F238E27FC236}">
                    <a16:creationId xmlns:a16="http://schemas.microsoft.com/office/drawing/2014/main" id="{84FFF5F2-B8E0-4018-1A36-F3069F30FEFB}"/>
                  </a:ext>
                </a:extLst>
              </p:cNvPr>
              <p:cNvSpPr/>
              <p:nvPr/>
            </p:nvSpPr>
            <p:spPr>
              <a:xfrm>
                <a:off x="92291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3" name="Freeform 5860">
                <a:extLst>
                  <a:ext uri="{FF2B5EF4-FFF2-40B4-BE49-F238E27FC236}">
                    <a16:creationId xmlns:a16="http://schemas.microsoft.com/office/drawing/2014/main" id="{00AC3DBB-377C-E658-14DE-4862A2A9A397}"/>
                  </a:ext>
                </a:extLst>
              </p:cNvPr>
              <p:cNvSpPr/>
              <p:nvPr/>
            </p:nvSpPr>
            <p:spPr>
              <a:xfrm>
                <a:off x="92522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4" name="Freeform 5861">
                <a:extLst>
                  <a:ext uri="{FF2B5EF4-FFF2-40B4-BE49-F238E27FC236}">
                    <a16:creationId xmlns:a16="http://schemas.microsoft.com/office/drawing/2014/main" id="{46E4AF6A-B326-D630-AD7A-D8275DD67518}"/>
                  </a:ext>
                </a:extLst>
              </p:cNvPr>
              <p:cNvSpPr/>
              <p:nvPr/>
            </p:nvSpPr>
            <p:spPr>
              <a:xfrm>
                <a:off x="923548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5" name="Freeform 5862">
                <a:extLst>
                  <a:ext uri="{FF2B5EF4-FFF2-40B4-BE49-F238E27FC236}">
                    <a16:creationId xmlns:a16="http://schemas.microsoft.com/office/drawing/2014/main" id="{1BC66B3E-D75C-378A-233E-5A1EA36CD247}"/>
                  </a:ext>
                </a:extLst>
              </p:cNvPr>
              <p:cNvSpPr/>
              <p:nvPr/>
            </p:nvSpPr>
            <p:spPr>
              <a:xfrm>
                <a:off x="925858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6" name="Freeform 5863">
                <a:extLst>
                  <a:ext uri="{FF2B5EF4-FFF2-40B4-BE49-F238E27FC236}">
                    <a16:creationId xmlns:a16="http://schemas.microsoft.com/office/drawing/2014/main" id="{FE8ABD99-12C5-8B3D-5000-DA04941DF92F}"/>
                  </a:ext>
                </a:extLst>
              </p:cNvPr>
              <p:cNvSpPr/>
              <p:nvPr/>
            </p:nvSpPr>
            <p:spPr>
              <a:xfrm>
                <a:off x="923548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7" name="Freeform 5864">
                <a:extLst>
                  <a:ext uri="{FF2B5EF4-FFF2-40B4-BE49-F238E27FC236}">
                    <a16:creationId xmlns:a16="http://schemas.microsoft.com/office/drawing/2014/main" id="{6E8EF47B-F1CC-20D8-0C1D-37BA18E44EEB}"/>
                  </a:ext>
                </a:extLst>
              </p:cNvPr>
              <p:cNvSpPr/>
              <p:nvPr/>
            </p:nvSpPr>
            <p:spPr>
              <a:xfrm>
                <a:off x="925858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8" name="Freeform 5865">
                <a:extLst>
                  <a:ext uri="{FF2B5EF4-FFF2-40B4-BE49-F238E27FC236}">
                    <a16:creationId xmlns:a16="http://schemas.microsoft.com/office/drawing/2014/main" id="{9EE6971F-7BAB-4136-81CE-50F65C3E29EB}"/>
                  </a:ext>
                </a:extLst>
              </p:cNvPr>
              <p:cNvSpPr/>
              <p:nvPr/>
            </p:nvSpPr>
            <p:spPr>
              <a:xfrm>
                <a:off x="9237639"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19" name="Freeform 5866">
                <a:extLst>
                  <a:ext uri="{FF2B5EF4-FFF2-40B4-BE49-F238E27FC236}">
                    <a16:creationId xmlns:a16="http://schemas.microsoft.com/office/drawing/2014/main" id="{71FD33CB-F42D-0F24-2A88-13386C8B5D92}"/>
                  </a:ext>
                </a:extLst>
              </p:cNvPr>
              <p:cNvSpPr/>
              <p:nvPr/>
            </p:nvSpPr>
            <p:spPr>
              <a:xfrm>
                <a:off x="926074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0" name="Freeform 5867">
                <a:extLst>
                  <a:ext uri="{FF2B5EF4-FFF2-40B4-BE49-F238E27FC236}">
                    <a16:creationId xmlns:a16="http://schemas.microsoft.com/office/drawing/2014/main" id="{C8C7F800-1BE9-A617-B0B5-654D3F1FB4A8}"/>
                  </a:ext>
                </a:extLst>
              </p:cNvPr>
              <p:cNvSpPr/>
              <p:nvPr/>
            </p:nvSpPr>
            <p:spPr>
              <a:xfrm>
                <a:off x="9237639"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1" name="Freeform 5868">
                <a:extLst>
                  <a:ext uri="{FF2B5EF4-FFF2-40B4-BE49-F238E27FC236}">
                    <a16:creationId xmlns:a16="http://schemas.microsoft.com/office/drawing/2014/main" id="{456A4BCB-E16E-C9B1-6BC1-F76FE434007A}"/>
                  </a:ext>
                </a:extLst>
              </p:cNvPr>
              <p:cNvSpPr/>
              <p:nvPr/>
            </p:nvSpPr>
            <p:spPr>
              <a:xfrm>
                <a:off x="926074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2" name="Freeform 5869">
                <a:extLst>
                  <a:ext uri="{FF2B5EF4-FFF2-40B4-BE49-F238E27FC236}">
                    <a16:creationId xmlns:a16="http://schemas.microsoft.com/office/drawing/2014/main" id="{E606B369-D68E-1C95-83AE-5FD9FB008076}"/>
                  </a:ext>
                </a:extLst>
              </p:cNvPr>
              <p:cNvSpPr/>
              <p:nvPr/>
            </p:nvSpPr>
            <p:spPr>
              <a:xfrm>
                <a:off x="924614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3" name="Freeform 5870">
                <a:extLst>
                  <a:ext uri="{FF2B5EF4-FFF2-40B4-BE49-F238E27FC236}">
                    <a16:creationId xmlns:a16="http://schemas.microsoft.com/office/drawing/2014/main" id="{193F7978-6C1B-866C-A8FC-F5E724988992}"/>
                  </a:ext>
                </a:extLst>
              </p:cNvPr>
              <p:cNvSpPr/>
              <p:nvPr/>
            </p:nvSpPr>
            <p:spPr>
              <a:xfrm>
                <a:off x="92691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4" name="Freeform 5871">
                <a:extLst>
                  <a:ext uri="{FF2B5EF4-FFF2-40B4-BE49-F238E27FC236}">
                    <a16:creationId xmlns:a16="http://schemas.microsoft.com/office/drawing/2014/main" id="{C07E39AB-ACBF-547C-D371-A66365EBCDF4}"/>
                  </a:ext>
                </a:extLst>
              </p:cNvPr>
              <p:cNvSpPr/>
              <p:nvPr/>
            </p:nvSpPr>
            <p:spPr>
              <a:xfrm>
                <a:off x="924614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5" name="Freeform 5872">
                <a:extLst>
                  <a:ext uri="{FF2B5EF4-FFF2-40B4-BE49-F238E27FC236}">
                    <a16:creationId xmlns:a16="http://schemas.microsoft.com/office/drawing/2014/main" id="{EB6CD57F-0197-F882-7F56-A21AB46D349D}"/>
                  </a:ext>
                </a:extLst>
              </p:cNvPr>
              <p:cNvSpPr/>
              <p:nvPr/>
            </p:nvSpPr>
            <p:spPr>
              <a:xfrm>
                <a:off x="92691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6" name="Freeform 5873">
                <a:extLst>
                  <a:ext uri="{FF2B5EF4-FFF2-40B4-BE49-F238E27FC236}">
                    <a16:creationId xmlns:a16="http://schemas.microsoft.com/office/drawing/2014/main" id="{57E6AA75-B571-5B25-D442-02F0EC3E4125}"/>
                  </a:ext>
                </a:extLst>
              </p:cNvPr>
              <p:cNvSpPr/>
              <p:nvPr/>
            </p:nvSpPr>
            <p:spPr>
              <a:xfrm>
                <a:off x="92481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7" name="Freeform 5874">
                <a:extLst>
                  <a:ext uri="{FF2B5EF4-FFF2-40B4-BE49-F238E27FC236}">
                    <a16:creationId xmlns:a16="http://schemas.microsoft.com/office/drawing/2014/main" id="{8EA7FBAD-24BF-24F7-229A-94622804728E}"/>
                  </a:ext>
                </a:extLst>
              </p:cNvPr>
              <p:cNvSpPr/>
              <p:nvPr/>
            </p:nvSpPr>
            <p:spPr>
              <a:xfrm>
                <a:off x="927128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8" name="Freeform 5875">
                <a:extLst>
                  <a:ext uri="{FF2B5EF4-FFF2-40B4-BE49-F238E27FC236}">
                    <a16:creationId xmlns:a16="http://schemas.microsoft.com/office/drawing/2014/main" id="{A94B227C-5F00-7940-390B-BE008D4591C8}"/>
                  </a:ext>
                </a:extLst>
              </p:cNvPr>
              <p:cNvSpPr/>
              <p:nvPr/>
            </p:nvSpPr>
            <p:spPr>
              <a:xfrm>
                <a:off x="92481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29" name="Freeform 5876">
                <a:extLst>
                  <a:ext uri="{FF2B5EF4-FFF2-40B4-BE49-F238E27FC236}">
                    <a16:creationId xmlns:a16="http://schemas.microsoft.com/office/drawing/2014/main" id="{DB2F03A9-D2D3-D71F-FD58-0E38C531A507}"/>
                  </a:ext>
                </a:extLst>
              </p:cNvPr>
              <p:cNvSpPr/>
              <p:nvPr/>
            </p:nvSpPr>
            <p:spPr>
              <a:xfrm>
                <a:off x="927128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0" name="Freeform 5877">
                <a:extLst>
                  <a:ext uri="{FF2B5EF4-FFF2-40B4-BE49-F238E27FC236}">
                    <a16:creationId xmlns:a16="http://schemas.microsoft.com/office/drawing/2014/main" id="{42FC1D01-4145-C834-87AF-A35410C9B70C}"/>
                  </a:ext>
                </a:extLst>
              </p:cNvPr>
              <p:cNvSpPr/>
              <p:nvPr/>
            </p:nvSpPr>
            <p:spPr>
              <a:xfrm>
                <a:off x="925249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1" name="Freeform 5878">
                <a:extLst>
                  <a:ext uri="{FF2B5EF4-FFF2-40B4-BE49-F238E27FC236}">
                    <a16:creationId xmlns:a16="http://schemas.microsoft.com/office/drawing/2014/main" id="{E39712F1-5A08-94C2-4C50-5AC26B89C295}"/>
                  </a:ext>
                </a:extLst>
              </p:cNvPr>
              <p:cNvSpPr/>
              <p:nvPr/>
            </p:nvSpPr>
            <p:spPr>
              <a:xfrm>
                <a:off x="92754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2" name="Freeform 5879">
                <a:extLst>
                  <a:ext uri="{FF2B5EF4-FFF2-40B4-BE49-F238E27FC236}">
                    <a16:creationId xmlns:a16="http://schemas.microsoft.com/office/drawing/2014/main" id="{40A836F3-EDF4-C58C-EDB1-5AB034F99ADB}"/>
                  </a:ext>
                </a:extLst>
              </p:cNvPr>
              <p:cNvSpPr/>
              <p:nvPr/>
            </p:nvSpPr>
            <p:spPr>
              <a:xfrm>
                <a:off x="925249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3" name="Freeform 5880">
                <a:extLst>
                  <a:ext uri="{FF2B5EF4-FFF2-40B4-BE49-F238E27FC236}">
                    <a16:creationId xmlns:a16="http://schemas.microsoft.com/office/drawing/2014/main" id="{F255F2F6-48D1-1833-7107-C57479B107C3}"/>
                  </a:ext>
                </a:extLst>
              </p:cNvPr>
              <p:cNvSpPr/>
              <p:nvPr/>
            </p:nvSpPr>
            <p:spPr>
              <a:xfrm>
                <a:off x="92754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4" name="Freeform 5881">
                <a:extLst>
                  <a:ext uri="{FF2B5EF4-FFF2-40B4-BE49-F238E27FC236}">
                    <a16:creationId xmlns:a16="http://schemas.microsoft.com/office/drawing/2014/main" id="{3CB74A20-6F1F-D130-8FC0-CB6F0C7168D1}"/>
                  </a:ext>
                </a:extLst>
              </p:cNvPr>
              <p:cNvSpPr/>
              <p:nvPr/>
            </p:nvSpPr>
            <p:spPr>
              <a:xfrm>
                <a:off x="927572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5" name="Freeform 5882">
                <a:extLst>
                  <a:ext uri="{FF2B5EF4-FFF2-40B4-BE49-F238E27FC236}">
                    <a16:creationId xmlns:a16="http://schemas.microsoft.com/office/drawing/2014/main" id="{262D004A-066D-B717-E06B-633BEE609B8F}"/>
                  </a:ext>
                </a:extLst>
              </p:cNvPr>
              <p:cNvSpPr/>
              <p:nvPr/>
            </p:nvSpPr>
            <p:spPr>
              <a:xfrm>
                <a:off x="929870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6" name="Freeform 5883">
                <a:extLst>
                  <a:ext uri="{FF2B5EF4-FFF2-40B4-BE49-F238E27FC236}">
                    <a16:creationId xmlns:a16="http://schemas.microsoft.com/office/drawing/2014/main" id="{02357801-33B0-5D14-1342-11332BBEF42F}"/>
                  </a:ext>
                </a:extLst>
              </p:cNvPr>
              <p:cNvSpPr/>
              <p:nvPr/>
            </p:nvSpPr>
            <p:spPr>
              <a:xfrm>
                <a:off x="927572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7" name="Freeform 5884">
                <a:extLst>
                  <a:ext uri="{FF2B5EF4-FFF2-40B4-BE49-F238E27FC236}">
                    <a16:creationId xmlns:a16="http://schemas.microsoft.com/office/drawing/2014/main" id="{E247EA9D-7719-1285-4A82-174B6CB23483}"/>
                  </a:ext>
                </a:extLst>
              </p:cNvPr>
              <p:cNvSpPr/>
              <p:nvPr/>
            </p:nvSpPr>
            <p:spPr>
              <a:xfrm>
                <a:off x="929870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8" name="Freeform 5885">
                <a:extLst>
                  <a:ext uri="{FF2B5EF4-FFF2-40B4-BE49-F238E27FC236}">
                    <a16:creationId xmlns:a16="http://schemas.microsoft.com/office/drawing/2014/main" id="{82E4AF0C-8479-FB19-B6B8-F95DE012DBA4}"/>
                  </a:ext>
                </a:extLst>
              </p:cNvPr>
              <p:cNvSpPr/>
              <p:nvPr/>
            </p:nvSpPr>
            <p:spPr>
              <a:xfrm>
                <a:off x="930315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39" name="Freeform 5886">
                <a:extLst>
                  <a:ext uri="{FF2B5EF4-FFF2-40B4-BE49-F238E27FC236}">
                    <a16:creationId xmlns:a16="http://schemas.microsoft.com/office/drawing/2014/main" id="{5F93D677-8144-80FC-2879-65663F1E6D89}"/>
                  </a:ext>
                </a:extLst>
              </p:cNvPr>
              <p:cNvSpPr/>
              <p:nvPr/>
            </p:nvSpPr>
            <p:spPr>
              <a:xfrm>
                <a:off x="93262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0" name="Freeform 5887">
                <a:extLst>
                  <a:ext uri="{FF2B5EF4-FFF2-40B4-BE49-F238E27FC236}">
                    <a16:creationId xmlns:a16="http://schemas.microsoft.com/office/drawing/2014/main" id="{B8236A8E-BD4D-A9AA-0865-6581F099D56A}"/>
                  </a:ext>
                </a:extLst>
              </p:cNvPr>
              <p:cNvSpPr/>
              <p:nvPr/>
            </p:nvSpPr>
            <p:spPr>
              <a:xfrm>
                <a:off x="930315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1" name="Freeform 5888">
                <a:extLst>
                  <a:ext uri="{FF2B5EF4-FFF2-40B4-BE49-F238E27FC236}">
                    <a16:creationId xmlns:a16="http://schemas.microsoft.com/office/drawing/2014/main" id="{F56B8AB1-51B3-2CDB-9560-74312A735B85}"/>
                  </a:ext>
                </a:extLst>
              </p:cNvPr>
              <p:cNvSpPr/>
              <p:nvPr/>
            </p:nvSpPr>
            <p:spPr>
              <a:xfrm>
                <a:off x="93262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2" name="Freeform 5889">
                <a:extLst>
                  <a:ext uri="{FF2B5EF4-FFF2-40B4-BE49-F238E27FC236}">
                    <a16:creationId xmlns:a16="http://schemas.microsoft.com/office/drawing/2014/main" id="{315DB21C-9ADD-CFDC-8137-BCB966F319C5}"/>
                  </a:ext>
                </a:extLst>
              </p:cNvPr>
              <p:cNvSpPr/>
              <p:nvPr/>
            </p:nvSpPr>
            <p:spPr>
              <a:xfrm>
                <a:off x="931381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3" name="Freeform 5890">
                <a:extLst>
                  <a:ext uri="{FF2B5EF4-FFF2-40B4-BE49-F238E27FC236}">
                    <a16:creationId xmlns:a16="http://schemas.microsoft.com/office/drawing/2014/main" id="{B09BAB2D-1324-F88F-AFD6-F176F8842DFD}"/>
                  </a:ext>
                </a:extLst>
              </p:cNvPr>
              <p:cNvSpPr/>
              <p:nvPr/>
            </p:nvSpPr>
            <p:spPr>
              <a:xfrm>
                <a:off x="93367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4" name="Freeform 5891">
                <a:extLst>
                  <a:ext uri="{FF2B5EF4-FFF2-40B4-BE49-F238E27FC236}">
                    <a16:creationId xmlns:a16="http://schemas.microsoft.com/office/drawing/2014/main" id="{550D01A2-275C-48CA-6659-55C6AC40D4C9}"/>
                  </a:ext>
                </a:extLst>
              </p:cNvPr>
              <p:cNvSpPr/>
              <p:nvPr/>
            </p:nvSpPr>
            <p:spPr>
              <a:xfrm>
                <a:off x="931381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5" name="Freeform 5892">
                <a:extLst>
                  <a:ext uri="{FF2B5EF4-FFF2-40B4-BE49-F238E27FC236}">
                    <a16:creationId xmlns:a16="http://schemas.microsoft.com/office/drawing/2014/main" id="{8F2E4759-92DB-640D-05D3-3D89C673D716}"/>
                  </a:ext>
                </a:extLst>
              </p:cNvPr>
              <p:cNvSpPr/>
              <p:nvPr/>
            </p:nvSpPr>
            <p:spPr>
              <a:xfrm>
                <a:off x="93367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6" name="Freeform 5893">
                <a:extLst>
                  <a:ext uri="{FF2B5EF4-FFF2-40B4-BE49-F238E27FC236}">
                    <a16:creationId xmlns:a16="http://schemas.microsoft.com/office/drawing/2014/main" id="{369BD78C-DA1F-CA5F-FDA4-BC5033C331CF}"/>
                  </a:ext>
                </a:extLst>
              </p:cNvPr>
              <p:cNvSpPr/>
              <p:nvPr/>
            </p:nvSpPr>
            <p:spPr>
              <a:xfrm>
                <a:off x="932435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7" name="Freeform 5894">
                <a:extLst>
                  <a:ext uri="{FF2B5EF4-FFF2-40B4-BE49-F238E27FC236}">
                    <a16:creationId xmlns:a16="http://schemas.microsoft.com/office/drawing/2014/main" id="{4C19CD52-7BF6-AA51-4787-7B2F38633C6B}"/>
                  </a:ext>
                </a:extLst>
              </p:cNvPr>
              <p:cNvSpPr/>
              <p:nvPr/>
            </p:nvSpPr>
            <p:spPr>
              <a:xfrm>
                <a:off x="934746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8" name="Freeform 5895">
                <a:extLst>
                  <a:ext uri="{FF2B5EF4-FFF2-40B4-BE49-F238E27FC236}">
                    <a16:creationId xmlns:a16="http://schemas.microsoft.com/office/drawing/2014/main" id="{AF2A4680-2474-81E1-148F-1E439B6086C3}"/>
                  </a:ext>
                </a:extLst>
              </p:cNvPr>
              <p:cNvSpPr/>
              <p:nvPr/>
            </p:nvSpPr>
            <p:spPr>
              <a:xfrm>
                <a:off x="932435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49" name="Freeform 5896">
                <a:extLst>
                  <a:ext uri="{FF2B5EF4-FFF2-40B4-BE49-F238E27FC236}">
                    <a16:creationId xmlns:a16="http://schemas.microsoft.com/office/drawing/2014/main" id="{6BA3B23E-6C00-3DE6-58A4-A4FAC9550ABA}"/>
                  </a:ext>
                </a:extLst>
              </p:cNvPr>
              <p:cNvSpPr/>
              <p:nvPr/>
            </p:nvSpPr>
            <p:spPr>
              <a:xfrm>
                <a:off x="934746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0" name="Freeform 5897">
                <a:extLst>
                  <a:ext uri="{FF2B5EF4-FFF2-40B4-BE49-F238E27FC236}">
                    <a16:creationId xmlns:a16="http://schemas.microsoft.com/office/drawing/2014/main" id="{2D6B8786-8D7C-6A8E-7769-1281293C6BBA}"/>
                  </a:ext>
                </a:extLst>
              </p:cNvPr>
              <p:cNvSpPr/>
              <p:nvPr/>
            </p:nvSpPr>
            <p:spPr>
              <a:xfrm>
                <a:off x="939418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1" name="Freeform 5898">
                <a:extLst>
                  <a:ext uri="{FF2B5EF4-FFF2-40B4-BE49-F238E27FC236}">
                    <a16:creationId xmlns:a16="http://schemas.microsoft.com/office/drawing/2014/main" id="{E45401CD-59CE-1B9F-E0B5-82D99421B2B6}"/>
                  </a:ext>
                </a:extLst>
              </p:cNvPr>
              <p:cNvSpPr/>
              <p:nvPr/>
            </p:nvSpPr>
            <p:spPr>
              <a:xfrm>
                <a:off x="941716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2" name="Freeform 5899">
                <a:extLst>
                  <a:ext uri="{FF2B5EF4-FFF2-40B4-BE49-F238E27FC236}">
                    <a16:creationId xmlns:a16="http://schemas.microsoft.com/office/drawing/2014/main" id="{D3FBD77D-B3E1-5A0F-46E8-C4BD2B2F1FD5}"/>
                  </a:ext>
                </a:extLst>
              </p:cNvPr>
              <p:cNvSpPr/>
              <p:nvPr/>
            </p:nvSpPr>
            <p:spPr>
              <a:xfrm>
                <a:off x="939418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3" name="Freeform 5900">
                <a:extLst>
                  <a:ext uri="{FF2B5EF4-FFF2-40B4-BE49-F238E27FC236}">
                    <a16:creationId xmlns:a16="http://schemas.microsoft.com/office/drawing/2014/main" id="{0BD9A54D-2DF6-5953-31C7-8A92029CA651}"/>
                  </a:ext>
                </a:extLst>
              </p:cNvPr>
              <p:cNvSpPr/>
              <p:nvPr/>
            </p:nvSpPr>
            <p:spPr>
              <a:xfrm>
                <a:off x="941716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4" name="Freeform 5901">
                <a:extLst>
                  <a:ext uri="{FF2B5EF4-FFF2-40B4-BE49-F238E27FC236}">
                    <a16:creationId xmlns:a16="http://schemas.microsoft.com/office/drawing/2014/main" id="{4049D7CE-EDEA-B560-4C54-68A01C1FAEB0}"/>
                  </a:ext>
                </a:extLst>
              </p:cNvPr>
              <p:cNvSpPr/>
              <p:nvPr/>
            </p:nvSpPr>
            <p:spPr>
              <a:xfrm>
                <a:off x="943227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5" name="Freeform 5902">
                <a:extLst>
                  <a:ext uri="{FF2B5EF4-FFF2-40B4-BE49-F238E27FC236}">
                    <a16:creationId xmlns:a16="http://schemas.microsoft.com/office/drawing/2014/main" id="{020A9CD2-CA2E-9093-E258-5E3C4D73A45E}"/>
                  </a:ext>
                </a:extLst>
              </p:cNvPr>
              <p:cNvSpPr/>
              <p:nvPr/>
            </p:nvSpPr>
            <p:spPr>
              <a:xfrm>
                <a:off x="945525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6" name="Freeform 5903">
                <a:extLst>
                  <a:ext uri="{FF2B5EF4-FFF2-40B4-BE49-F238E27FC236}">
                    <a16:creationId xmlns:a16="http://schemas.microsoft.com/office/drawing/2014/main" id="{D2AAE9D2-A27A-A2F3-2821-DAFE577C5DB6}"/>
                  </a:ext>
                </a:extLst>
              </p:cNvPr>
              <p:cNvSpPr/>
              <p:nvPr/>
            </p:nvSpPr>
            <p:spPr>
              <a:xfrm>
                <a:off x="943227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7" name="Freeform 5904">
                <a:extLst>
                  <a:ext uri="{FF2B5EF4-FFF2-40B4-BE49-F238E27FC236}">
                    <a16:creationId xmlns:a16="http://schemas.microsoft.com/office/drawing/2014/main" id="{BEA6641E-7B3B-D963-B937-2FBE758E3AA2}"/>
                  </a:ext>
                </a:extLst>
              </p:cNvPr>
              <p:cNvSpPr/>
              <p:nvPr/>
            </p:nvSpPr>
            <p:spPr>
              <a:xfrm>
                <a:off x="945525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8" name="Freeform 5905">
                <a:extLst>
                  <a:ext uri="{FF2B5EF4-FFF2-40B4-BE49-F238E27FC236}">
                    <a16:creationId xmlns:a16="http://schemas.microsoft.com/office/drawing/2014/main" id="{FF3B3EBD-1925-C60D-1E1C-1999969DC03D}"/>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59" name="Freeform 5906">
                <a:extLst>
                  <a:ext uri="{FF2B5EF4-FFF2-40B4-BE49-F238E27FC236}">
                    <a16:creationId xmlns:a16="http://schemas.microsoft.com/office/drawing/2014/main" id="{8E6B1B3E-F91D-768A-BDFE-27DF7B3E8AAD}"/>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0" name="Freeform 5907">
                <a:extLst>
                  <a:ext uri="{FF2B5EF4-FFF2-40B4-BE49-F238E27FC236}">
                    <a16:creationId xmlns:a16="http://schemas.microsoft.com/office/drawing/2014/main" id="{ACFFE421-C64A-8E90-6D5A-EFD8612B5E02}"/>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1" name="Freeform 5908">
                <a:extLst>
                  <a:ext uri="{FF2B5EF4-FFF2-40B4-BE49-F238E27FC236}">
                    <a16:creationId xmlns:a16="http://schemas.microsoft.com/office/drawing/2014/main" id="{A0298D35-6610-973F-98B1-E9B332DEFD88}"/>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2" name="Freeform 5909">
                <a:extLst>
                  <a:ext uri="{FF2B5EF4-FFF2-40B4-BE49-F238E27FC236}">
                    <a16:creationId xmlns:a16="http://schemas.microsoft.com/office/drawing/2014/main" id="{D20FA175-FB06-B9A8-235E-AD91A7801FB0}"/>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3" name="Freeform 5910">
                <a:extLst>
                  <a:ext uri="{FF2B5EF4-FFF2-40B4-BE49-F238E27FC236}">
                    <a16:creationId xmlns:a16="http://schemas.microsoft.com/office/drawing/2014/main" id="{8A18BCD9-0B0A-7D0F-305F-38409BF56F36}"/>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4" name="Freeform 5911">
                <a:extLst>
                  <a:ext uri="{FF2B5EF4-FFF2-40B4-BE49-F238E27FC236}">
                    <a16:creationId xmlns:a16="http://schemas.microsoft.com/office/drawing/2014/main" id="{7998ACC0-F6AA-EA6B-CFB6-1F1F048AECBA}"/>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5" name="Freeform 5912">
                <a:extLst>
                  <a:ext uri="{FF2B5EF4-FFF2-40B4-BE49-F238E27FC236}">
                    <a16:creationId xmlns:a16="http://schemas.microsoft.com/office/drawing/2014/main" id="{97A70C2F-639A-A2FB-1CB2-1FE5A325AA9A}"/>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6" name="Freeform 5913">
                <a:extLst>
                  <a:ext uri="{FF2B5EF4-FFF2-40B4-BE49-F238E27FC236}">
                    <a16:creationId xmlns:a16="http://schemas.microsoft.com/office/drawing/2014/main" id="{A85D2CD6-2D75-782A-5A5C-D3CA20A3E58F}"/>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7" name="Freeform 5914">
                <a:extLst>
                  <a:ext uri="{FF2B5EF4-FFF2-40B4-BE49-F238E27FC236}">
                    <a16:creationId xmlns:a16="http://schemas.microsoft.com/office/drawing/2014/main" id="{8D1D9CF6-0B02-916A-30CD-DDEB3064EDE9}"/>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8" name="Freeform 5915">
                <a:extLst>
                  <a:ext uri="{FF2B5EF4-FFF2-40B4-BE49-F238E27FC236}">
                    <a16:creationId xmlns:a16="http://schemas.microsoft.com/office/drawing/2014/main" id="{5A680D59-620F-91A8-806B-7EEC350861B4}"/>
                  </a:ext>
                </a:extLst>
              </p:cNvPr>
              <p:cNvSpPr/>
              <p:nvPr/>
            </p:nvSpPr>
            <p:spPr>
              <a:xfrm>
                <a:off x="4916917" y="251095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69" name="Freeform 5916">
                <a:extLst>
                  <a:ext uri="{FF2B5EF4-FFF2-40B4-BE49-F238E27FC236}">
                    <a16:creationId xmlns:a16="http://schemas.microsoft.com/office/drawing/2014/main" id="{1F5D6D8C-E19A-E1AF-6DC0-9B134DB4522D}"/>
                  </a:ext>
                </a:extLst>
              </p:cNvPr>
              <p:cNvSpPr/>
              <p:nvPr/>
            </p:nvSpPr>
            <p:spPr>
              <a:xfrm>
                <a:off x="4939898" y="24894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0" name="Freeform 5917">
                <a:extLst>
                  <a:ext uri="{FF2B5EF4-FFF2-40B4-BE49-F238E27FC236}">
                    <a16:creationId xmlns:a16="http://schemas.microsoft.com/office/drawing/2014/main" id="{6C6E3389-45FD-1DE4-8FD6-CF56BB7ED395}"/>
                  </a:ext>
                </a:extLst>
              </p:cNvPr>
              <p:cNvSpPr/>
              <p:nvPr/>
            </p:nvSpPr>
            <p:spPr>
              <a:xfrm>
                <a:off x="5081844" y="253943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1" name="Freeform 5918">
                <a:extLst>
                  <a:ext uri="{FF2B5EF4-FFF2-40B4-BE49-F238E27FC236}">
                    <a16:creationId xmlns:a16="http://schemas.microsoft.com/office/drawing/2014/main" id="{C26CD36F-1DFF-1ECF-3BB1-0ADD4B4514A3}"/>
                  </a:ext>
                </a:extLst>
              </p:cNvPr>
              <p:cNvSpPr/>
              <p:nvPr/>
            </p:nvSpPr>
            <p:spPr>
              <a:xfrm>
                <a:off x="5104824" y="251792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2" name="Freeform 5919">
                <a:extLst>
                  <a:ext uri="{FF2B5EF4-FFF2-40B4-BE49-F238E27FC236}">
                    <a16:creationId xmlns:a16="http://schemas.microsoft.com/office/drawing/2014/main" id="{934F366B-6A69-CCBD-083E-5BC3498FBBF2}"/>
                  </a:ext>
                </a:extLst>
              </p:cNvPr>
              <p:cNvSpPr/>
              <p:nvPr/>
            </p:nvSpPr>
            <p:spPr>
              <a:xfrm>
                <a:off x="5081844" y="253943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3" name="Freeform 5920">
                <a:extLst>
                  <a:ext uri="{FF2B5EF4-FFF2-40B4-BE49-F238E27FC236}">
                    <a16:creationId xmlns:a16="http://schemas.microsoft.com/office/drawing/2014/main" id="{07A459B2-58E5-152A-4DC7-38B593383DED}"/>
                  </a:ext>
                </a:extLst>
              </p:cNvPr>
              <p:cNvSpPr/>
              <p:nvPr/>
            </p:nvSpPr>
            <p:spPr>
              <a:xfrm>
                <a:off x="5104824" y="251792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4" name="Freeform 5921">
                <a:extLst>
                  <a:ext uri="{FF2B5EF4-FFF2-40B4-BE49-F238E27FC236}">
                    <a16:creationId xmlns:a16="http://schemas.microsoft.com/office/drawing/2014/main" id="{83C8E93D-92CC-DFE1-8100-DF8B40DE6254}"/>
                  </a:ext>
                </a:extLst>
              </p:cNvPr>
              <p:cNvSpPr/>
              <p:nvPr/>
            </p:nvSpPr>
            <p:spPr>
              <a:xfrm>
                <a:off x="5098730" y="2547660"/>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5" name="Freeform 5922">
                <a:extLst>
                  <a:ext uri="{FF2B5EF4-FFF2-40B4-BE49-F238E27FC236}">
                    <a16:creationId xmlns:a16="http://schemas.microsoft.com/office/drawing/2014/main" id="{E62A16EB-315F-8E0D-F109-305FD9255E06}"/>
                  </a:ext>
                </a:extLst>
              </p:cNvPr>
              <p:cNvSpPr/>
              <p:nvPr/>
            </p:nvSpPr>
            <p:spPr>
              <a:xfrm>
                <a:off x="5121837" y="25261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6" name="Freeform 5923">
                <a:extLst>
                  <a:ext uri="{FF2B5EF4-FFF2-40B4-BE49-F238E27FC236}">
                    <a16:creationId xmlns:a16="http://schemas.microsoft.com/office/drawing/2014/main" id="{B466FCBD-BB4A-F71C-E4A3-791AC4797313}"/>
                  </a:ext>
                </a:extLst>
              </p:cNvPr>
              <p:cNvSpPr/>
              <p:nvPr/>
            </p:nvSpPr>
            <p:spPr>
              <a:xfrm>
                <a:off x="5098730" y="2547660"/>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7" name="Freeform 5924">
                <a:extLst>
                  <a:ext uri="{FF2B5EF4-FFF2-40B4-BE49-F238E27FC236}">
                    <a16:creationId xmlns:a16="http://schemas.microsoft.com/office/drawing/2014/main" id="{C4D1FBA8-C0C6-24C6-65CB-6F6595D00946}"/>
                  </a:ext>
                </a:extLst>
              </p:cNvPr>
              <p:cNvSpPr/>
              <p:nvPr/>
            </p:nvSpPr>
            <p:spPr>
              <a:xfrm>
                <a:off x="5121837" y="252614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8" name="Freeform 5925">
                <a:extLst>
                  <a:ext uri="{FF2B5EF4-FFF2-40B4-BE49-F238E27FC236}">
                    <a16:creationId xmlns:a16="http://schemas.microsoft.com/office/drawing/2014/main" id="{FDBD7363-6C53-3461-B943-D4EC1782C224}"/>
                  </a:ext>
                </a:extLst>
              </p:cNvPr>
              <p:cNvSpPr/>
              <p:nvPr/>
            </p:nvSpPr>
            <p:spPr>
              <a:xfrm>
                <a:off x="5291208" y="262131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79" name="Freeform 5926">
                <a:extLst>
                  <a:ext uri="{FF2B5EF4-FFF2-40B4-BE49-F238E27FC236}">
                    <a16:creationId xmlns:a16="http://schemas.microsoft.com/office/drawing/2014/main" id="{170E1D7A-491E-9982-8526-94790D7D19B6}"/>
                  </a:ext>
                </a:extLst>
              </p:cNvPr>
              <p:cNvSpPr/>
              <p:nvPr/>
            </p:nvSpPr>
            <p:spPr>
              <a:xfrm>
                <a:off x="5314188" y="25996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0" name="Freeform 5927">
                <a:extLst>
                  <a:ext uri="{FF2B5EF4-FFF2-40B4-BE49-F238E27FC236}">
                    <a16:creationId xmlns:a16="http://schemas.microsoft.com/office/drawing/2014/main" id="{A81B0D1A-0DD6-6558-BB6B-A65B3B5984C8}"/>
                  </a:ext>
                </a:extLst>
              </p:cNvPr>
              <p:cNvSpPr/>
              <p:nvPr/>
            </p:nvSpPr>
            <p:spPr>
              <a:xfrm>
                <a:off x="5291208" y="262131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1" name="Freeform 5928">
                <a:extLst>
                  <a:ext uri="{FF2B5EF4-FFF2-40B4-BE49-F238E27FC236}">
                    <a16:creationId xmlns:a16="http://schemas.microsoft.com/office/drawing/2014/main" id="{7346D4DA-69EA-739D-6A44-BFA8A151C489}"/>
                  </a:ext>
                </a:extLst>
              </p:cNvPr>
              <p:cNvSpPr/>
              <p:nvPr/>
            </p:nvSpPr>
            <p:spPr>
              <a:xfrm>
                <a:off x="5314188" y="259967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2" name="Freeform 5929">
                <a:extLst>
                  <a:ext uri="{FF2B5EF4-FFF2-40B4-BE49-F238E27FC236}">
                    <a16:creationId xmlns:a16="http://schemas.microsoft.com/office/drawing/2014/main" id="{157DA649-196C-C05B-B741-884B75ACA077}"/>
                  </a:ext>
                </a:extLst>
              </p:cNvPr>
              <p:cNvSpPr/>
              <p:nvPr/>
            </p:nvSpPr>
            <p:spPr>
              <a:xfrm>
                <a:off x="5318632" y="26621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3" name="Freeform 5930">
                <a:extLst>
                  <a:ext uri="{FF2B5EF4-FFF2-40B4-BE49-F238E27FC236}">
                    <a16:creationId xmlns:a16="http://schemas.microsoft.com/office/drawing/2014/main" id="{F829F8A0-D64C-6BC4-3666-1AE7B4632BF9}"/>
                  </a:ext>
                </a:extLst>
              </p:cNvPr>
              <p:cNvSpPr/>
              <p:nvPr/>
            </p:nvSpPr>
            <p:spPr>
              <a:xfrm>
                <a:off x="5341740" y="26406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4" name="Freeform 5931">
                <a:extLst>
                  <a:ext uri="{FF2B5EF4-FFF2-40B4-BE49-F238E27FC236}">
                    <a16:creationId xmlns:a16="http://schemas.microsoft.com/office/drawing/2014/main" id="{6318ACEE-9F74-6340-17B1-2840082E99CD}"/>
                  </a:ext>
                </a:extLst>
              </p:cNvPr>
              <p:cNvSpPr/>
              <p:nvPr/>
            </p:nvSpPr>
            <p:spPr>
              <a:xfrm>
                <a:off x="5318632" y="26621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5" name="Freeform 5932">
                <a:extLst>
                  <a:ext uri="{FF2B5EF4-FFF2-40B4-BE49-F238E27FC236}">
                    <a16:creationId xmlns:a16="http://schemas.microsoft.com/office/drawing/2014/main" id="{38ACBF53-B22A-00E4-C9C5-401AAFEE7E7A}"/>
                  </a:ext>
                </a:extLst>
              </p:cNvPr>
              <p:cNvSpPr/>
              <p:nvPr/>
            </p:nvSpPr>
            <p:spPr>
              <a:xfrm>
                <a:off x="5341740" y="26406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6" name="Freeform 5933">
                <a:extLst>
                  <a:ext uri="{FF2B5EF4-FFF2-40B4-BE49-F238E27FC236}">
                    <a16:creationId xmlns:a16="http://schemas.microsoft.com/office/drawing/2014/main" id="{D422B684-AEE7-AC7A-1C9F-E90119C74670}"/>
                  </a:ext>
                </a:extLst>
              </p:cNvPr>
              <p:cNvSpPr/>
              <p:nvPr/>
            </p:nvSpPr>
            <p:spPr>
              <a:xfrm>
                <a:off x="5320917" y="267459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7" name="Freeform 5934">
                <a:extLst>
                  <a:ext uri="{FF2B5EF4-FFF2-40B4-BE49-F238E27FC236}">
                    <a16:creationId xmlns:a16="http://schemas.microsoft.com/office/drawing/2014/main" id="{BB25D3DC-0281-AD1E-7F2E-3E2634E07453}"/>
                  </a:ext>
                </a:extLst>
              </p:cNvPr>
              <p:cNvSpPr/>
              <p:nvPr/>
            </p:nvSpPr>
            <p:spPr>
              <a:xfrm>
                <a:off x="5343898" y="2653079"/>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8" name="Freeform 5935">
                <a:extLst>
                  <a:ext uri="{FF2B5EF4-FFF2-40B4-BE49-F238E27FC236}">
                    <a16:creationId xmlns:a16="http://schemas.microsoft.com/office/drawing/2014/main" id="{3F70EB15-1D9F-60DF-072B-AAD72252234E}"/>
                  </a:ext>
                </a:extLst>
              </p:cNvPr>
              <p:cNvSpPr/>
              <p:nvPr/>
            </p:nvSpPr>
            <p:spPr>
              <a:xfrm>
                <a:off x="5320917" y="267459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89" name="Freeform 5936">
                <a:extLst>
                  <a:ext uri="{FF2B5EF4-FFF2-40B4-BE49-F238E27FC236}">
                    <a16:creationId xmlns:a16="http://schemas.microsoft.com/office/drawing/2014/main" id="{CBAA757F-5BDD-5D61-6A67-3B24643EF075}"/>
                  </a:ext>
                </a:extLst>
              </p:cNvPr>
              <p:cNvSpPr/>
              <p:nvPr/>
            </p:nvSpPr>
            <p:spPr>
              <a:xfrm>
                <a:off x="5343898" y="265295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0" name="Freeform 5937">
                <a:extLst>
                  <a:ext uri="{FF2B5EF4-FFF2-40B4-BE49-F238E27FC236}">
                    <a16:creationId xmlns:a16="http://schemas.microsoft.com/office/drawing/2014/main" id="{C90D0112-B463-7936-CB7A-8C276FDBE320}"/>
                  </a:ext>
                </a:extLst>
              </p:cNvPr>
              <p:cNvSpPr/>
              <p:nvPr/>
            </p:nvSpPr>
            <p:spPr>
              <a:xfrm>
                <a:off x="5322949" y="268281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1" name="Freeform 5938">
                <a:extLst>
                  <a:ext uri="{FF2B5EF4-FFF2-40B4-BE49-F238E27FC236}">
                    <a16:creationId xmlns:a16="http://schemas.microsoft.com/office/drawing/2014/main" id="{DF2DB7DD-B37C-6CD7-78E6-0E5EBF6B312F}"/>
                  </a:ext>
                </a:extLst>
              </p:cNvPr>
              <p:cNvSpPr/>
              <p:nvPr/>
            </p:nvSpPr>
            <p:spPr>
              <a:xfrm>
                <a:off x="5345929" y="26611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2" name="Freeform 5939">
                <a:extLst>
                  <a:ext uri="{FF2B5EF4-FFF2-40B4-BE49-F238E27FC236}">
                    <a16:creationId xmlns:a16="http://schemas.microsoft.com/office/drawing/2014/main" id="{91D8D3B7-EF54-EDED-A116-E6BA95C2A200}"/>
                  </a:ext>
                </a:extLst>
              </p:cNvPr>
              <p:cNvSpPr/>
              <p:nvPr/>
            </p:nvSpPr>
            <p:spPr>
              <a:xfrm>
                <a:off x="5322949" y="268281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3" name="Freeform 5940">
                <a:extLst>
                  <a:ext uri="{FF2B5EF4-FFF2-40B4-BE49-F238E27FC236}">
                    <a16:creationId xmlns:a16="http://schemas.microsoft.com/office/drawing/2014/main" id="{F10A3DBE-EAA0-DFA1-657F-5B5A516BC77D}"/>
                  </a:ext>
                </a:extLst>
              </p:cNvPr>
              <p:cNvSpPr/>
              <p:nvPr/>
            </p:nvSpPr>
            <p:spPr>
              <a:xfrm>
                <a:off x="5345929" y="266117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4" name="Freeform 5941">
                <a:extLst>
                  <a:ext uri="{FF2B5EF4-FFF2-40B4-BE49-F238E27FC236}">
                    <a16:creationId xmlns:a16="http://schemas.microsoft.com/office/drawing/2014/main" id="{7ECE9429-993B-8615-A6A0-8185F2BE6CFF}"/>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5" name="Freeform 5942">
                <a:extLst>
                  <a:ext uri="{FF2B5EF4-FFF2-40B4-BE49-F238E27FC236}">
                    <a16:creationId xmlns:a16="http://schemas.microsoft.com/office/drawing/2014/main" id="{FBCFAC3A-C4AF-8934-9BBC-F873889F6FC3}"/>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6" name="Freeform 5943">
                <a:extLst>
                  <a:ext uri="{FF2B5EF4-FFF2-40B4-BE49-F238E27FC236}">
                    <a16:creationId xmlns:a16="http://schemas.microsoft.com/office/drawing/2014/main" id="{850E3E8C-6D2F-2D78-CA20-8212D77442B9}"/>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7" name="Freeform 5944">
                <a:extLst>
                  <a:ext uri="{FF2B5EF4-FFF2-40B4-BE49-F238E27FC236}">
                    <a16:creationId xmlns:a16="http://schemas.microsoft.com/office/drawing/2014/main" id="{2DC50134-E10E-BC06-CC3D-3F161AE45A89}"/>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8" name="Freeform 5945">
                <a:extLst>
                  <a:ext uri="{FF2B5EF4-FFF2-40B4-BE49-F238E27FC236}">
                    <a16:creationId xmlns:a16="http://schemas.microsoft.com/office/drawing/2014/main" id="{3D37CEF3-D3EB-CC78-05D6-19B63B5930E4}"/>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299" name="Freeform 5946">
                <a:extLst>
                  <a:ext uri="{FF2B5EF4-FFF2-40B4-BE49-F238E27FC236}">
                    <a16:creationId xmlns:a16="http://schemas.microsoft.com/office/drawing/2014/main" id="{299C7E97-CE6B-F3FA-1FEC-63464D54B300}"/>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0" name="Freeform 5947">
                <a:extLst>
                  <a:ext uri="{FF2B5EF4-FFF2-40B4-BE49-F238E27FC236}">
                    <a16:creationId xmlns:a16="http://schemas.microsoft.com/office/drawing/2014/main" id="{50EADA88-B792-F2CC-6A52-21D150D3B7E6}"/>
                  </a:ext>
                </a:extLst>
              </p:cNvPr>
              <p:cNvSpPr/>
              <p:nvPr/>
            </p:nvSpPr>
            <p:spPr>
              <a:xfrm>
                <a:off x="5348342"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1" name="Freeform 5948">
                <a:extLst>
                  <a:ext uri="{FF2B5EF4-FFF2-40B4-BE49-F238E27FC236}">
                    <a16:creationId xmlns:a16="http://schemas.microsoft.com/office/drawing/2014/main" id="{7044B59E-11A7-8FD4-4575-DE0C50CFCE5A}"/>
                  </a:ext>
                </a:extLst>
              </p:cNvPr>
              <p:cNvSpPr/>
              <p:nvPr/>
            </p:nvSpPr>
            <p:spPr>
              <a:xfrm>
                <a:off x="5371449"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2" name="Freeform 5949">
                <a:extLst>
                  <a:ext uri="{FF2B5EF4-FFF2-40B4-BE49-F238E27FC236}">
                    <a16:creationId xmlns:a16="http://schemas.microsoft.com/office/drawing/2014/main" id="{876A9EEA-C6B4-D6CC-C8DF-75B90C5401DB}"/>
                  </a:ext>
                </a:extLst>
              </p:cNvPr>
              <p:cNvSpPr/>
              <p:nvPr/>
            </p:nvSpPr>
            <p:spPr>
              <a:xfrm>
                <a:off x="5352531"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3" name="Freeform 5950">
                <a:extLst>
                  <a:ext uri="{FF2B5EF4-FFF2-40B4-BE49-F238E27FC236}">
                    <a16:creationId xmlns:a16="http://schemas.microsoft.com/office/drawing/2014/main" id="{40FB7707-F4B3-D412-852F-0141598B9127}"/>
                  </a:ext>
                </a:extLst>
              </p:cNvPr>
              <p:cNvSpPr/>
              <p:nvPr/>
            </p:nvSpPr>
            <p:spPr>
              <a:xfrm>
                <a:off x="5375512"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4" name="Freeform 5951">
                <a:extLst>
                  <a:ext uri="{FF2B5EF4-FFF2-40B4-BE49-F238E27FC236}">
                    <a16:creationId xmlns:a16="http://schemas.microsoft.com/office/drawing/2014/main" id="{0604258D-F6B4-8E8C-2FE9-888EE3532B99}"/>
                  </a:ext>
                </a:extLst>
              </p:cNvPr>
              <p:cNvSpPr/>
              <p:nvPr/>
            </p:nvSpPr>
            <p:spPr>
              <a:xfrm>
                <a:off x="5352531" y="271584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5" name="Freeform 5952">
                <a:extLst>
                  <a:ext uri="{FF2B5EF4-FFF2-40B4-BE49-F238E27FC236}">
                    <a16:creationId xmlns:a16="http://schemas.microsoft.com/office/drawing/2014/main" id="{62B59867-ABB2-EABF-371E-C89C92D7B1D6}"/>
                  </a:ext>
                </a:extLst>
              </p:cNvPr>
              <p:cNvSpPr/>
              <p:nvPr/>
            </p:nvSpPr>
            <p:spPr>
              <a:xfrm>
                <a:off x="5375512" y="2694335"/>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6" name="Freeform 5953">
                <a:extLst>
                  <a:ext uri="{FF2B5EF4-FFF2-40B4-BE49-F238E27FC236}">
                    <a16:creationId xmlns:a16="http://schemas.microsoft.com/office/drawing/2014/main" id="{DE82D4C7-F104-CD75-DBE7-5186AC4BB110}"/>
                  </a:ext>
                </a:extLst>
              </p:cNvPr>
              <p:cNvSpPr/>
              <p:nvPr/>
            </p:nvSpPr>
            <p:spPr>
              <a:xfrm>
                <a:off x="5354690" y="27200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7" name="Freeform 5954">
                <a:extLst>
                  <a:ext uri="{FF2B5EF4-FFF2-40B4-BE49-F238E27FC236}">
                    <a16:creationId xmlns:a16="http://schemas.microsoft.com/office/drawing/2014/main" id="{D60F9CA5-E06C-90AA-4F7F-5A5A74CF6963}"/>
                  </a:ext>
                </a:extLst>
              </p:cNvPr>
              <p:cNvSpPr/>
              <p:nvPr/>
            </p:nvSpPr>
            <p:spPr>
              <a:xfrm>
                <a:off x="5377797" y="269838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8" name="Freeform 5955">
                <a:extLst>
                  <a:ext uri="{FF2B5EF4-FFF2-40B4-BE49-F238E27FC236}">
                    <a16:creationId xmlns:a16="http://schemas.microsoft.com/office/drawing/2014/main" id="{02A6C9BE-8208-629B-85B6-EA3335277BEF}"/>
                  </a:ext>
                </a:extLst>
              </p:cNvPr>
              <p:cNvSpPr/>
              <p:nvPr/>
            </p:nvSpPr>
            <p:spPr>
              <a:xfrm>
                <a:off x="5354690" y="272002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09" name="Freeform 5956">
                <a:extLst>
                  <a:ext uri="{FF2B5EF4-FFF2-40B4-BE49-F238E27FC236}">
                    <a16:creationId xmlns:a16="http://schemas.microsoft.com/office/drawing/2014/main" id="{A8A64891-FAFF-F856-9304-1A4297F7B9DC}"/>
                  </a:ext>
                </a:extLst>
              </p:cNvPr>
              <p:cNvSpPr/>
              <p:nvPr/>
            </p:nvSpPr>
            <p:spPr>
              <a:xfrm>
                <a:off x="5377797" y="269838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0" name="Freeform 5957">
                <a:extLst>
                  <a:ext uri="{FF2B5EF4-FFF2-40B4-BE49-F238E27FC236}">
                    <a16:creationId xmlns:a16="http://schemas.microsoft.com/office/drawing/2014/main" id="{127D1C09-4C36-150A-3B66-10B0E4DF4909}"/>
                  </a:ext>
                </a:extLst>
              </p:cNvPr>
              <p:cNvSpPr/>
              <p:nvPr/>
            </p:nvSpPr>
            <p:spPr>
              <a:xfrm>
                <a:off x="5686701" y="279519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1" name="Freeform 5958">
                <a:extLst>
                  <a:ext uri="{FF2B5EF4-FFF2-40B4-BE49-F238E27FC236}">
                    <a16:creationId xmlns:a16="http://schemas.microsoft.com/office/drawing/2014/main" id="{3F94DC9E-80D7-4FD5-1004-03B3A5847C14}"/>
                  </a:ext>
                </a:extLst>
              </p:cNvPr>
              <p:cNvSpPr/>
              <p:nvPr/>
            </p:nvSpPr>
            <p:spPr>
              <a:xfrm>
                <a:off x="5709809" y="27735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2" name="Freeform 5959">
                <a:extLst>
                  <a:ext uri="{FF2B5EF4-FFF2-40B4-BE49-F238E27FC236}">
                    <a16:creationId xmlns:a16="http://schemas.microsoft.com/office/drawing/2014/main" id="{051AD703-C990-AC85-9D7A-5536B1D20251}"/>
                  </a:ext>
                </a:extLst>
              </p:cNvPr>
              <p:cNvSpPr/>
              <p:nvPr/>
            </p:nvSpPr>
            <p:spPr>
              <a:xfrm>
                <a:off x="5686701" y="279519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3" name="Freeform 5960">
                <a:extLst>
                  <a:ext uri="{FF2B5EF4-FFF2-40B4-BE49-F238E27FC236}">
                    <a16:creationId xmlns:a16="http://schemas.microsoft.com/office/drawing/2014/main" id="{0E0915D7-A457-403F-D26F-1B1F0D260791}"/>
                  </a:ext>
                </a:extLst>
              </p:cNvPr>
              <p:cNvSpPr/>
              <p:nvPr/>
            </p:nvSpPr>
            <p:spPr>
              <a:xfrm>
                <a:off x="5709809" y="277355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4" name="Freeform 5961">
                <a:extLst>
                  <a:ext uri="{FF2B5EF4-FFF2-40B4-BE49-F238E27FC236}">
                    <a16:creationId xmlns:a16="http://schemas.microsoft.com/office/drawing/2014/main" id="{A58B591F-85F1-4861-8F81-38B5225C2B56}"/>
                  </a:ext>
                </a:extLst>
              </p:cNvPr>
              <p:cNvSpPr/>
              <p:nvPr/>
            </p:nvSpPr>
            <p:spPr>
              <a:xfrm>
                <a:off x="5765038" y="282860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5" name="Freeform 5962">
                <a:extLst>
                  <a:ext uri="{FF2B5EF4-FFF2-40B4-BE49-F238E27FC236}">
                    <a16:creationId xmlns:a16="http://schemas.microsoft.com/office/drawing/2014/main" id="{B592945A-167A-C406-0513-5E0AD68D8C8B}"/>
                  </a:ext>
                </a:extLst>
              </p:cNvPr>
              <p:cNvSpPr/>
              <p:nvPr/>
            </p:nvSpPr>
            <p:spPr>
              <a:xfrm>
                <a:off x="5788019" y="28069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6" name="Freeform 5963">
                <a:extLst>
                  <a:ext uri="{FF2B5EF4-FFF2-40B4-BE49-F238E27FC236}">
                    <a16:creationId xmlns:a16="http://schemas.microsoft.com/office/drawing/2014/main" id="{496B2A54-6753-A225-7762-D927E2E8A59B}"/>
                  </a:ext>
                </a:extLst>
              </p:cNvPr>
              <p:cNvSpPr/>
              <p:nvPr/>
            </p:nvSpPr>
            <p:spPr>
              <a:xfrm>
                <a:off x="5765038" y="282860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7" name="Freeform 5964">
                <a:extLst>
                  <a:ext uri="{FF2B5EF4-FFF2-40B4-BE49-F238E27FC236}">
                    <a16:creationId xmlns:a16="http://schemas.microsoft.com/office/drawing/2014/main" id="{7D2AF62B-2D2D-3526-A6A0-FCFE937E3C1E}"/>
                  </a:ext>
                </a:extLst>
              </p:cNvPr>
              <p:cNvSpPr/>
              <p:nvPr/>
            </p:nvSpPr>
            <p:spPr>
              <a:xfrm>
                <a:off x="5788019" y="28069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8" name="Freeform 5965">
                <a:extLst>
                  <a:ext uri="{FF2B5EF4-FFF2-40B4-BE49-F238E27FC236}">
                    <a16:creationId xmlns:a16="http://schemas.microsoft.com/office/drawing/2014/main" id="{B47FCC82-07E0-2063-5D3B-5CE50B2BE8CD}"/>
                  </a:ext>
                </a:extLst>
              </p:cNvPr>
              <p:cNvSpPr/>
              <p:nvPr/>
            </p:nvSpPr>
            <p:spPr>
              <a:xfrm>
                <a:off x="5792463" y="283278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19" name="Freeform 5966">
                <a:extLst>
                  <a:ext uri="{FF2B5EF4-FFF2-40B4-BE49-F238E27FC236}">
                    <a16:creationId xmlns:a16="http://schemas.microsoft.com/office/drawing/2014/main" id="{2C5C4F29-8CD8-3B1F-7C7A-0C91B1D9EDB1}"/>
                  </a:ext>
                </a:extLst>
              </p:cNvPr>
              <p:cNvSpPr/>
              <p:nvPr/>
            </p:nvSpPr>
            <p:spPr>
              <a:xfrm>
                <a:off x="5815570" y="28112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0" name="Freeform 5967">
                <a:extLst>
                  <a:ext uri="{FF2B5EF4-FFF2-40B4-BE49-F238E27FC236}">
                    <a16:creationId xmlns:a16="http://schemas.microsoft.com/office/drawing/2014/main" id="{F42CF27E-EC7C-2D15-439F-511571C981A2}"/>
                  </a:ext>
                </a:extLst>
              </p:cNvPr>
              <p:cNvSpPr/>
              <p:nvPr/>
            </p:nvSpPr>
            <p:spPr>
              <a:xfrm>
                <a:off x="5792463" y="283278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1" name="Freeform 5968">
                <a:extLst>
                  <a:ext uri="{FF2B5EF4-FFF2-40B4-BE49-F238E27FC236}">
                    <a16:creationId xmlns:a16="http://schemas.microsoft.com/office/drawing/2014/main" id="{ACE67418-E061-746F-30D8-3E4846560310}"/>
                  </a:ext>
                </a:extLst>
              </p:cNvPr>
              <p:cNvSpPr/>
              <p:nvPr/>
            </p:nvSpPr>
            <p:spPr>
              <a:xfrm>
                <a:off x="5815570" y="281127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2" name="Freeform 5969">
                <a:extLst>
                  <a:ext uri="{FF2B5EF4-FFF2-40B4-BE49-F238E27FC236}">
                    <a16:creationId xmlns:a16="http://schemas.microsoft.com/office/drawing/2014/main" id="{282307C6-086B-19F6-C8AF-5DE4ADD07C28}"/>
                  </a:ext>
                </a:extLst>
              </p:cNvPr>
              <p:cNvSpPr/>
              <p:nvPr/>
            </p:nvSpPr>
            <p:spPr>
              <a:xfrm>
                <a:off x="5862293" y="2837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3" name="Freeform 5970">
                <a:extLst>
                  <a:ext uri="{FF2B5EF4-FFF2-40B4-BE49-F238E27FC236}">
                    <a16:creationId xmlns:a16="http://schemas.microsoft.com/office/drawing/2014/main" id="{CF0D7B34-F56B-CAD5-0858-676C79720984}"/>
                  </a:ext>
                </a:extLst>
              </p:cNvPr>
              <p:cNvSpPr/>
              <p:nvPr/>
            </p:nvSpPr>
            <p:spPr>
              <a:xfrm>
                <a:off x="5885274" y="28154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4" name="Freeform 5971">
                <a:extLst>
                  <a:ext uri="{FF2B5EF4-FFF2-40B4-BE49-F238E27FC236}">
                    <a16:creationId xmlns:a16="http://schemas.microsoft.com/office/drawing/2014/main" id="{96650A7E-0074-C924-460B-0B0DB36CF28D}"/>
                  </a:ext>
                </a:extLst>
              </p:cNvPr>
              <p:cNvSpPr/>
              <p:nvPr/>
            </p:nvSpPr>
            <p:spPr>
              <a:xfrm>
                <a:off x="5862293" y="283708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5" name="Freeform 5972">
                <a:extLst>
                  <a:ext uri="{FF2B5EF4-FFF2-40B4-BE49-F238E27FC236}">
                    <a16:creationId xmlns:a16="http://schemas.microsoft.com/office/drawing/2014/main" id="{B4A36111-142C-38B9-8C8E-55A3D16CC4FF}"/>
                  </a:ext>
                </a:extLst>
              </p:cNvPr>
              <p:cNvSpPr/>
              <p:nvPr/>
            </p:nvSpPr>
            <p:spPr>
              <a:xfrm>
                <a:off x="5885274" y="281544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6" name="Freeform 5973">
                <a:extLst>
                  <a:ext uri="{FF2B5EF4-FFF2-40B4-BE49-F238E27FC236}">
                    <a16:creationId xmlns:a16="http://schemas.microsoft.com/office/drawing/2014/main" id="{52C1363B-2406-6EE2-B962-1273B00EA09C}"/>
                  </a:ext>
                </a:extLst>
              </p:cNvPr>
              <p:cNvSpPr/>
              <p:nvPr/>
            </p:nvSpPr>
            <p:spPr>
              <a:xfrm>
                <a:off x="605896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7" name="Freeform 5974">
                <a:extLst>
                  <a:ext uri="{FF2B5EF4-FFF2-40B4-BE49-F238E27FC236}">
                    <a16:creationId xmlns:a16="http://schemas.microsoft.com/office/drawing/2014/main" id="{627BCA82-5F1B-9ABB-9ABC-DD30864265D8}"/>
                  </a:ext>
                </a:extLst>
              </p:cNvPr>
              <p:cNvSpPr/>
              <p:nvPr/>
            </p:nvSpPr>
            <p:spPr>
              <a:xfrm>
                <a:off x="6081941"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8" name="Freeform 5975">
                <a:extLst>
                  <a:ext uri="{FF2B5EF4-FFF2-40B4-BE49-F238E27FC236}">
                    <a16:creationId xmlns:a16="http://schemas.microsoft.com/office/drawing/2014/main" id="{D48947B0-896E-7B38-465D-788BEE02592C}"/>
                  </a:ext>
                </a:extLst>
              </p:cNvPr>
              <p:cNvSpPr/>
              <p:nvPr/>
            </p:nvSpPr>
            <p:spPr>
              <a:xfrm>
                <a:off x="605896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29" name="Freeform 5976">
                <a:extLst>
                  <a:ext uri="{FF2B5EF4-FFF2-40B4-BE49-F238E27FC236}">
                    <a16:creationId xmlns:a16="http://schemas.microsoft.com/office/drawing/2014/main" id="{E2885AE4-45BE-40BC-9609-3A0D9D718530}"/>
                  </a:ext>
                </a:extLst>
              </p:cNvPr>
              <p:cNvSpPr/>
              <p:nvPr/>
            </p:nvSpPr>
            <p:spPr>
              <a:xfrm>
                <a:off x="6081941"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0" name="Freeform 5977">
                <a:extLst>
                  <a:ext uri="{FF2B5EF4-FFF2-40B4-BE49-F238E27FC236}">
                    <a16:creationId xmlns:a16="http://schemas.microsoft.com/office/drawing/2014/main" id="{76A7925E-47AD-E1DC-D33E-18F13A92922F}"/>
                  </a:ext>
                </a:extLst>
              </p:cNvPr>
              <p:cNvSpPr/>
              <p:nvPr/>
            </p:nvSpPr>
            <p:spPr>
              <a:xfrm>
                <a:off x="606315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1" name="Freeform 5978">
                <a:extLst>
                  <a:ext uri="{FF2B5EF4-FFF2-40B4-BE49-F238E27FC236}">
                    <a16:creationId xmlns:a16="http://schemas.microsoft.com/office/drawing/2014/main" id="{5F97A095-A74D-D7DB-FCF7-1EA96FCCBDED}"/>
                  </a:ext>
                </a:extLst>
              </p:cNvPr>
              <p:cNvSpPr/>
              <p:nvPr/>
            </p:nvSpPr>
            <p:spPr>
              <a:xfrm>
                <a:off x="6086258"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2" name="Freeform 5979">
                <a:extLst>
                  <a:ext uri="{FF2B5EF4-FFF2-40B4-BE49-F238E27FC236}">
                    <a16:creationId xmlns:a16="http://schemas.microsoft.com/office/drawing/2014/main" id="{6511FDDC-45C2-D507-A90B-05358A7029EA}"/>
                  </a:ext>
                </a:extLst>
              </p:cNvPr>
              <p:cNvSpPr/>
              <p:nvPr/>
            </p:nvSpPr>
            <p:spPr>
              <a:xfrm>
                <a:off x="6063151" y="286657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3" name="Freeform 5980">
                <a:extLst>
                  <a:ext uri="{FF2B5EF4-FFF2-40B4-BE49-F238E27FC236}">
                    <a16:creationId xmlns:a16="http://schemas.microsoft.com/office/drawing/2014/main" id="{FA1ACD3A-D99A-37CC-A55F-B07E9A3C69BE}"/>
                  </a:ext>
                </a:extLst>
              </p:cNvPr>
              <p:cNvSpPr/>
              <p:nvPr/>
            </p:nvSpPr>
            <p:spPr>
              <a:xfrm>
                <a:off x="6086258" y="284506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4" name="Freeform 5981">
                <a:extLst>
                  <a:ext uri="{FF2B5EF4-FFF2-40B4-BE49-F238E27FC236}">
                    <a16:creationId xmlns:a16="http://schemas.microsoft.com/office/drawing/2014/main" id="{CFDEEB93-5A4C-6051-2FAB-3C8BE5058579}"/>
                  </a:ext>
                </a:extLst>
              </p:cNvPr>
              <p:cNvSpPr/>
              <p:nvPr/>
            </p:nvSpPr>
            <p:spPr>
              <a:xfrm>
                <a:off x="6259818" y="29004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5" name="Freeform 5982">
                <a:extLst>
                  <a:ext uri="{FF2B5EF4-FFF2-40B4-BE49-F238E27FC236}">
                    <a16:creationId xmlns:a16="http://schemas.microsoft.com/office/drawing/2014/main" id="{B4D63CE5-290C-7F68-7A6C-01E923F9C863}"/>
                  </a:ext>
                </a:extLst>
              </p:cNvPr>
              <p:cNvSpPr/>
              <p:nvPr/>
            </p:nvSpPr>
            <p:spPr>
              <a:xfrm>
                <a:off x="6282926" y="287897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6" name="Freeform 5983">
                <a:extLst>
                  <a:ext uri="{FF2B5EF4-FFF2-40B4-BE49-F238E27FC236}">
                    <a16:creationId xmlns:a16="http://schemas.microsoft.com/office/drawing/2014/main" id="{B9ED0024-0C08-6A9B-C563-26BFF98E6AF9}"/>
                  </a:ext>
                </a:extLst>
              </p:cNvPr>
              <p:cNvSpPr/>
              <p:nvPr/>
            </p:nvSpPr>
            <p:spPr>
              <a:xfrm>
                <a:off x="6259818" y="290049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7" name="Freeform 5984">
                <a:extLst>
                  <a:ext uri="{FF2B5EF4-FFF2-40B4-BE49-F238E27FC236}">
                    <a16:creationId xmlns:a16="http://schemas.microsoft.com/office/drawing/2014/main" id="{2940A977-C5A6-BBCE-095B-2811E4F1353A}"/>
                  </a:ext>
                </a:extLst>
              </p:cNvPr>
              <p:cNvSpPr/>
              <p:nvPr/>
            </p:nvSpPr>
            <p:spPr>
              <a:xfrm>
                <a:off x="6282926" y="287897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8" name="Freeform 5985">
                <a:extLst>
                  <a:ext uri="{FF2B5EF4-FFF2-40B4-BE49-F238E27FC236}">
                    <a16:creationId xmlns:a16="http://schemas.microsoft.com/office/drawing/2014/main" id="{5E00E6CF-DF24-2813-C94A-CF9438A5DB71}"/>
                  </a:ext>
                </a:extLst>
              </p:cNvPr>
              <p:cNvSpPr/>
              <p:nvPr/>
            </p:nvSpPr>
            <p:spPr>
              <a:xfrm>
                <a:off x="6295876"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39" name="Freeform 5986">
                <a:extLst>
                  <a:ext uri="{FF2B5EF4-FFF2-40B4-BE49-F238E27FC236}">
                    <a16:creationId xmlns:a16="http://schemas.microsoft.com/office/drawing/2014/main" id="{0BA6680D-5BCF-A2B6-75F9-300A35F9ED66}"/>
                  </a:ext>
                </a:extLst>
              </p:cNvPr>
              <p:cNvSpPr/>
              <p:nvPr/>
            </p:nvSpPr>
            <p:spPr>
              <a:xfrm>
                <a:off x="6318857"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0" name="Freeform 5987">
                <a:extLst>
                  <a:ext uri="{FF2B5EF4-FFF2-40B4-BE49-F238E27FC236}">
                    <a16:creationId xmlns:a16="http://schemas.microsoft.com/office/drawing/2014/main" id="{6CD9755E-EDA3-7572-A025-97F82C5325A3}"/>
                  </a:ext>
                </a:extLst>
              </p:cNvPr>
              <p:cNvSpPr/>
              <p:nvPr/>
            </p:nvSpPr>
            <p:spPr>
              <a:xfrm>
                <a:off x="6295876"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1" name="Freeform 5988">
                <a:extLst>
                  <a:ext uri="{FF2B5EF4-FFF2-40B4-BE49-F238E27FC236}">
                    <a16:creationId xmlns:a16="http://schemas.microsoft.com/office/drawing/2014/main" id="{D33FA17E-96C7-605E-D175-B463D643166D}"/>
                  </a:ext>
                </a:extLst>
              </p:cNvPr>
              <p:cNvSpPr/>
              <p:nvPr/>
            </p:nvSpPr>
            <p:spPr>
              <a:xfrm>
                <a:off x="6318857"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2" name="Freeform 5989">
                <a:extLst>
                  <a:ext uri="{FF2B5EF4-FFF2-40B4-BE49-F238E27FC236}">
                    <a16:creationId xmlns:a16="http://schemas.microsoft.com/office/drawing/2014/main" id="{7BC8B167-A0F9-EAF2-7E6B-86EB70BC3862}"/>
                  </a:ext>
                </a:extLst>
              </p:cNvPr>
              <p:cNvSpPr/>
              <p:nvPr/>
            </p:nvSpPr>
            <p:spPr>
              <a:xfrm>
                <a:off x="6302224"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3" name="Freeform 5990">
                <a:extLst>
                  <a:ext uri="{FF2B5EF4-FFF2-40B4-BE49-F238E27FC236}">
                    <a16:creationId xmlns:a16="http://schemas.microsoft.com/office/drawing/2014/main" id="{B06D54FC-0905-A6B7-3DD0-E846DA0CD842}"/>
                  </a:ext>
                </a:extLst>
              </p:cNvPr>
              <p:cNvSpPr/>
              <p:nvPr/>
            </p:nvSpPr>
            <p:spPr>
              <a:xfrm>
                <a:off x="6325205"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4" name="Freeform 5991">
                <a:extLst>
                  <a:ext uri="{FF2B5EF4-FFF2-40B4-BE49-F238E27FC236}">
                    <a16:creationId xmlns:a16="http://schemas.microsoft.com/office/drawing/2014/main" id="{9AE59911-2CDE-F5C1-1D3C-5EF5F5C17FAC}"/>
                  </a:ext>
                </a:extLst>
              </p:cNvPr>
              <p:cNvSpPr/>
              <p:nvPr/>
            </p:nvSpPr>
            <p:spPr>
              <a:xfrm>
                <a:off x="6302224" y="290909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5" name="Freeform 5992">
                <a:extLst>
                  <a:ext uri="{FF2B5EF4-FFF2-40B4-BE49-F238E27FC236}">
                    <a16:creationId xmlns:a16="http://schemas.microsoft.com/office/drawing/2014/main" id="{F74CAC85-7437-F814-60C8-BE05AB6138D3}"/>
                  </a:ext>
                </a:extLst>
              </p:cNvPr>
              <p:cNvSpPr/>
              <p:nvPr/>
            </p:nvSpPr>
            <p:spPr>
              <a:xfrm>
                <a:off x="6325205" y="288758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6" name="Freeform 5993">
                <a:extLst>
                  <a:ext uri="{FF2B5EF4-FFF2-40B4-BE49-F238E27FC236}">
                    <a16:creationId xmlns:a16="http://schemas.microsoft.com/office/drawing/2014/main" id="{7639F513-A934-E75C-EC9E-FA20CE49CC31}"/>
                  </a:ext>
                </a:extLst>
              </p:cNvPr>
              <p:cNvSpPr/>
              <p:nvPr/>
            </p:nvSpPr>
            <p:spPr>
              <a:xfrm>
                <a:off x="645445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7" name="Freeform 5994">
                <a:extLst>
                  <a:ext uri="{FF2B5EF4-FFF2-40B4-BE49-F238E27FC236}">
                    <a16:creationId xmlns:a16="http://schemas.microsoft.com/office/drawing/2014/main" id="{AF924955-7D3E-60C9-1657-5AED6621B265}"/>
                  </a:ext>
                </a:extLst>
              </p:cNvPr>
              <p:cNvSpPr/>
              <p:nvPr/>
            </p:nvSpPr>
            <p:spPr>
              <a:xfrm>
                <a:off x="6477435"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8" name="Freeform 5995">
                <a:extLst>
                  <a:ext uri="{FF2B5EF4-FFF2-40B4-BE49-F238E27FC236}">
                    <a16:creationId xmlns:a16="http://schemas.microsoft.com/office/drawing/2014/main" id="{A67D5E99-794C-3531-07D5-58B31F56DB4B}"/>
                  </a:ext>
                </a:extLst>
              </p:cNvPr>
              <p:cNvSpPr/>
              <p:nvPr/>
            </p:nvSpPr>
            <p:spPr>
              <a:xfrm>
                <a:off x="645445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49" name="Freeform 5996">
                <a:extLst>
                  <a:ext uri="{FF2B5EF4-FFF2-40B4-BE49-F238E27FC236}">
                    <a16:creationId xmlns:a16="http://schemas.microsoft.com/office/drawing/2014/main" id="{FB46520C-605A-2E5D-A92F-0ED76C10BF3D}"/>
                  </a:ext>
                </a:extLst>
              </p:cNvPr>
              <p:cNvSpPr/>
              <p:nvPr/>
            </p:nvSpPr>
            <p:spPr>
              <a:xfrm>
                <a:off x="6477435"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0" name="Freeform 5997">
                <a:extLst>
                  <a:ext uri="{FF2B5EF4-FFF2-40B4-BE49-F238E27FC236}">
                    <a16:creationId xmlns:a16="http://schemas.microsoft.com/office/drawing/2014/main" id="{2B5065AD-2F32-97F2-40D7-CA6702EF1B65}"/>
                  </a:ext>
                </a:extLst>
              </p:cNvPr>
              <p:cNvSpPr/>
              <p:nvPr/>
            </p:nvSpPr>
            <p:spPr>
              <a:xfrm>
                <a:off x="6464993"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1" name="Freeform 5998">
                <a:extLst>
                  <a:ext uri="{FF2B5EF4-FFF2-40B4-BE49-F238E27FC236}">
                    <a16:creationId xmlns:a16="http://schemas.microsoft.com/office/drawing/2014/main" id="{AD5F22A1-CCB1-C404-7C84-95C1FFC1E682}"/>
                  </a:ext>
                </a:extLst>
              </p:cNvPr>
              <p:cNvSpPr/>
              <p:nvPr/>
            </p:nvSpPr>
            <p:spPr>
              <a:xfrm>
                <a:off x="6488100"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2" name="Freeform 5999">
                <a:extLst>
                  <a:ext uri="{FF2B5EF4-FFF2-40B4-BE49-F238E27FC236}">
                    <a16:creationId xmlns:a16="http://schemas.microsoft.com/office/drawing/2014/main" id="{1A0F9D64-E706-2D4B-499A-CF996E1D7750}"/>
                  </a:ext>
                </a:extLst>
              </p:cNvPr>
              <p:cNvSpPr/>
              <p:nvPr/>
            </p:nvSpPr>
            <p:spPr>
              <a:xfrm>
                <a:off x="6464993"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3" name="Freeform 6000">
                <a:extLst>
                  <a:ext uri="{FF2B5EF4-FFF2-40B4-BE49-F238E27FC236}">
                    <a16:creationId xmlns:a16="http://schemas.microsoft.com/office/drawing/2014/main" id="{59467AE3-1DF8-8097-1851-B3EA2000FDDB}"/>
                  </a:ext>
                </a:extLst>
              </p:cNvPr>
              <p:cNvSpPr/>
              <p:nvPr/>
            </p:nvSpPr>
            <p:spPr>
              <a:xfrm>
                <a:off x="6488100"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4" name="Freeform 6001">
                <a:extLst>
                  <a:ext uri="{FF2B5EF4-FFF2-40B4-BE49-F238E27FC236}">
                    <a16:creationId xmlns:a16="http://schemas.microsoft.com/office/drawing/2014/main" id="{651D392B-170A-B47C-DC86-F129A4400761}"/>
                  </a:ext>
                </a:extLst>
              </p:cNvPr>
              <p:cNvSpPr/>
              <p:nvPr/>
            </p:nvSpPr>
            <p:spPr>
              <a:xfrm>
                <a:off x="649038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5" name="Freeform 6002">
                <a:extLst>
                  <a:ext uri="{FF2B5EF4-FFF2-40B4-BE49-F238E27FC236}">
                    <a16:creationId xmlns:a16="http://schemas.microsoft.com/office/drawing/2014/main" id="{9F57E749-C756-620F-7066-187CF4C5F65A}"/>
                  </a:ext>
                </a:extLst>
              </p:cNvPr>
              <p:cNvSpPr/>
              <p:nvPr/>
            </p:nvSpPr>
            <p:spPr>
              <a:xfrm>
                <a:off x="6513366"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6" name="Freeform 6003">
                <a:extLst>
                  <a:ext uri="{FF2B5EF4-FFF2-40B4-BE49-F238E27FC236}">
                    <a16:creationId xmlns:a16="http://schemas.microsoft.com/office/drawing/2014/main" id="{86DFBD53-1379-65FD-8F19-87FBE352731F}"/>
                  </a:ext>
                </a:extLst>
              </p:cNvPr>
              <p:cNvSpPr/>
              <p:nvPr/>
            </p:nvSpPr>
            <p:spPr>
              <a:xfrm>
                <a:off x="6490385" y="292200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7" name="Freeform 6004">
                <a:extLst>
                  <a:ext uri="{FF2B5EF4-FFF2-40B4-BE49-F238E27FC236}">
                    <a16:creationId xmlns:a16="http://schemas.microsoft.com/office/drawing/2014/main" id="{BBD77EDB-D525-3449-F8F4-635C63009DFD}"/>
                  </a:ext>
                </a:extLst>
              </p:cNvPr>
              <p:cNvSpPr/>
              <p:nvPr/>
            </p:nvSpPr>
            <p:spPr>
              <a:xfrm>
                <a:off x="6513366" y="290036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8" name="Freeform 6005">
                <a:extLst>
                  <a:ext uri="{FF2B5EF4-FFF2-40B4-BE49-F238E27FC236}">
                    <a16:creationId xmlns:a16="http://schemas.microsoft.com/office/drawing/2014/main" id="{6F31CD2B-E569-9631-D525-8E196F20D42F}"/>
                  </a:ext>
                </a:extLst>
              </p:cNvPr>
              <p:cNvSpPr/>
              <p:nvPr/>
            </p:nvSpPr>
            <p:spPr>
              <a:xfrm>
                <a:off x="675472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59" name="Freeform 6006">
                <a:extLst>
                  <a:ext uri="{FF2B5EF4-FFF2-40B4-BE49-F238E27FC236}">
                    <a16:creationId xmlns:a16="http://schemas.microsoft.com/office/drawing/2014/main" id="{C8D93526-6C60-A36D-F02E-E349EA408084}"/>
                  </a:ext>
                </a:extLst>
              </p:cNvPr>
              <p:cNvSpPr/>
              <p:nvPr/>
            </p:nvSpPr>
            <p:spPr>
              <a:xfrm>
                <a:off x="677783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0" name="Freeform 6007">
                <a:extLst>
                  <a:ext uri="{FF2B5EF4-FFF2-40B4-BE49-F238E27FC236}">
                    <a16:creationId xmlns:a16="http://schemas.microsoft.com/office/drawing/2014/main" id="{D4DEB91B-4B35-C14A-FC0F-03E8AB697F13}"/>
                  </a:ext>
                </a:extLst>
              </p:cNvPr>
              <p:cNvSpPr/>
              <p:nvPr/>
            </p:nvSpPr>
            <p:spPr>
              <a:xfrm>
                <a:off x="675472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1" name="Freeform 6008">
                <a:extLst>
                  <a:ext uri="{FF2B5EF4-FFF2-40B4-BE49-F238E27FC236}">
                    <a16:creationId xmlns:a16="http://schemas.microsoft.com/office/drawing/2014/main" id="{F1759348-5B2E-7AC3-B001-D936668A3A20}"/>
                  </a:ext>
                </a:extLst>
              </p:cNvPr>
              <p:cNvSpPr/>
              <p:nvPr/>
            </p:nvSpPr>
            <p:spPr>
              <a:xfrm>
                <a:off x="677783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2" name="Freeform 6009">
                <a:extLst>
                  <a:ext uri="{FF2B5EF4-FFF2-40B4-BE49-F238E27FC236}">
                    <a16:creationId xmlns:a16="http://schemas.microsoft.com/office/drawing/2014/main" id="{C7D92864-3BB8-DD15-40CC-3AA5473798F8}"/>
                  </a:ext>
                </a:extLst>
              </p:cNvPr>
              <p:cNvSpPr/>
              <p:nvPr/>
            </p:nvSpPr>
            <p:spPr>
              <a:xfrm>
                <a:off x="6767421"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3" name="Freeform 6010">
                <a:extLst>
                  <a:ext uri="{FF2B5EF4-FFF2-40B4-BE49-F238E27FC236}">
                    <a16:creationId xmlns:a16="http://schemas.microsoft.com/office/drawing/2014/main" id="{99ED3C8D-B2AE-D190-BE5E-04CB4BDB6973}"/>
                  </a:ext>
                </a:extLst>
              </p:cNvPr>
              <p:cNvSpPr/>
              <p:nvPr/>
            </p:nvSpPr>
            <p:spPr>
              <a:xfrm>
                <a:off x="6790529"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4" name="Freeform 6011">
                <a:extLst>
                  <a:ext uri="{FF2B5EF4-FFF2-40B4-BE49-F238E27FC236}">
                    <a16:creationId xmlns:a16="http://schemas.microsoft.com/office/drawing/2014/main" id="{CA4874A9-F1FA-F170-EC83-7D2B4D5672C5}"/>
                  </a:ext>
                </a:extLst>
              </p:cNvPr>
              <p:cNvSpPr/>
              <p:nvPr/>
            </p:nvSpPr>
            <p:spPr>
              <a:xfrm>
                <a:off x="6767421"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5" name="Freeform 6012">
                <a:extLst>
                  <a:ext uri="{FF2B5EF4-FFF2-40B4-BE49-F238E27FC236}">
                    <a16:creationId xmlns:a16="http://schemas.microsoft.com/office/drawing/2014/main" id="{B2731F94-280E-9091-5BC7-DE0C696EBFA2}"/>
                  </a:ext>
                </a:extLst>
              </p:cNvPr>
              <p:cNvSpPr/>
              <p:nvPr/>
            </p:nvSpPr>
            <p:spPr>
              <a:xfrm>
                <a:off x="6790529"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6" name="Freeform 6013">
                <a:extLst>
                  <a:ext uri="{FF2B5EF4-FFF2-40B4-BE49-F238E27FC236}">
                    <a16:creationId xmlns:a16="http://schemas.microsoft.com/office/drawing/2014/main" id="{ABA9441E-C3CA-1896-0C46-CD60ACBEDF71}"/>
                  </a:ext>
                </a:extLst>
              </p:cNvPr>
              <p:cNvSpPr/>
              <p:nvPr/>
            </p:nvSpPr>
            <p:spPr>
              <a:xfrm>
                <a:off x="6803352"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7" name="Freeform 6014">
                <a:extLst>
                  <a:ext uri="{FF2B5EF4-FFF2-40B4-BE49-F238E27FC236}">
                    <a16:creationId xmlns:a16="http://schemas.microsoft.com/office/drawing/2014/main" id="{47EDA3A2-514E-0CF2-AD38-5722F5D24E66}"/>
                  </a:ext>
                </a:extLst>
              </p:cNvPr>
              <p:cNvSpPr/>
              <p:nvPr/>
            </p:nvSpPr>
            <p:spPr>
              <a:xfrm>
                <a:off x="6826460"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8" name="Freeform 6015">
                <a:extLst>
                  <a:ext uri="{FF2B5EF4-FFF2-40B4-BE49-F238E27FC236}">
                    <a16:creationId xmlns:a16="http://schemas.microsoft.com/office/drawing/2014/main" id="{7A210B24-E9EF-A4EE-AD94-BDC0C21EFFBA}"/>
                  </a:ext>
                </a:extLst>
              </p:cNvPr>
              <p:cNvSpPr/>
              <p:nvPr/>
            </p:nvSpPr>
            <p:spPr>
              <a:xfrm>
                <a:off x="6803352"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69" name="Freeform 6016">
                <a:extLst>
                  <a:ext uri="{FF2B5EF4-FFF2-40B4-BE49-F238E27FC236}">
                    <a16:creationId xmlns:a16="http://schemas.microsoft.com/office/drawing/2014/main" id="{BC00DB92-BF40-11A3-EADB-E71897A371CC}"/>
                  </a:ext>
                </a:extLst>
              </p:cNvPr>
              <p:cNvSpPr/>
              <p:nvPr/>
            </p:nvSpPr>
            <p:spPr>
              <a:xfrm>
                <a:off x="6826460"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0" name="Freeform 6017">
                <a:extLst>
                  <a:ext uri="{FF2B5EF4-FFF2-40B4-BE49-F238E27FC236}">
                    <a16:creationId xmlns:a16="http://schemas.microsoft.com/office/drawing/2014/main" id="{0D0B5C41-1F45-9EAB-49E8-CF93EAC260BF}"/>
                  </a:ext>
                </a:extLst>
              </p:cNvPr>
              <p:cNvSpPr/>
              <p:nvPr/>
            </p:nvSpPr>
            <p:spPr>
              <a:xfrm>
                <a:off x="686683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1" name="Freeform 6018">
                <a:extLst>
                  <a:ext uri="{FF2B5EF4-FFF2-40B4-BE49-F238E27FC236}">
                    <a16:creationId xmlns:a16="http://schemas.microsoft.com/office/drawing/2014/main" id="{89738DAC-D1EA-C433-D416-60C456C1C11A}"/>
                  </a:ext>
                </a:extLst>
              </p:cNvPr>
              <p:cNvSpPr/>
              <p:nvPr/>
            </p:nvSpPr>
            <p:spPr>
              <a:xfrm>
                <a:off x="6889815"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2" name="Freeform 6019">
                <a:extLst>
                  <a:ext uri="{FF2B5EF4-FFF2-40B4-BE49-F238E27FC236}">
                    <a16:creationId xmlns:a16="http://schemas.microsoft.com/office/drawing/2014/main" id="{F5656F42-3783-6C5A-605D-E24671FFEC9D}"/>
                  </a:ext>
                </a:extLst>
              </p:cNvPr>
              <p:cNvSpPr/>
              <p:nvPr/>
            </p:nvSpPr>
            <p:spPr>
              <a:xfrm>
                <a:off x="6866835"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3" name="Freeform 6020">
                <a:extLst>
                  <a:ext uri="{FF2B5EF4-FFF2-40B4-BE49-F238E27FC236}">
                    <a16:creationId xmlns:a16="http://schemas.microsoft.com/office/drawing/2014/main" id="{085179BF-F59D-2CF2-5294-097434E5FED0}"/>
                  </a:ext>
                </a:extLst>
              </p:cNvPr>
              <p:cNvSpPr/>
              <p:nvPr/>
            </p:nvSpPr>
            <p:spPr>
              <a:xfrm>
                <a:off x="6889815"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4" name="Freeform 6021">
                <a:extLst>
                  <a:ext uri="{FF2B5EF4-FFF2-40B4-BE49-F238E27FC236}">
                    <a16:creationId xmlns:a16="http://schemas.microsoft.com/office/drawing/2014/main" id="{6745EE5E-A39A-98CC-E7B3-C8B9B0F83B8F}"/>
                  </a:ext>
                </a:extLst>
              </p:cNvPr>
              <p:cNvSpPr/>
              <p:nvPr/>
            </p:nvSpPr>
            <p:spPr>
              <a:xfrm>
                <a:off x="686899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5" name="Freeform 6022">
                <a:extLst>
                  <a:ext uri="{FF2B5EF4-FFF2-40B4-BE49-F238E27FC236}">
                    <a16:creationId xmlns:a16="http://schemas.microsoft.com/office/drawing/2014/main" id="{1F0D47B2-8451-FEA1-0793-E4C886798529}"/>
                  </a:ext>
                </a:extLst>
              </p:cNvPr>
              <p:cNvSpPr/>
              <p:nvPr/>
            </p:nvSpPr>
            <p:spPr>
              <a:xfrm>
                <a:off x="689197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6" name="Freeform 6023">
                <a:extLst>
                  <a:ext uri="{FF2B5EF4-FFF2-40B4-BE49-F238E27FC236}">
                    <a16:creationId xmlns:a16="http://schemas.microsoft.com/office/drawing/2014/main" id="{D200B636-9C91-0ADA-C427-C0653647E3E4}"/>
                  </a:ext>
                </a:extLst>
              </p:cNvPr>
              <p:cNvSpPr/>
              <p:nvPr/>
            </p:nvSpPr>
            <p:spPr>
              <a:xfrm>
                <a:off x="686899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7" name="Freeform 6024">
                <a:extLst>
                  <a:ext uri="{FF2B5EF4-FFF2-40B4-BE49-F238E27FC236}">
                    <a16:creationId xmlns:a16="http://schemas.microsoft.com/office/drawing/2014/main" id="{A97559AF-825F-C235-10DC-CE5F5CD4BAC7}"/>
                  </a:ext>
                </a:extLst>
              </p:cNvPr>
              <p:cNvSpPr/>
              <p:nvPr/>
            </p:nvSpPr>
            <p:spPr>
              <a:xfrm>
                <a:off x="689197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8" name="Freeform 6025">
                <a:extLst>
                  <a:ext uri="{FF2B5EF4-FFF2-40B4-BE49-F238E27FC236}">
                    <a16:creationId xmlns:a16="http://schemas.microsoft.com/office/drawing/2014/main" id="{52714207-748E-4F07-2F35-DAFA640CBED0}"/>
                  </a:ext>
                </a:extLst>
              </p:cNvPr>
              <p:cNvSpPr/>
              <p:nvPr/>
            </p:nvSpPr>
            <p:spPr>
              <a:xfrm>
                <a:off x="687318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79" name="Freeform 6026">
                <a:extLst>
                  <a:ext uri="{FF2B5EF4-FFF2-40B4-BE49-F238E27FC236}">
                    <a16:creationId xmlns:a16="http://schemas.microsoft.com/office/drawing/2014/main" id="{062FD96E-83FF-6447-C0E4-1CE5FB47AA94}"/>
                  </a:ext>
                </a:extLst>
              </p:cNvPr>
              <p:cNvSpPr/>
              <p:nvPr/>
            </p:nvSpPr>
            <p:spPr>
              <a:xfrm>
                <a:off x="689616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0" name="Freeform 6027">
                <a:extLst>
                  <a:ext uri="{FF2B5EF4-FFF2-40B4-BE49-F238E27FC236}">
                    <a16:creationId xmlns:a16="http://schemas.microsoft.com/office/drawing/2014/main" id="{B717A281-AFB8-6BF8-F51B-E58AE79E0626}"/>
                  </a:ext>
                </a:extLst>
              </p:cNvPr>
              <p:cNvSpPr/>
              <p:nvPr/>
            </p:nvSpPr>
            <p:spPr>
              <a:xfrm>
                <a:off x="6873183"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1" name="Freeform 6028">
                <a:extLst>
                  <a:ext uri="{FF2B5EF4-FFF2-40B4-BE49-F238E27FC236}">
                    <a16:creationId xmlns:a16="http://schemas.microsoft.com/office/drawing/2014/main" id="{17019EEE-E2EB-0BED-5C86-1D87F6DFAE95}"/>
                  </a:ext>
                </a:extLst>
              </p:cNvPr>
              <p:cNvSpPr/>
              <p:nvPr/>
            </p:nvSpPr>
            <p:spPr>
              <a:xfrm>
                <a:off x="6896163"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2" name="Freeform 6029">
                <a:extLst>
                  <a:ext uri="{FF2B5EF4-FFF2-40B4-BE49-F238E27FC236}">
                    <a16:creationId xmlns:a16="http://schemas.microsoft.com/office/drawing/2014/main" id="{09A5259E-5596-C59D-1774-E0BC07C04576}"/>
                  </a:ext>
                </a:extLst>
              </p:cNvPr>
              <p:cNvSpPr/>
              <p:nvPr/>
            </p:nvSpPr>
            <p:spPr>
              <a:xfrm>
                <a:off x="690492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3" name="Freeform 6030">
                <a:extLst>
                  <a:ext uri="{FF2B5EF4-FFF2-40B4-BE49-F238E27FC236}">
                    <a16:creationId xmlns:a16="http://schemas.microsoft.com/office/drawing/2014/main" id="{1C3D9AED-6992-C090-3F9F-1F030F98BA87}"/>
                  </a:ext>
                </a:extLst>
              </p:cNvPr>
              <p:cNvSpPr/>
              <p:nvPr/>
            </p:nvSpPr>
            <p:spPr>
              <a:xfrm>
                <a:off x="6927904"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4" name="Freeform 6031">
                <a:extLst>
                  <a:ext uri="{FF2B5EF4-FFF2-40B4-BE49-F238E27FC236}">
                    <a16:creationId xmlns:a16="http://schemas.microsoft.com/office/drawing/2014/main" id="{FE66853D-F21F-8F1C-493F-1255BF565FF0}"/>
                  </a:ext>
                </a:extLst>
              </p:cNvPr>
              <p:cNvSpPr/>
              <p:nvPr/>
            </p:nvSpPr>
            <p:spPr>
              <a:xfrm>
                <a:off x="690492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5" name="Freeform 6032">
                <a:extLst>
                  <a:ext uri="{FF2B5EF4-FFF2-40B4-BE49-F238E27FC236}">
                    <a16:creationId xmlns:a16="http://schemas.microsoft.com/office/drawing/2014/main" id="{F8602897-5828-F644-C266-0C3DF9685AA6}"/>
                  </a:ext>
                </a:extLst>
              </p:cNvPr>
              <p:cNvSpPr/>
              <p:nvPr/>
            </p:nvSpPr>
            <p:spPr>
              <a:xfrm>
                <a:off x="6927904"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6" name="Freeform 6033">
                <a:extLst>
                  <a:ext uri="{FF2B5EF4-FFF2-40B4-BE49-F238E27FC236}">
                    <a16:creationId xmlns:a16="http://schemas.microsoft.com/office/drawing/2014/main" id="{632DC745-BF8F-49C3-8155-3A1C232D752F}"/>
                  </a:ext>
                </a:extLst>
              </p:cNvPr>
              <p:cNvSpPr/>
              <p:nvPr/>
            </p:nvSpPr>
            <p:spPr>
              <a:xfrm>
                <a:off x="690911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7" name="Freeform 6034">
                <a:extLst>
                  <a:ext uri="{FF2B5EF4-FFF2-40B4-BE49-F238E27FC236}">
                    <a16:creationId xmlns:a16="http://schemas.microsoft.com/office/drawing/2014/main" id="{4F03A4A2-805C-0084-5D90-071CFBFC9B41}"/>
                  </a:ext>
                </a:extLst>
              </p:cNvPr>
              <p:cNvSpPr/>
              <p:nvPr/>
            </p:nvSpPr>
            <p:spPr>
              <a:xfrm>
                <a:off x="6932221"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8" name="Freeform 6035">
                <a:extLst>
                  <a:ext uri="{FF2B5EF4-FFF2-40B4-BE49-F238E27FC236}">
                    <a16:creationId xmlns:a16="http://schemas.microsoft.com/office/drawing/2014/main" id="{D2B3AA9F-A816-CEC0-54C8-5FAD45442291}"/>
                  </a:ext>
                </a:extLst>
              </p:cNvPr>
              <p:cNvSpPr/>
              <p:nvPr/>
            </p:nvSpPr>
            <p:spPr>
              <a:xfrm>
                <a:off x="6909114" y="29652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89" name="Freeform 6036">
                <a:extLst>
                  <a:ext uri="{FF2B5EF4-FFF2-40B4-BE49-F238E27FC236}">
                    <a16:creationId xmlns:a16="http://schemas.microsoft.com/office/drawing/2014/main" id="{D6293FB3-D615-D790-99E2-E6DB93563C9A}"/>
                  </a:ext>
                </a:extLst>
              </p:cNvPr>
              <p:cNvSpPr/>
              <p:nvPr/>
            </p:nvSpPr>
            <p:spPr>
              <a:xfrm>
                <a:off x="6932221" y="294364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0" name="Freeform 6037">
                <a:extLst>
                  <a:ext uri="{FF2B5EF4-FFF2-40B4-BE49-F238E27FC236}">
                    <a16:creationId xmlns:a16="http://schemas.microsoft.com/office/drawing/2014/main" id="{B3001332-EA28-2787-C207-EDC433432761}"/>
                  </a:ext>
                </a:extLst>
              </p:cNvPr>
              <p:cNvSpPr/>
              <p:nvPr/>
            </p:nvSpPr>
            <p:spPr>
              <a:xfrm>
                <a:off x="6991640"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1" name="Freeform 6038">
                <a:extLst>
                  <a:ext uri="{FF2B5EF4-FFF2-40B4-BE49-F238E27FC236}">
                    <a16:creationId xmlns:a16="http://schemas.microsoft.com/office/drawing/2014/main" id="{F1C5DD24-EF66-4E03-B736-E864FDA6B951}"/>
                  </a:ext>
                </a:extLst>
              </p:cNvPr>
              <p:cNvSpPr/>
              <p:nvPr/>
            </p:nvSpPr>
            <p:spPr>
              <a:xfrm>
                <a:off x="7014621"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2" name="Freeform 6039">
                <a:extLst>
                  <a:ext uri="{FF2B5EF4-FFF2-40B4-BE49-F238E27FC236}">
                    <a16:creationId xmlns:a16="http://schemas.microsoft.com/office/drawing/2014/main" id="{5C636E02-37A0-A07D-A322-F1872C23D5E9}"/>
                  </a:ext>
                </a:extLst>
              </p:cNvPr>
              <p:cNvSpPr/>
              <p:nvPr/>
            </p:nvSpPr>
            <p:spPr>
              <a:xfrm>
                <a:off x="6991640"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3" name="Freeform 6040">
                <a:extLst>
                  <a:ext uri="{FF2B5EF4-FFF2-40B4-BE49-F238E27FC236}">
                    <a16:creationId xmlns:a16="http://schemas.microsoft.com/office/drawing/2014/main" id="{78BE5873-3060-06D1-4D51-0E579864B624}"/>
                  </a:ext>
                </a:extLst>
              </p:cNvPr>
              <p:cNvSpPr/>
              <p:nvPr/>
            </p:nvSpPr>
            <p:spPr>
              <a:xfrm>
                <a:off x="7014621"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4" name="Freeform 6041">
                <a:extLst>
                  <a:ext uri="{FF2B5EF4-FFF2-40B4-BE49-F238E27FC236}">
                    <a16:creationId xmlns:a16="http://schemas.microsoft.com/office/drawing/2014/main" id="{0F211A91-859F-8C49-D4DA-D370B242926B}"/>
                  </a:ext>
                </a:extLst>
              </p:cNvPr>
              <p:cNvSpPr/>
              <p:nvPr/>
            </p:nvSpPr>
            <p:spPr>
              <a:xfrm>
                <a:off x="7002178"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5" name="Freeform 6042">
                <a:extLst>
                  <a:ext uri="{FF2B5EF4-FFF2-40B4-BE49-F238E27FC236}">
                    <a16:creationId xmlns:a16="http://schemas.microsoft.com/office/drawing/2014/main" id="{7DB33985-26AF-16E3-2E32-7C18101DCBC1}"/>
                  </a:ext>
                </a:extLst>
              </p:cNvPr>
              <p:cNvSpPr/>
              <p:nvPr/>
            </p:nvSpPr>
            <p:spPr>
              <a:xfrm>
                <a:off x="7025286"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6" name="Freeform 6043">
                <a:extLst>
                  <a:ext uri="{FF2B5EF4-FFF2-40B4-BE49-F238E27FC236}">
                    <a16:creationId xmlns:a16="http://schemas.microsoft.com/office/drawing/2014/main" id="{7141FB89-1818-9015-2CBB-3EA942F1BAF9}"/>
                  </a:ext>
                </a:extLst>
              </p:cNvPr>
              <p:cNvSpPr/>
              <p:nvPr/>
            </p:nvSpPr>
            <p:spPr>
              <a:xfrm>
                <a:off x="7002178" y="297414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7" name="Freeform 6044">
                <a:extLst>
                  <a:ext uri="{FF2B5EF4-FFF2-40B4-BE49-F238E27FC236}">
                    <a16:creationId xmlns:a16="http://schemas.microsoft.com/office/drawing/2014/main" id="{B4656287-63DF-26D0-6E73-4EA997DEDAE4}"/>
                  </a:ext>
                </a:extLst>
              </p:cNvPr>
              <p:cNvSpPr/>
              <p:nvPr/>
            </p:nvSpPr>
            <p:spPr>
              <a:xfrm>
                <a:off x="7025286" y="295250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8" name="Freeform 6045">
                <a:extLst>
                  <a:ext uri="{FF2B5EF4-FFF2-40B4-BE49-F238E27FC236}">
                    <a16:creationId xmlns:a16="http://schemas.microsoft.com/office/drawing/2014/main" id="{CE84518C-CF97-3F3D-5A5B-4A7A3BE856EA}"/>
                  </a:ext>
                </a:extLst>
              </p:cNvPr>
              <p:cNvSpPr/>
              <p:nvPr/>
            </p:nvSpPr>
            <p:spPr>
              <a:xfrm>
                <a:off x="7547871" y="30143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399" name="Freeform 6046">
                <a:extLst>
                  <a:ext uri="{FF2B5EF4-FFF2-40B4-BE49-F238E27FC236}">
                    <a16:creationId xmlns:a16="http://schemas.microsoft.com/office/drawing/2014/main" id="{E86DB12C-49BA-2F5D-BBB6-3B240098181C}"/>
                  </a:ext>
                </a:extLst>
              </p:cNvPr>
              <p:cNvSpPr/>
              <p:nvPr/>
            </p:nvSpPr>
            <p:spPr>
              <a:xfrm>
                <a:off x="7570978" y="29927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0" name="Freeform 6047">
                <a:extLst>
                  <a:ext uri="{FF2B5EF4-FFF2-40B4-BE49-F238E27FC236}">
                    <a16:creationId xmlns:a16="http://schemas.microsoft.com/office/drawing/2014/main" id="{62A9345D-8BFE-3C2D-977A-75F0F79468C6}"/>
                  </a:ext>
                </a:extLst>
              </p:cNvPr>
              <p:cNvSpPr/>
              <p:nvPr/>
            </p:nvSpPr>
            <p:spPr>
              <a:xfrm>
                <a:off x="7547871" y="301438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1" name="Freeform 6048">
                <a:extLst>
                  <a:ext uri="{FF2B5EF4-FFF2-40B4-BE49-F238E27FC236}">
                    <a16:creationId xmlns:a16="http://schemas.microsoft.com/office/drawing/2014/main" id="{1587C144-B6AE-825A-3630-53B30B554912}"/>
                  </a:ext>
                </a:extLst>
              </p:cNvPr>
              <p:cNvSpPr/>
              <p:nvPr/>
            </p:nvSpPr>
            <p:spPr>
              <a:xfrm>
                <a:off x="7570978" y="299274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2" name="Freeform 6049">
                <a:extLst>
                  <a:ext uri="{FF2B5EF4-FFF2-40B4-BE49-F238E27FC236}">
                    <a16:creationId xmlns:a16="http://schemas.microsoft.com/office/drawing/2014/main" id="{8EAB7A1E-BA74-E9F0-A3A2-24C3157F03CB}"/>
                  </a:ext>
                </a:extLst>
              </p:cNvPr>
              <p:cNvSpPr/>
              <p:nvPr/>
            </p:nvSpPr>
            <p:spPr>
              <a:xfrm>
                <a:off x="760919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3" name="Freeform 6050">
                <a:extLst>
                  <a:ext uri="{FF2B5EF4-FFF2-40B4-BE49-F238E27FC236}">
                    <a16:creationId xmlns:a16="http://schemas.microsoft.com/office/drawing/2014/main" id="{0F083DDC-64DF-7DA6-A425-B7187257FCF1}"/>
                  </a:ext>
                </a:extLst>
              </p:cNvPr>
              <p:cNvSpPr/>
              <p:nvPr/>
            </p:nvSpPr>
            <p:spPr>
              <a:xfrm>
                <a:off x="7632175"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4" name="Freeform 6051">
                <a:extLst>
                  <a:ext uri="{FF2B5EF4-FFF2-40B4-BE49-F238E27FC236}">
                    <a16:creationId xmlns:a16="http://schemas.microsoft.com/office/drawing/2014/main" id="{A571FA02-2C5A-4D3E-300F-9A4BB0A3ACC6}"/>
                  </a:ext>
                </a:extLst>
              </p:cNvPr>
              <p:cNvSpPr/>
              <p:nvPr/>
            </p:nvSpPr>
            <p:spPr>
              <a:xfrm>
                <a:off x="760919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5" name="Freeform 6052">
                <a:extLst>
                  <a:ext uri="{FF2B5EF4-FFF2-40B4-BE49-F238E27FC236}">
                    <a16:creationId xmlns:a16="http://schemas.microsoft.com/office/drawing/2014/main" id="{3C3CA5C8-680C-0FA4-3D48-3BF79CB332B1}"/>
                  </a:ext>
                </a:extLst>
              </p:cNvPr>
              <p:cNvSpPr/>
              <p:nvPr/>
            </p:nvSpPr>
            <p:spPr>
              <a:xfrm>
                <a:off x="7632175"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6" name="Freeform 6053">
                <a:extLst>
                  <a:ext uri="{FF2B5EF4-FFF2-40B4-BE49-F238E27FC236}">
                    <a16:creationId xmlns:a16="http://schemas.microsoft.com/office/drawing/2014/main" id="{064493E1-2AE2-1F2D-4A63-8AD5F17A78C1}"/>
                  </a:ext>
                </a:extLst>
              </p:cNvPr>
              <p:cNvSpPr/>
              <p:nvPr/>
            </p:nvSpPr>
            <p:spPr>
              <a:xfrm>
                <a:off x="7626081"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7" name="Freeform 6054">
                <a:extLst>
                  <a:ext uri="{FF2B5EF4-FFF2-40B4-BE49-F238E27FC236}">
                    <a16:creationId xmlns:a16="http://schemas.microsoft.com/office/drawing/2014/main" id="{263BDE4F-1C26-B980-5727-B5521B78E563}"/>
                  </a:ext>
                </a:extLst>
              </p:cNvPr>
              <p:cNvSpPr/>
              <p:nvPr/>
            </p:nvSpPr>
            <p:spPr>
              <a:xfrm>
                <a:off x="764906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8" name="Freeform 6055">
                <a:extLst>
                  <a:ext uri="{FF2B5EF4-FFF2-40B4-BE49-F238E27FC236}">
                    <a16:creationId xmlns:a16="http://schemas.microsoft.com/office/drawing/2014/main" id="{8677B1BB-B0AC-1AFE-EA31-D1E431174E9B}"/>
                  </a:ext>
                </a:extLst>
              </p:cNvPr>
              <p:cNvSpPr/>
              <p:nvPr/>
            </p:nvSpPr>
            <p:spPr>
              <a:xfrm>
                <a:off x="7626081"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09" name="Freeform 6056">
                <a:extLst>
                  <a:ext uri="{FF2B5EF4-FFF2-40B4-BE49-F238E27FC236}">
                    <a16:creationId xmlns:a16="http://schemas.microsoft.com/office/drawing/2014/main" id="{B41DFD34-F668-7BFF-58EF-4EAC84D7FAB1}"/>
                  </a:ext>
                </a:extLst>
              </p:cNvPr>
              <p:cNvSpPr/>
              <p:nvPr/>
            </p:nvSpPr>
            <p:spPr>
              <a:xfrm>
                <a:off x="764906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0" name="Freeform 6057">
                <a:extLst>
                  <a:ext uri="{FF2B5EF4-FFF2-40B4-BE49-F238E27FC236}">
                    <a16:creationId xmlns:a16="http://schemas.microsoft.com/office/drawing/2014/main" id="{09DA340B-3FD4-09B5-0232-34B04EAC95C7}"/>
                  </a:ext>
                </a:extLst>
              </p:cNvPr>
              <p:cNvSpPr/>
              <p:nvPr/>
            </p:nvSpPr>
            <p:spPr>
              <a:xfrm>
                <a:off x="763242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1" name="Freeform 6058">
                <a:extLst>
                  <a:ext uri="{FF2B5EF4-FFF2-40B4-BE49-F238E27FC236}">
                    <a16:creationId xmlns:a16="http://schemas.microsoft.com/office/drawing/2014/main" id="{3E7EBCDF-0308-8EB7-1942-359A9BE63F0C}"/>
                  </a:ext>
                </a:extLst>
              </p:cNvPr>
              <p:cNvSpPr/>
              <p:nvPr/>
            </p:nvSpPr>
            <p:spPr>
              <a:xfrm>
                <a:off x="7655410"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2" name="Freeform 6059">
                <a:extLst>
                  <a:ext uri="{FF2B5EF4-FFF2-40B4-BE49-F238E27FC236}">
                    <a16:creationId xmlns:a16="http://schemas.microsoft.com/office/drawing/2014/main" id="{5EE2333E-7004-6424-2CFD-49C9B1D931F2}"/>
                  </a:ext>
                </a:extLst>
              </p:cNvPr>
              <p:cNvSpPr/>
              <p:nvPr/>
            </p:nvSpPr>
            <p:spPr>
              <a:xfrm>
                <a:off x="763242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3" name="Freeform 6060">
                <a:extLst>
                  <a:ext uri="{FF2B5EF4-FFF2-40B4-BE49-F238E27FC236}">
                    <a16:creationId xmlns:a16="http://schemas.microsoft.com/office/drawing/2014/main" id="{7FA209CE-9DCE-84A2-622B-99D237D31F06}"/>
                  </a:ext>
                </a:extLst>
              </p:cNvPr>
              <p:cNvSpPr/>
              <p:nvPr/>
            </p:nvSpPr>
            <p:spPr>
              <a:xfrm>
                <a:off x="7655410"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4" name="Freeform 6061">
                <a:extLst>
                  <a:ext uri="{FF2B5EF4-FFF2-40B4-BE49-F238E27FC236}">
                    <a16:creationId xmlns:a16="http://schemas.microsoft.com/office/drawing/2014/main" id="{D6DBD461-CAD0-60DF-FCA7-F3DD8B9A5310}"/>
                  </a:ext>
                </a:extLst>
              </p:cNvPr>
              <p:cNvSpPr/>
              <p:nvPr/>
            </p:nvSpPr>
            <p:spPr>
              <a:xfrm>
                <a:off x="7636619"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5" name="Freeform 6062">
                <a:extLst>
                  <a:ext uri="{FF2B5EF4-FFF2-40B4-BE49-F238E27FC236}">
                    <a16:creationId xmlns:a16="http://schemas.microsoft.com/office/drawing/2014/main" id="{22D846A8-9096-E735-A28B-105A20EAF86E}"/>
                  </a:ext>
                </a:extLst>
              </p:cNvPr>
              <p:cNvSpPr/>
              <p:nvPr/>
            </p:nvSpPr>
            <p:spPr>
              <a:xfrm>
                <a:off x="765972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6" name="Freeform 6063">
                <a:extLst>
                  <a:ext uri="{FF2B5EF4-FFF2-40B4-BE49-F238E27FC236}">
                    <a16:creationId xmlns:a16="http://schemas.microsoft.com/office/drawing/2014/main" id="{5658AB4D-928A-AE9A-0848-5B15F376A294}"/>
                  </a:ext>
                </a:extLst>
              </p:cNvPr>
              <p:cNvSpPr/>
              <p:nvPr/>
            </p:nvSpPr>
            <p:spPr>
              <a:xfrm>
                <a:off x="7636619"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7" name="Freeform 6064">
                <a:extLst>
                  <a:ext uri="{FF2B5EF4-FFF2-40B4-BE49-F238E27FC236}">
                    <a16:creationId xmlns:a16="http://schemas.microsoft.com/office/drawing/2014/main" id="{F3EFA235-C102-6C98-F93E-8236B429B813}"/>
                  </a:ext>
                </a:extLst>
              </p:cNvPr>
              <p:cNvSpPr/>
              <p:nvPr/>
            </p:nvSpPr>
            <p:spPr>
              <a:xfrm>
                <a:off x="765972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8" name="Freeform 6065">
                <a:extLst>
                  <a:ext uri="{FF2B5EF4-FFF2-40B4-BE49-F238E27FC236}">
                    <a16:creationId xmlns:a16="http://schemas.microsoft.com/office/drawing/2014/main" id="{76C08468-8416-C75C-E368-304C98710E17}"/>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19" name="Freeform 6066">
                <a:extLst>
                  <a:ext uri="{FF2B5EF4-FFF2-40B4-BE49-F238E27FC236}">
                    <a16:creationId xmlns:a16="http://schemas.microsoft.com/office/drawing/2014/main" id="{F99DB1CE-D87E-B629-4E7B-F869084B1D72}"/>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0" name="Freeform 6067">
                <a:extLst>
                  <a:ext uri="{FF2B5EF4-FFF2-40B4-BE49-F238E27FC236}">
                    <a16:creationId xmlns:a16="http://schemas.microsoft.com/office/drawing/2014/main" id="{B8796D1E-C2D0-256F-2920-C498B8ED0025}"/>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1" name="Freeform 6068">
                <a:extLst>
                  <a:ext uri="{FF2B5EF4-FFF2-40B4-BE49-F238E27FC236}">
                    <a16:creationId xmlns:a16="http://schemas.microsoft.com/office/drawing/2014/main" id="{6E07A6D1-C3CF-8653-47D6-4B9CBE70D976}"/>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2" name="Freeform 6069">
                <a:extLst>
                  <a:ext uri="{FF2B5EF4-FFF2-40B4-BE49-F238E27FC236}">
                    <a16:creationId xmlns:a16="http://schemas.microsoft.com/office/drawing/2014/main" id="{9A6EBD94-8E72-E191-3F60-3A75C8987962}"/>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3" name="Freeform 6070">
                <a:extLst>
                  <a:ext uri="{FF2B5EF4-FFF2-40B4-BE49-F238E27FC236}">
                    <a16:creationId xmlns:a16="http://schemas.microsoft.com/office/drawing/2014/main" id="{DDBB8B06-D621-A4DF-B033-D7F166156774}"/>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4" name="Freeform 6071">
                <a:extLst>
                  <a:ext uri="{FF2B5EF4-FFF2-40B4-BE49-F238E27FC236}">
                    <a16:creationId xmlns:a16="http://schemas.microsoft.com/office/drawing/2014/main" id="{3E24765D-3A22-2E17-7755-E028151949E8}"/>
                  </a:ext>
                </a:extLst>
              </p:cNvPr>
              <p:cNvSpPr/>
              <p:nvPr/>
            </p:nvSpPr>
            <p:spPr>
              <a:xfrm>
                <a:off x="7640809"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5" name="Freeform 6072">
                <a:extLst>
                  <a:ext uri="{FF2B5EF4-FFF2-40B4-BE49-F238E27FC236}">
                    <a16:creationId xmlns:a16="http://schemas.microsoft.com/office/drawing/2014/main" id="{A0A7FD17-CD3D-1B80-D57F-DBBD6161BB8C}"/>
                  </a:ext>
                </a:extLst>
              </p:cNvPr>
              <p:cNvSpPr/>
              <p:nvPr/>
            </p:nvSpPr>
            <p:spPr>
              <a:xfrm>
                <a:off x="7663916"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6" name="Freeform 6073">
                <a:extLst>
                  <a:ext uri="{FF2B5EF4-FFF2-40B4-BE49-F238E27FC236}">
                    <a16:creationId xmlns:a16="http://schemas.microsoft.com/office/drawing/2014/main" id="{04AA4472-9A5C-AC37-50AE-CDF118C1D9EE}"/>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7" name="Freeform 6074">
                <a:extLst>
                  <a:ext uri="{FF2B5EF4-FFF2-40B4-BE49-F238E27FC236}">
                    <a16:creationId xmlns:a16="http://schemas.microsoft.com/office/drawing/2014/main" id="{BE82C36E-0D65-FE2D-0EF2-28FB9825ABF8}"/>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8" name="Freeform 6075">
                <a:extLst>
                  <a:ext uri="{FF2B5EF4-FFF2-40B4-BE49-F238E27FC236}">
                    <a16:creationId xmlns:a16="http://schemas.microsoft.com/office/drawing/2014/main" id="{04E97345-9D1F-8464-EE39-84741ED93142}"/>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29" name="Freeform 6076">
                <a:extLst>
                  <a:ext uri="{FF2B5EF4-FFF2-40B4-BE49-F238E27FC236}">
                    <a16:creationId xmlns:a16="http://schemas.microsoft.com/office/drawing/2014/main" id="{BA942C85-CA0F-C50B-77EE-0FB4BE3C1DA5}"/>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0" name="Freeform 6077">
                <a:extLst>
                  <a:ext uri="{FF2B5EF4-FFF2-40B4-BE49-F238E27FC236}">
                    <a16:creationId xmlns:a16="http://schemas.microsoft.com/office/drawing/2014/main" id="{1D3581DA-B4DE-D3B2-1B75-79E7D88D1A0A}"/>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1" name="Freeform 6078">
                <a:extLst>
                  <a:ext uri="{FF2B5EF4-FFF2-40B4-BE49-F238E27FC236}">
                    <a16:creationId xmlns:a16="http://schemas.microsoft.com/office/drawing/2014/main" id="{8A66F341-EDF5-4EE4-0480-F0A763B85913}"/>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2" name="Freeform 6079">
                <a:extLst>
                  <a:ext uri="{FF2B5EF4-FFF2-40B4-BE49-F238E27FC236}">
                    <a16:creationId xmlns:a16="http://schemas.microsoft.com/office/drawing/2014/main" id="{D70935FE-644B-CC03-77F6-7F855E5F7BA2}"/>
                  </a:ext>
                </a:extLst>
              </p:cNvPr>
              <p:cNvSpPr/>
              <p:nvPr/>
            </p:nvSpPr>
            <p:spPr>
              <a:xfrm>
                <a:off x="7651474"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3" name="Freeform 6080">
                <a:extLst>
                  <a:ext uri="{FF2B5EF4-FFF2-40B4-BE49-F238E27FC236}">
                    <a16:creationId xmlns:a16="http://schemas.microsoft.com/office/drawing/2014/main" id="{D8DF3F82-E22C-FAA4-DDD9-9C8F75DD1277}"/>
                  </a:ext>
                </a:extLst>
              </p:cNvPr>
              <p:cNvSpPr/>
              <p:nvPr/>
            </p:nvSpPr>
            <p:spPr>
              <a:xfrm>
                <a:off x="7674454"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4" name="Freeform 6081">
                <a:extLst>
                  <a:ext uri="{FF2B5EF4-FFF2-40B4-BE49-F238E27FC236}">
                    <a16:creationId xmlns:a16="http://schemas.microsoft.com/office/drawing/2014/main" id="{DC243775-9A45-8D95-3816-DAB1CF7FFC89}"/>
                  </a:ext>
                </a:extLst>
              </p:cNvPr>
              <p:cNvSpPr/>
              <p:nvPr/>
            </p:nvSpPr>
            <p:spPr>
              <a:xfrm>
                <a:off x="765350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5" name="Freeform 6082">
                <a:extLst>
                  <a:ext uri="{FF2B5EF4-FFF2-40B4-BE49-F238E27FC236}">
                    <a16:creationId xmlns:a16="http://schemas.microsoft.com/office/drawing/2014/main" id="{DE72229F-6F0B-8F9E-04E1-E9B924B5BD1B}"/>
                  </a:ext>
                </a:extLst>
              </p:cNvPr>
              <p:cNvSpPr/>
              <p:nvPr/>
            </p:nvSpPr>
            <p:spPr>
              <a:xfrm>
                <a:off x="7676613"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6" name="Freeform 6083">
                <a:extLst>
                  <a:ext uri="{FF2B5EF4-FFF2-40B4-BE49-F238E27FC236}">
                    <a16:creationId xmlns:a16="http://schemas.microsoft.com/office/drawing/2014/main" id="{0EB0C34F-D36B-F8E4-AA80-E843BB414BD1}"/>
                  </a:ext>
                </a:extLst>
              </p:cNvPr>
              <p:cNvSpPr/>
              <p:nvPr/>
            </p:nvSpPr>
            <p:spPr>
              <a:xfrm>
                <a:off x="7653505" y="302780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7" name="Freeform 6084">
                <a:extLst>
                  <a:ext uri="{FF2B5EF4-FFF2-40B4-BE49-F238E27FC236}">
                    <a16:creationId xmlns:a16="http://schemas.microsoft.com/office/drawing/2014/main" id="{32833ACA-1116-F4F4-6CCF-277C044B9A85}"/>
                  </a:ext>
                </a:extLst>
              </p:cNvPr>
              <p:cNvSpPr/>
              <p:nvPr/>
            </p:nvSpPr>
            <p:spPr>
              <a:xfrm>
                <a:off x="7676613"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8" name="Freeform 6085">
                <a:extLst>
                  <a:ext uri="{FF2B5EF4-FFF2-40B4-BE49-F238E27FC236}">
                    <a16:creationId xmlns:a16="http://schemas.microsoft.com/office/drawing/2014/main" id="{EF7EB80B-525C-8D40-FDE1-BED8FD6540AE}"/>
                  </a:ext>
                </a:extLst>
              </p:cNvPr>
              <p:cNvSpPr/>
              <p:nvPr/>
            </p:nvSpPr>
            <p:spPr>
              <a:xfrm>
                <a:off x="7655664"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39" name="Freeform 6086">
                <a:extLst>
                  <a:ext uri="{FF2B5EF4-FFF2-40B4-BE49-F238E27FC236}">
                    <a16:creationId xmlns:a16="http://schemas.microsoft.com/office/drawing/2014/main" id="{A008BF94-E100-C8EA-986D-4A02E6778DFF}"/>
                  </a:ext>
                </a:extLst>
              </p:cNvPr>
              <p:cNvSpPr/>
              <p:nvPr/>
            </p:nvSpPr>
            <p:spPr>
              <a:xfrm>
                <a:off x="767877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0" name="Freeform 6087">
                <a:extLst>
                  <a:ext uri="{FF2B5EF4-FFF2-40B4-BE49-F238E27FC236}">
                    <a16:creationId xmlns:a16="http://schemas.microsoft.com/office/drawing/2014/main" id="{F0812E0D-ADAB-8592-90F8-6BEE4B215555}"/>
                  </a:ext>
                </a:extLst>
              </p:cNvPr>
              <p:cNvSpPr/>
              <p:nvPr/>
            </p:nvSpPr>
            <p:spPr>
              <a:xfrm>
                <a:off x="7655664" y="3027803"/>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1" name="Freeform 6088">
                <a:extLst>
                  <a:ext uri="{FF2B5EF4-FFF2-40B4-BE49-F238E27FC236}">
                    <a16:creationId xmlns:a16="http://schemas.microsoft.com/office/drawing/2014/main" id="{0F821D36-88E7-1CE8-15D8-4E66CD2BDAEE}"/>
                  </a:ext>
                </a:extLst>
              </p:cNvPr>
              <p:cNvSpPr/>
              <p:nvPr/>
            </p:nvSpPr>
            <p:spPr>
              <a:xfrm>
                <a:off x="7678771" y="300628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2" name="Freeform 6089">
                <a:extLst>
                  <a:ext uri="{FF2B5EF4-FFF2-40B4-BE49-F238E27FC236}">
                    <a16:creationId xmlns:a16="http://schemas.microsoft.com/office/drawing/2014/main" id="{D473CA97-2C05-3564-AB72-43ED486C2C81}"/>
                  </a:ext>
                </a:extLst>
              </p:cNvPr>
              <p:cNvSpPr/>
              <p:nvPr/>
            </p:nvSpPr>
            <p:spPr>
              <a:xfrm>
                <a:off x="765782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3" name="Freeform 6090">
                <a:extLst>
                  <a:ext uri="{FF2B5EF4-FFF2-40B4-BE49-F238E27FC236}">
                    <a16:creationId xmlns:a16="http://schemas.microsoft.com/office/drawing/2014/main" id="{B4C7CAB6-7BBE-89CE-6916-4A5CDC8B3D24}"/>
                  </a:ext>
                </a:extLst>
              </p:cNvPr>
              <p:cNvSpPr/>
              <p:nvPr/>
            </p:nvSpPr>
            <p:spPr>
              <a:xfrm>
                <a:off x="7680803"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4" name="Freeform 6091">
                <a:extLst>
                  <a:ext uri="{FF2B5EF4-FFF2-40B4-BE49-F238E27FC236}">
                    <a16:creationId xmlns:a16="http://schemas.microsoft.com/office/drawing/2014/main" id="{327FAC87-93F2-CD53-34BC-4B937A27AB46}"/>
                  </a:ext>
                </a:extLst>
              </p:cNvPr>
              <p:cNvSpPr/>
              <p:nvPr/>
            </p:nvSpPr>
            <p:spPr>
              <a:xfrm>
                <a:off x="765782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5" name="Freeform 6092">
                <a:extLst>
                  <a:ext uri="{FF2B5EF4-FFF2-40B4-BE49-F238E27FC236}">
                    <a16:creationId xmlns:a16="http://schemas.microsoft.com/office/drawing/2014/main" id="{4B522311-B86C-9D46-EB25-D7D60221CE2A}"/>
                  </a:ext>
                </a:extLst>
              </p:cNvPr>
              <p:cNvSpPr/>
              <p:nvPr/>
            </p:nvSpPr>
            <p:spPr>
              <a:xfrm>
                <a:off x="7680803"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6" name="Freeform 6093">
                <a:extLst>
                  <a:ext uri="{FF2B5EF4-FFF2-40B4-BE49-F238E27FC236}">
                    <a16:creationId xmlns:a16="http://schemas.microsoft.com/office/drawing/2014/main" id="{6CC89530-D024-1DF3-E6A4-C60DE34543CE}"/>
                  </a:ext>
                </a:extLst>
              </p:cNvPr>
              <p:cNvSpPr/>
              <p:nvPr/>
            </p:nvSpPr>
            <p:spPr>
              <a:xfrm>
                <a:off x="765985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7" name="Freeform 6094">
                <a:extLst>
                  <a:ext uri="{FF2B5EF4-FFF2-40B4-BE49-F238E27FC236}">
                    <a16:creationId xmlns:a16="http://schemas.microsoft.com/office/drawing/2014/main" id="{68CCBC21-0919-76ED-D18D-01B956B8E213}"/>
                  </a:ext>
                </a:extLst>
              </p:cNvPr>
              <p:cNvSpPr/>
              <p:nvPr/>
            </p:nvSpPr>
            <p:spPr>
              <a:xfrm>
                <a:off x="7682961"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8" name="Freeform 6095">
                <a:extLst>
                  <a:ext uri="{FF2B5EF4-FFF2-40B4-BE49-F238E27FC236}">
                    <a16:creationId xmlns:a16="http://schemas.microsoft.com/office/drawing/2014/main" id="{03543C84-503E-BDE1-1B89-833A345CFA78}"/>
                  </a:ext>
                </a:extLst>
              </p:cNvPr>
              <p:cNvSpPr/>
              <p:nvPr/>
            </p:nvSpPr>
            <p:spPr>
              <a:xfrm>
                <a:off x="765985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49" name="Freeform 6096">
                <a:extLst>
                  <a:ext uri="{FF2B5EF4-FFF2-40B4-BE49-F238E27FC236}">
                    <a16:creationId xmlns:a16="http://schemas.microsoft.com/office/drawing/2014/main" id="{0573D4B5-EFCD-E128-D4A5-7B81E79B79AE}"/>
                  </a:ext>
                </a:extLst>
              </p:cNvPr>
              <p:cNvSpPr/>
              <p:nvPr/>
            </p:nvSpPr>
            <p:spPr>
              <a:xfrm>
                <a:off x="7682961"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0" name="Freeform 6097">
                <a:extLst>
                  <a:ext uri="{FF2B5EF4-FFF2-40B4-BE49-F238E27FC236}">
                    <a16:creationId xmlns:a16="http://schemas.microsoft.com/office/drawing/2014/main" id="{F20FFFEF-A85C-622A-D9AB-52A74335D27D}"/>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1" name="Freeform 6098">
                <a:extLst>
                  <a:ext uri="{FF2B5EF4-FFF2-40B4-BE49-F238E27FC236}">
                    <a16:creationId xmlns:a16="http://schemas.microsoft.com/office/drawing/2014/main" id="{B5C8584A-3428-0174-1977-20FCF810EA6E}"/>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2" name="Freeform 6099">
                <a:extLst>
                  <a:ext uri="{FF2B5EF4-FFF2-40B4-BE49-F238E27FC236}">
                    <a16:creationId xmlns:a16="http://schemas.microsoft.com/office/drawing/2014/main" id="{B56B5D25-D520-CD8B-EFE3-589AF3659533}"/>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3" name="Freeform 6100">
                <a:extLst>
                  <a:ext uri="{FF2B5EF4-FFF2-40B4-BE49-F238E27FC236}">
                    <a16:creationId xmlns:a16="http://schemas.microsoft.com/office/drawing/2014/main" id="{3D0391E1-6203-CE1A-555A-CB10500C9E26}"/>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4" name="Freeform 6101">
                <a:extLst>
                  <a:ext uri="{FF2B5EF4-FFF2-40B4-BE49-F238E27FC236}">
                    <a16:creationId xmlns:a16="http://schemas.microsoft.com/office/drawing/2014/main" id="{D63A62B0-A89C-D549-82A6-914CE6E08E29}"/>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5" name="Freeform 6102">
                <a:extLst>
                  <a:ext uri="{FF2B5EF4-FFF2-40B4-BE49-F238E27FC236}">
                    <a16:creationId xmlns:a16="http://schemas.microsoft.com/office/drawing/2014/main" id="{2CB15CFF-C452-B38F-5F10-A3EE55EAEEAF}"/>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6" name="Freeform 6103">
                <a:extLst>
                  <a:ext uri="{FF2B5EF4-FFF2-40B4-BE49-F238E27FC236}">
                    <a16:creationId xmlns:a16="http://schemas.microsoft.com/office/drawing/2014/main" id="{B3206018-73A1-A923-4FED-FF857B3078C3}"/>
                  </a:ext>
                </a:extLst>
              </p:cNvPr>
              <p:cNvSpPr/>
              <p:nvPr/>
            </p:nvSpPr>
            <p:spPr>
              <a:xfrm>
                <a:off x="7666202"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7" name="Freeform 6104">
                <a:extLst>
                  <a:ext uri="{FF2B5EF4-FFF2-40B4-BE49-F238E27FC236}">
                    <a16:creationId xmlns:a16="http://schemas.microsoft.com/office/drawing/2014/main" id="{9899F576-446F-C261-2515-E254B9E6656B}"/>
                  </a:ext>
                </a:extLst>
              </p:cNvPr>
              <p:cNvSpPr/>
              <p:nvPr/>
            </p:nvSpPr>
            <p:spPr>
              <a:xfrm>
                <a:off x="7689309"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8" name="Freeform 6105">
                <a:extLst>
                  <a:ext uri="{FF2B5EF4-FFF2-40B4-BE49-F238E27FC236}">
                    <a16:creationId xmlns:a16="http://schemas.microsoft.com/office/drawing/2014/main" id="{D7877C1F-F6DF-574D-7C72-7ECCDF8D6A84}"/>
                  </a:ext>
                </a:extLst>
              </p:cNvPr>
              <p:cNvSpPr/>
              <p:nvPr/>
            </p:nvSpPr>
            <p:spPr>
              <a:xfrm>
                <a:off x="7676867"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59" name="Freeform 6106">
                <a:extLst>
                  <a:ext uri="{FF2B5EF4-FFF2-40B4-BE49-F238E27FC236}">
                    <a16:creationId xmlns:a16="http://schemas.microsoft.com/office/drawing/2014/main" id="{24675075-FB38-7F6C-64AB-15362C0E6D76}"/>
                  </a:ext>
                </a:extLst>
              </p:cNvPr>
              <p:cNvSpPr/>
              <p:nvPr/>
            </p:nvSpPr>
            <p:spPr>
              <a:xfrm>
                <a:off x="769997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0" name="Freeform 6107">
                <a:extLst>
                  <a:ext uri="{FF2B5EF4-FFF2-40B4-BE49-F238E27FC236}">
                    <a16:creationId xmlns:a16="http://schemas.microsoft.com/office/drawing/2014/main" id="{0ECC3EE4-3385-0C37-238B-A3E6E0443BE0}"/>
                  </a:ext>
                </a:extLst>
              </p:cNvPr>
              <p:cNvSpPr/>
              <p:nvPr/>
            </p:nvSpPr>
            <p:spPr>
              <a:xfrm>
                <a:off x="7676867"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1" name="Freeform 6108">
                <a:extLst>
                  <a:ext uri="{FF2B5EF4-FFF2-40B4-BE49-F238E27FC236}">
                    <a16:creationId xmlns:a16="http://schemas.microsoft.com/office/drawing/2014/main" id="{2FAEAB73-8D9B-F04C-3913-F283F2DBD9A4}"/>
                  </a:ext>
                </a:extLst>
              </p:cNvPr>
              <p:cNvSpPr/>
              <p:nvPr/>
            </p:nvSpPr>
            <p:spPr>
              <a:xfrm>
                <a:off x="769997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2" name="Freeform 6109">
                <a:extLst>
                  <a:ext uri="{FF2B5EF4-FFF2-40B4-BE49-F238E27FC236}">
                    <a16:creationId xmlns:a16="http://schemas.microsoft.com/office/drawing/2014/main" id="{B207FD88-7DD3-99F7-1E0C-4D179D106DF2}"/>
                  </a:ext>
                </a:extLst>
              </p:cNvPr>
              <p:cNvSpPr/>
              <p:nvPr/>
            </p:nvSpPr>
            <p:spPr>
              <a:xfrm>
                <a:off x="7687405"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3" name="Freeform 6110">
                <a:extLst>
                  <a:ext uri="{FF2B5EF4-FFF2-40B4-BE49-F238E27FC236}">
                    <a16:creationId xmlns:a16="http://schemas.microsoft.com/office/drawing/2014/main" id="{77C45A3C-E96D-CB14-964A-C59544406C89}"/>
                  </a:ext>
                </a:extLst>
              </p:cNvPr>
              <p:cNvSpPr/>
              <p:nvPr/>
            </p:nvSpPr>
            <p:spPr>
              <a:xfrm>
                <a:off x="771038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4" name="Freeform 6111">
                <a:extLst>
                  <a:ext uri="{FF2B5EF4-FFF2-40B4-BE49-F238E27FC236}">
                    <a16:creationId xmlns:a16="http://schemas.microsoft.com/office/drawing/2014/main" id="{B5848273-72EC-D02B-9BD2-4AB3CFFDB747}"/>
                  </a:ext>
                </a:extLst>
              </p:cNvPr>
              <p:cNvSpPr/>
              <p:nvPr/>
            </p:nvSpPr>
            <p:spPr>
              <a:xfrm>
                <a:off x="7687405"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5" name="Freeform 6112">
                <a:extLst>
                  <a:ext uri="{FF2B5EF4-FFF2-40B4-BE49-F238E27FC236}">
                    <a16:creationId xmlns:a16="http://schemas.microsoft.com/office/drawing/2014/main" id="{D607C124-4A7B-F360-ECB7-08E2D1D29545}"/>
                  </a:ext>
                </a:extLst>
              </p:cNvPr>
              <p:cNvSpPr/>
              <p:nvPr/>
            </p:nvSpPr>
            <p:spPr>
              <a:xfrm>
                <a:off x="771038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6" name="Freeform 6113">
                <a:extLst>
                  <a:ext uri="{FF2B5EF4-FFF2-40B4-BE49-F238E27FC236}">
                    <a16:creationId xmlns:a16="http://schemas.microsoft.com/office/drawing/2014/main" id="{61FEED28-3843-79D3-7A30-A3D65572624C}"/>
                  </a:ext>
                </a:extLst>
              </p:cNvPr>
              <p:cNvSpPr/>
              <p:nvPr/>
            </p:nvSpPr>
            <p:spPr>
              <a:xfrm>
                <a:off x="7691595"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7" name="Freeform 6114">
                <a:extLst>
                  <a:ext uri="{FF2B5EF4-FFF2-40B4-BE49-F238E27FC236}">
                    <a16:creationId xmlns:a16="http://schemas.microsoft.com/office/drawing/2014/main" id="{162DE208-4131-0207-5EBE-D286C399D6DE}"/>
                  </a:ext>
                </a:extLst>
              </p:cNvPr>
              <p:cNvSpPr/>
              <p:nvPr/>
            </p:nvSpPr>
            <p:spPr>
              <a:xfrm>
                <a:off x="7714702"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8" name="Freeform 6115">
                <a:extLst>
                  <a:ext uri="{FF2B5EF4-FFF2-40B4-BE49-F238E27FC236}">
                    <a16:creationId xmlns:a16="http://schemas.microsoft.com/office/drawing/2014/main" id="{BF2FFD02-831D-CC71-4CAE-006ED345F5DB}"/>
                  </a:ext>
                </a:extLst>
              </p:cNvPr>
              <p:cNvSpPr/>
              <p:nvPr/>
            </p:nvSpPr>
            <p:spPr>
              <a:xfrm>
                <a:off x="7691595"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69" name="Freeform 6116">
                <a:extLst>
                  <a:ext uri="{FF2B5EF4-FFF2-40B4-BE49-F238E27FC236}">
                    <a16:creationId xmlns:a16="http://schemas.microsoft.com/office/drawing/2014/main" id="{46B200A9-34F0-3BEF-A58A-6B88B54FC3AF}"/>
                  </a:ext>
                </a:extLst>
              </p:cNvPr>
              <p:cNvSpPr/>
              <p:nvPr/>
            </p:nvSpPr>
            <p:spPr>
              <a:xfrm>
                <a:off x="7714702"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0" name="Freeform 6117">
                <a:extLst>
                  <a:ext uri="{FF2B5EF4-FFF2-40B4-BE49-F238E27FC236}">
                    <a16:creationId xmlns:a16="http://schemas.microsoft.com/office/drawing/2014/main" id="{FBE3C439-DFC8-13D6-2B3D-D022EC1589A3}"/>
                  </a:ext>
                </a:extLst>
              </p:cNvPr>
              <p:cNvSpPr/>
              <p:nvPr/>
            </p:nvSpPr>
            <p:spPr>
              <a:xfrm>
                <a:off x="7716987"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1" name="Freeform 6118">
                <a:extLst>
                  <a:ext uri="{FF2B5EF4-FFF2-40B4-BE49-F238E27FC236}">
                    <a16:creationId xmlns:a16="http://schemas.microsoft.com/office/drawing/2014/main" id="{7D6F3062-7740-0532-5AA2-BDC64B55D141}"/>
                  </a:ext>
                </a:extLst>
              </p:cNvPr>
              <p:cNvSpPr/>
              <p:nvPr/>
            </p:nvSpPr>
            <p:spPr>
              <a:xfrm>
                <a:off x="774009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2" name="Freeform 6119">
                <a:extLst>
                  <a:ext uri="{FF2B5EF4-FFF2-40B4-BE49-F238E27FC236}">
                    <a16:creationId xmlns:a16="http://schemas.microsoft.com/office/drawing/2014/main" id="{37820AC4-B0A2-471B-6943-0F17F3097E46}"/>
                  </a:ext>
                </a:extLst>
              </p:cNvPr>
              <p:cNvSpPr/>
              <p:nvPr/>
            </p:nvSpPr>
            <p:spPr>
              <a:xfrm>
                <a:off x="7716987"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3" name="Freeform 6120">
                <a:extLst>
                  <a:ext uri="{FF2B5EF4-FFF2-40B4-BE49-F238E27FC236}">
                    <a16:creationId xmlns:a16="http://schemas.microsoft.com/office/drawing/2014/main" id="{184DBF6A-7224-001E-A391-7A99838F5EE2}"/>
                  </a:ext>
                </a:extLst>
              </p:cNvPr>
              <p:cNvSpPr/>
              <p:nvPr/>
            </p:nvSpPr>
            <p:spPr>
              <a:xfrm>
                <a:off x="7740095"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4" name="Freeform 6121">
                <a:extLst>
                  <a:ext uri="{FF2B5EF4-FFF2-40B4-BE49-F238E27FC236}">
                    <a16:creationId xmlns:a16="http://schemas.microsoft.com/office/drawing/2014/main" id="{3818BB7A-44EF-592A-E2F3-88A46E9C45F8}"/>
                  </a:ext>
                </a:extLst>
              </p:cNvPr>
              <p:cNvSpPr/>
              <p:nvPr/>
            </p:nvSpPr>
            <p:spPr>
              <a:xfrm>
                <a:off x="776777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5" name="Freeform 6122">
                <a:extLst>
                  <a:ext uri="{FF2B5EF4-FFF2-40B4-BE49-F238E27FC236}">
                    <a16:creationId xmlns:a16="http://schemas.microsoft.com/office/drawing/2014/main" id="{76785482-DE36-E7CF-A140-B4ACEB3B9965}"/>
                  </a:ext>
                </a:extLst>
              </p:cNvPr>
              <p:cNvSpPr/>
              <p:nvPr/>
            </p:nvSpPr>
            <p:spPr>
              <a:xfrm>
                <a:off x="779075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6" name="Freeform 6123">
                <a:extLst>
                  <a:ext uri="{FF2B5EF4-FFF2-40B4-BE49-F238E27FC236}">
                    <a16:creationId xmlns:a16="http://schemas.microsoft.com/office/drawing/2014/main" id="{C300022A-7503-2D28-91D8-A59295FF3104}"/>
                  </a:ext>
                </a:extLst>
              </p:cNvPr>
              <p:cNvSpPr/>
              <p:nvPr/>
            </p:nvSpPr>
            <p:spPr>
              <a:xfrm>
                <a:off x="7767773" y="303248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7" name="Freeform 6124">
                <a:extLst>
                  <a:ext uri="{FF2B5EF4-FFF2-40B4-BE49-F238E27FC236}">
                    <a16:creationId xmlns:a16="http://schemas.microsoft.com/office/drawing/2014/main" id="{C4708CA6-77C2-608F-9802-A9E18042D678}"/>
                  </a:ext>
                </a:extLst>
              </p:cNvPr>
              <p:cNvSpPr/>
              <p:nvPr/>
            </p:nvSpPr>
            <p:spPr>
              <a:xfrm>
                <a:off x="7790754"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8" name="Freeform 6125">
                <a:extLst>
                  <a:ext uri="{FF2B5EF4-FFF2-40B4-BE49-F238E27FC236}">
                    <a16:creationId xmlns:a16="http://schemas.microsoft.com/office/drawing/2014/main" id="{45E4E8A8-B04C-2D00-5D9D-1FDC3C985FBF}"/>
                  </a:ext>
                </a:extLst>
              </p:cNvPr>
              <p:cNvSpPr/>
              <p:nvPr/>
            </p:nvSpPr>
            <p:spPr>
              <a:xfrm>
                <a:off x="7771963"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79" name="Freeform 6126">
                <a:extLst>
                  <a:ext uri="{FF2B5EF4-FFF2-40B4-BE49-F238E27FC236}">
                    <a16:creationId xmlns:a16="http://schemas.microsoft.com/office/drawing/2014/main" id="{805A6535-6408-CB63-B21E-F18BE83A1DB6}"/>
                  </a:ext>
                </a:extLst>
              </p:cNvPr>
              <p:cNvSpPr/>
              <p:nvPr/>
            </p:nvSpPr>
            <p:spPr>
              <a:xfrm>
                <a:off x="7795070"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0" name="Freeform 6127">
                <a:extLst>
                  <a:ext uri="{FF2B5EF4-FFF2-40B4-BE49-F238E27FC236}">
                    <a16:creationId xmlns:a16="http://schemas.microsoft.com/office/drawing/2014/main" id="{7B91552A-CB90-01FD-A25A-4CC74B46FA90}"/>
                  </a:ext>
                </a:extLst>
              </p:cNvPr>
              <p:cNvSpPr/>
              <p:nvPr/>
            </p:nvSpPr>
            <p:spPr>
              <a:xfrm>
                <a:off x="7771963" y="303248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1" name="Freeform 6128">
                <a:extLst>
                  <a:ext uri="{FF2B5EF4-FFF2-40B4-BE49-F238E27FC236}">
                    <a16:creationId xmlns:a16="http://schemas.microsoft.com/office/drawing/2014/main" id="{51F57061-2A13-E23F-D87F-38B0A4E27627}"/>
                  </a:ext>
                </a:extLst>
              </p:cNvPr>
              <p:cNvSpPr/>
              <p:nvPr/>
            </p:nvSpPr>
            <p:spPr>
              <a:xfrm>
                <a:off x="7795070" y="3010972"/>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2" name="Freeform 6129">
                <a:extLst>
                  <a:ext uri="{FF2B5EF4-FFF2-40B4-BE49-F238E27FC236}">
                    <a16:creationId xmlns:a16="http://schemas.microsoft.com/office/drawing/2014/main" id="{704F2D1F-BC6B-D5E1-4733-A2E3E0B9708E}"/>
                  </a:ext>
                </a:extLst>
              </p:cNvPr>
              <p:cNvSpPr/>
              <p:nvPr/>
            </p:nvSpPr>
            <p:spPr>
              <a:xfrm>
                <a:off x="8023606"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3" name="Freeform 6130">
                <a:extLst>
                  <a:ext uri="{FF2B5EF4-FFF2-40B4-BE49-F238E27FC236}">
                    <a16:creationId xmlns:a16="http://schemas.microsoft.com/office/drawing/2014/main" id="{E3B58407-DF60-F784-DADD-F71412477B63}"/>
                  </a:ext>
                </a:extLst>
              </p:cNvPr>
              <p:cNvSpPr/>
              <p:nvPr/>
            </p:nvSpPr>
            <p:spPr>
              <a:xfrm>
                <a:off x="804671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4" name="Freeform 6131">
                <a:extLst>
                  <a:ext uri="{FF2B5EF4-FFF2-40B4-BE49-F238E27FC236}">
                    <a16:creationId xmlns:a16="http://schemas.microsoft.com/office/drawing/2014/main" id="{21B588FB-1854-2BDC-1CCB-EDFD754D66A3}"/>
                  </a:ext>
                </a:extLst>
              </p:cNvPr>
              <p:cNvSpPr/>
              <p:nvPr/>
            </p:nvSpPr>
            <p:spPr>
              <a:xfrm>
                <a:off x="8023606"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5" name="Freeform 6132">
                <a:extLst>
                  <a:ext uri="{FF2B5EF4-FFF2-40B4-BE49-F238E27FC236}">
                    <a16:creationId xmlns:a16="http://schemas.microsoft.com/office/drawing/2014/main" id="{49176AF1-BE60-BA79-C120-67AB8DC7C7C9}"/>
                  </a:ext>
                </a:extLst>
              </p:cNvPr>
              <p:cNvSpPr/>
              <p:nvPr/>
            </p:nvSpPr>
            <p:spPr>
              <a:xfrm>
                <a:off x="804671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6" name="Freeform 6133">
                <a:extLst>
                  <a:ext uri="{FF2B5EF4-FFF2-40B4-BE49-F238E27FC236}">
                    <a16:creationId xmlns:a16="http://schemas.microsoft.com/office/drawing/2014/main" id="{89517837-B327-1FA6-9BC6-6B08F2B687B6}"/>
                  </a:ext>
                </a:extLst>
              </p:cNvPr>
              <p:cNvSpPr/>
              <p:nvPr/>
            </p:nvSpPr>
            <p:spPr>
              <a:xfrm>
                <a:off x="8046968"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7" name="Freeform 6134">
                <a:extLst>
                  <a:ext uri="{FF2B5EF4-FFF2-40B4-BE49-F238E27FC236}">
                    <a16:creationId xmlns:a16="http://schemas.microsoft.com/office/drawing/2014/main" id="{4E50CBAA-92BF-2D17-DE67-B4E3A6DF9D81}"/>
                  </a:ext>
                </a:extLst>
              </p:cNvPr>
              <p:cNvSpPr/>
              <p:nvPr/>
            </p:nvSpPr>
            <p:spPr>
              <a:xfrm>
                <a:off x="80700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8" name="Freeform 6135">
                <a:extLst>
                  <a:ext uri="{FF2B5EF4-FFF2-40B4-BE49-F238E27FC236}">
                    <a16:creationId xmlns:a16="http://schemas.microsoft.com/office/drawing/2014/main" id="{F1811D5F-C948-3B23-CEA5-9F230E210AA9}"/>
                  </a:ext>
                </a:extLst>
              </p:cNvPr>
              <p:cNvSpPr/>
              <p:nvPr/>
            </p:nvSpPr>
            <p:spPr>
              <a:xfrm>
                <a:off x="8046968"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89" name="Freeform 6136">
                <a:extLst>
                  <a:ext uri="{FF2B5EF4-FFF2-40B4-BE49-F238E27FC236}">
                    <a16:creationId xmlns:a16="http://schemas.microsoft.com/office/drawing/2014/main" id="{501B1FC0-E2F5-DF7E-14F4-8E9F8D8F38CE}"/>
                  </a:ext>
                </a:extLst>
              </p:cNvPr>
              <p:cNvSpPr/>
              <p:nvPr/>
            </p:nvSpPr>
            <p:spPr>
              <a:xfrm>
                <a:off x="80700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0" name="Freeform 6137">
                <a:extLst>
                  <a:ext uri="{FF2B5EF4-FFF2-40B4-BE49-F238E27FC236}">
                    <a16:creationId xmlns:a16="http://schemas.microsoft.com/office/drawing/2014/main" id="{F94D2603-CE27-6410-C534-BC8E7BA1153C}"/>
                  </a:ext>
                </a:extLst>
              </p:cNvPr>
              <p:cNvSpPr/>
              <p:nvPr/>
            </p:nvSpPr>
            <p:spPr>
              <a:xfrm>
                <a:off x="8129367"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1" name="Freeform 6138">
                <a:extLst>
                  <a:ext uri="{FF2B5EF4-FFF2-40B4-BE49-F238E27FC236}">
                    <a16:creationId xmlns:a16="http://schemas.microsoft.com/office/drawing/2014/main" id="{13F15ADC-A993-E8A7-91B7-B7B6D54362C3}"/>
                  </a:ext>
                </a:extLst>
              </p:cNvPr>
              <p:cNvSpPr/>
              <p:nvPr/>
            </p:nvSpPr>
            <p:spPr>
              <a:xfrm>
                <a:off x="81524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2" name="Freeform 6139">
                <a:extLst>
                  <a:ext uri="{FF2B5EF4-FFF2-40B4-BE49-F238E27FC236}">
                    <a16:creationId xmlns:a16="http://schemas.microsoft.com/office/drawing/2014/main" id="{DF9168B4-54BB-9965-29A0-54CF694C27D2}"/>
                  </a:ext>
                </a:extLst>
              </p:cNvPr>
              <p:cNvSpPr/>
              <p:nvPr/>
            </p:nvSpPr>
            <p:spPr>
              <a:xfrm>
                <a:off x="8129367" y="3042230"/>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3" name="Freeform 6140">
                <a:extLst>
                  <a:ext uri="{FF2B5EF4-FFF2-40B4-BE49-F238E27FC236}">
                    <a16:creationId xmlns:a16="http://schemas.microsoft.com/office/drawing/2014/main" id="{34B98949-43D2-2484-316C-D2CDE1B200F0}"/>
                  </a:ext>
                </a:extLst>
              </p:cNvPr>
              <p:cNvSpPr/>
              <p:nvPr/>
            </p:nvSpPr>
            <p:spPr>
              <a:xfrm>
                <a:off x="815247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4" name="Freeform 6141">
                <a:extLst>
                  <a:ext uri="{FF2B5EF4-FFF2-40B4-BE49-F238E27FC236}">
                    <a16:creationId xmlns:a16="http://schemas.microsoft.com/office/drawing/2014/main" id="{D8CFE16B-9B20-D787-52E6-8B1D5CC16F71}"/>
                  </a:ext>
                </a:extLst>
              </p:cNvPr>
              <p:cNvSpPr/>
              <p:nvPr/>
            </p:nvSpPr>
            <p:spPr>
              <a:xfrm>
                <a:off x="8188660"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5" name="Freeform 6142">
                <a:extLst>
                  <a:ext uri="{FF2B5EF4-FFF2-40B4-BE49-F238E27FC236}">
                    <a16:creationId xmlns:a16="http://schemas.microsoft.com/office/drawing/2014/main" id="{F7679EFF-03D8-D0C3-7DEB-DD0434A6555B}"/>
                  </a:ext>
                </a:extLst>
              </p:cNvPr>
              <p:cNvSpPr/>
              <p:nvPr/>
            </p:nvSpPr>
            <p:spPr>
              <a:xfrm>
                <a:off x="8211767"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6" name="Freeform 6143">
                <a:extLst>
                  <a:ext uri="{FF2B5EF4-FFF2-40B4-BE49-F238E27FC236}">
                    <a16:creationId xmlns:a16="http://schemas.microsoft.com/office/drawing/2014/main" id="{725A2D96-4432-4E50-2E0F-C183C3B22C83}"/>
                  </a:ext>
                </a:extLst>
              </p:cNvPr>
              <p:cNvSpPr/>
              <p:nvPr/>
            </p:nvSpPr>
            <p:spPr>
              <a:xfrm>
                <a:off x="8188660"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7" name="Freeform 6144">
                <a:extLst>
                  <a:ext uri="{FF2B5EF4-FFF2-40B4-BE49-F238E27FC236}">
                    <a16:creationId xmlns:a16="http://schemas.microsoft.com/office/drawing/2014/main" id="{1328454F-37F7-F958-5D3A-30E3C2C33776}"/>
                  </a:ext>
                </a:extLst>
              </p:cNvPr>
              <p:cNvSpPr/>
              <p:nvPr/>
            </p:nvSpPr>
            <p:spPr>
              <a:xfrm>
                <a:off x="8211767"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8" name="Freeform 6145">
                <a:extLst>
                  <a:ext uri="{FF2B5EF4-FFF2-40B4-BE49-F238E27FC236}">
                    <a16:creationId xmlns:a16="http://schemas.microsoft.com/office/drawing/2014/main" id="{790256B8-9AA4-1891-3C55-9B3C0F6355EB}"/>
                  </a:ext>
                </a:extLst>
              </p:cNvPr>
              <p:cNvSpPr/>
              <p:nvPr/>
            </p:nvSpPr>
            <p:spPr>
              <a:xfrm>
                <a:off x="8203515"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499" name="Freeform 6146">
                <a:extLst>
                  <a:ext uri="{FF2B5EF4-FFF2-40B4-BE49-F238E27FC236}">
                    <a16:creationId xmlns:a16="http://schemas.microsoft.com/office/drawing/2014/main" id="{872EB874-8B9C-CEA9-06C2-73233D6536C7}"/>
                  </a:ext>
                </a:extLst>
              </p:cNvPr>
              <p:cNvSpPr/>
              <p:nvPr/>
            </p:nvSpPr>
            <p:spPr>
              <a:xfrm>
                <a:off x="822649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0" name="Freeform 6147">
                <a:extLst>
                  <a:ext uri="{FF2B5EF4-FFF2-40B4-BE49-F238E27FC236}">
                    <a16:creationId xmlns:a16="http://schemas.microsoft.com/office/drawing/2014/main" id="{30640BF8-5577-FB0F-EFF1-108A7FBB1821}"/>
                  </a:ext>
                </a:extLst>
              </p:cNvPr>
              <p:cNvSpPr/>
              <p:nvPr/>
            </p:nvSpPr>
            <p:spPr>
              <a:xfrm>
                <a:off x="8203515"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1" name="Freeform 6148">
                <a:extLst>
                  <a:ext uri="{FF2B5EF4-FFF2-40B4-BE49-F238E27FC236}">
                    <a16:creationId xmlns:a16="http://schemas.microsoft.com/office/drawing/2014/main" id="{69803721-D52D-6167-038C-D5501AED6353}"/>
                  </a:ext>
                </a:extLst>
              </p:cNvPr>
              <p:cNvSpPr/>
              <p:nvPr/>
            </p:nvSpPr>
            <p:spPr>
              <a:xfrm>
                <a:off x="8226495"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2" name="Freeform 6149">
                <a:extLst>
                  <a:ext uri="{FF2B5EF4-FFF2-40B4-BE49-F238E27FC236}">
                    <a16:creationId xmlns:a16="http://schemas.microsoft.com/office/drawing/2014/main" id="{E3401882-56B4-BA73-4903-A97850D6C635}"/>
                  </a:ext>
                </a:extLst>
              </p:cNvPr>
              <p:cNvSpPr/>
              <p:nvPr/>
            </p:nvSpPr>
            <p:spPr>
              <a:xfrm>
                <a:off x="8218242"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3" name="Freeform 6150">
                <a:extLst>
                  <a:ext uri="{FF2B5EF4-FFF2-40B4-BE49-F238E27FC236}">
                    <a16:creationId xmlns:a16="http://schemas.microsoft.com/office/drawing/2014/main" id="{676DC5AE-B39D-85C0-7F13-626AA3CB1E38}"/>
                  </a:ext>
                </a:extLst>
              </p:cNvPr>
              <p:cNvSpPr/>
              <p:nvPr/>
            </p:nvSpPr>
            <p:spPr>
              <a:xfrm>
                <a:off x="8241350"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4" name="Freeform 6151">
                <a:extLst>
                  <a:ext uri="{FF2B5EF4-FFF2-40B4-BE49-F238E27FC236}">
                    <a16:creationId xmlns:a16="http://schemas.microsoft.com/office/drawing/2014/main" id="{D84A6AB3-0533-1ABF-5039-1D4D173F5876}"/>
                  </a:ext>
                </a:extLst>
              </p:cNvPr>
              <p:cNvSpPr/>
              <p:nvPr/>
            </p:nvSpPr>
            <p:spPr>
              <a:xfrm>
                <a:off x="8218242"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5" name="Freeform 6152">
                <a:extLst>
                  <a:ext uri="{FF2B5EF4-FFF2-40B4-BE49-F238E27FC236}">
                    <a16:creationId xmlns:a16="http://schemas.microsoft.com/office/drawing/2014/main" id="{9B0FEAC5-E11F-134D-B071-01A1792C44B7}"/>
                  </a:ext>
                </a:extLst>
              </p:cNvPr>
              <p:cNvSpPr/>
              <p:nvPr/>
            </p:nvSpPr>
            <p:spPr>
              <a:xfrm>
                <a:off x="8241350"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6" name="Freeform 6153">
                <a:extLst>
                  <a:ext uri="{FF2B5EF4-FFF2-40B4-BE49-F238E27FC236}">
                    <a16:creationId xmlns:a16="http://schemas.microsoft.com/office/drawing/2014/main" id="{77D400A6-C522-7D7E-3208-8A47AC1A593E}"/>
                  </a:ext>
                </a:extLst>
              </p:cNvPr>
              <p:cNvSpPr/>
              <p:nvPr/>
            </p:nvSpPr>
            <p:spPr>
              <a:xfrm>
                <a:off x="8241604"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7" name="Freeform 6154">
                <a:extLst>
                  <a:ext uri="{FF2B5EF4-FFF2-40B4-BE49-F238E27FC236}">
                    <a16:creationId xmlns:a16="http://schemas.microsoft.com/office/drawing/2014/main" id="{516AF1D6-0A69-5349-2079-804D74812B04}"/>
                  </a:ext>
                </a:extLst>
              </p:cNvPr>
              <p:cNvSpPr/>
              <p:nvPr/>
            </p:nvSpPr>
            <p:spPr>
              <a:xfrm>
                <a:off x="826458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8" name="Freeform 6155">
                <a:extLst>
                  <a:ext uri="{FF2B5EF4-FFF2-40B4-BE49-F238E27FC236}">
                    <a16:creationId xmlns:a16="http://schemas.microsoft.com/office/drawing/2014/main" id="{C5074F8E-9436-2A46-0D7B-7652D0E46B06}"/>
                  </a:ext>
                </a:extLst>
              </p:cNvPr>
              <p:cNvSpPr/>
              <p:nvPr/>
            </p:nvSpPr>
            <p:spPr>
              <a:xfrm>
                <a:off x="8241604" y="304223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09" name="Freeform 6156">
                <a:extLst>
                  <a:ext uri="{FF2B5EF4-FFF2-40B4-BE49-F238E27FC236}">
                    <a16:creationId xmlns:a16="http://schemas.microsoft.com/office/drawing/2014/main" id="{B95E7644-1630-C942-4913-6B205F728A04}"/>
                  </a:ext>
                </a:extLst>
              </p:cNvPr>
              <p:cNvSpPr/>
              <p:nvPr/>
            </p:nvSpPr>
            <p:spPr>
              <a:xfrm>
                <a:off x="8264584" y="3020590"/>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0" name="Freeform 6157">
                <a:extLst>
                  <a:ext uri="{FF2B5EF4-FFF2-40B4-BE49-F238E27FC236}">
                    <a16:creationId xmlns:a16="http://schemas.microsoft.com/office/drawing/2014/main" id="{E3186B71-725D-6CE7-32AA-0FD979454E71}"/>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1" name="Freeform 6158">
                <a:extLst>
                  <a:ext uri="{FF2B5EF4-FFF2-40B4-BE49-F238E27FC236}">
                    <a16:creationId xmlns:a16="http://schemas.microsoft.com/office/drawing/2014/main" id="{AEDA7660-6E49-7DDB-649B-BCB12B5E989F}"/>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2" name="Freeform 6159">
                <a:extLst>
                  <a:ext uri="{FF2B5EF4-FFF2-40B4-BE49-F238E27FC236}">
                    <a16:creationId xmlns:a16="http://schemas.microsoft.com/office/drawing/2014/main" id="{DFC4E3F7-6A67-17C8-BE5B-EB7497BFB545}"/>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3" name="Freeform 6160">
                <a:extLst>
                  <a:ext uri="{FF2B5EF4-FFF2-40B4-BE49-F238E27FC236}">
                    <a16:creationId xmlns:a16="http://schemas.microsoft.com/office/drawing/2014/main" id="{A2D8108A-EB0C-0743-155C-00E685E7B4BE}"/>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4" name="Freeform 6161">
                <a:extLst>
                  <a:ext uri="{FF2B5EF4-FFF2-40B4-BE49-F238E27FC236}">
                    <a16:creationId xmlns:a16="http://schemas.microsoft.com/office/drawing/2014/main" id="{4138BBB3-3F24-B5B8-81B8-2AC790CBBB2E}"/>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5" name="Freeform 6162">
                <a:extLst>
                  <a:ext uri="{FF2B5EF4-FFF2-40B4-BE49-F238E27FC236}">
                    <a16:creationId xmlns:a16="http://schemas.microsoft.com/office/drawing/2014/main" id="{F7332154-4F5E-9A42-0A35-68574F619786}"/>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6" name="Freeform 6163">
                <a:extLst>
                  <a:ext uri="{FF2B5EF4-FFF2-40B4-BE49-F238E27FC236}">
                    <a16:creationId xmlns:a16="http://schemas.microsoft.com/office/drawing/2014/main" id="{5AF68152-DBB7-1A5E-0B47-EE9152DE84CA}"/>
                  </a:ext>
                </a:extLst>
              </p:cNvPr>
              <p:cNvSpPr/>
              <p:nvPr/>
            </p:nvSpPr>
            <p:spPr>
              <a:xfrm>
                <a:off x="8269028"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7" name="Freeform 6164">
                <a:extLst>
                  <a:ext uri="{FF2B5EF4-FFF2-40B4-BE49-F238E27FC236}">
                    <a16:creationId xmlns:a16="http://schemas.microsoft.com/office/drawing/2014/main" id="{79371BEA-30DC-DE50-4C38-31C7DEFBF768}"/>
                  </a:ext>
                </a:extLst>
              </p:cNvPr>
              <p:cNvSpPr/>
              <p:nvPr/>
            </p:nvSpPr>
            <p:spPr>
              <a:xfrm>
                <a:off x="8292136"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8" name="Freeform 6165">
                <a:extLst>
                  <a:ext uri="{FF2B5EF4-FFF2-40B4-BE49-F238E27FC236}">
                    <a16:creationId xmlns:a16="http://schemas.microsoft.com/office/drawing/2014/main" id="{41372510-5D6E-762F-5B06-055CE912017D}"/>
                  </a:ext>
                </a:extLst>
              </p:cNvPr>
              <p:cNvSpPr/>
              <p:nvPr/>
            </p:nvSpPr>
            <p:spPr>
              <a:xfrm>
                <a:off x="827753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19" name="Freeform 6166">
                <a:extLst>
                  <a:ext uri="{FF2B5EF4-FFF2-40B4-BE49-F238E27FC236}">
                    <a16:creationId xmlns:a16="http://schemas.microsoft.com/office/drawing/2014/main" id="{1A999486-9656-144E-12A3-25F6C8F3E3AA}"/>
                  </a:ext>
                </a:extLst>
              </p:cNvPr>
              <p:cNvSpPr/>
              <p:nvPr/>
            </p:nvSpPr>
            <p:spPr>
              <a:xfrm>
                <a:off x="8300515"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0" name="Freeform 6167">
                <a:extLst>
                  <a:ext uri="{FF2B5EF4-FFF2-40B4-BE49-F238E27FC236}">
                    <a16:creationId xmlns:a16="http://schemas.microsoft.com/office/drawing/2014/main" id="{F20EE579-F40B-0B4E-085B-67BA9829DB8C}"/>
                  </a:ext>
                </a:extLst>
              </p:cNvPr>
              <p:cNvSpPr/>
              <p:nvPr/>
            </p:nvSpPr>
            <p:spPr>
              <a:xfrm>
                <a:off x="827753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1" name="Freeform 6168">
                <a:extLst>
                  <a:ext uri="{FF2B5EF4-FFF2-40B4-BE49-F238E27FC236}">
                    <a16:creationId xmlns:a16="http://schemas.microsoft.com/office/drawing/2014/main" id="{1B46E7E4-3186-2AEE-EA2D-6EDB1B4C773D}"/>
                  </a:ext>
                </a:extLst>
              </p:cNvPr>
              <p:cNvSpPr/>
              <p:nvPr/>
            </p:nvSpPr>
            <p:spPr>
              <a:xfrm>
                <a:off x="8300515"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2" name="Freeform 6169">
                <a:extLst>
                  <a:ext uri="{FF2B5EF4-FFF2-40B4-BE49-F238E27FC236}">
                    <a16:creationId xmlns:a16="http://schemas.microsoft.com/office/drawing/2014/main" id="{5159264C-D174-7EC0-F478-E8193A601796}"/>
                  </a:ext>
                </a:extLst>
              </p:cNvPr>
              <p:cNvSpPr/>
              <p:nvPr/>
            </p:nvSpPr>
            <p:spPr>
              <a:xfrm>
                <a:off x="8279566"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3" name="Freeform 6170">
                <a:extLst>
                  <a:ext uri="{FF2B5EF4-FFF2-40B4-BE49-F238E27FC236}">
                    <a16:creationId xmlns:a16="http://schemas.microsoft.com/office/drawing/2014/main" id="{F3686AFB-BA9C-BEBF-5CF7-7AEEF354603E}"/>
                  </a:ext>
                </a:extLst>
              </p:cNvPr>
              <p:cNvSpPr/>
              <p:nvPr/>
            </p:nvSpPr>
            <p:spPr>
              <a:xfrm>
                <a:off x="8302674"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4" name="Freeform 6171">
                <a:extLst>
                  <a:ext uri="{FF2B5EF4-FFF2-40B4-BE49-F238E27FC236}">
                    <a16:creationId xmlns:a16="http://schemas.microsoft.com/office/drawing/2014/main" id="{28E7C377-A8E2-270F-9CD4-F0F46FC99AF8}"/>
                  </a:ext>
                </a:extLst>
              </p:cNvPr>
              <p:cNvSpPr/>
              <p:nvPr/>
            </p:nvSpPr>
            <p:spPr>
              <a:xfrm>
                <a:off x="8279566"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5" name="Freeform 6172">
                <a:extLst>
                  <a:ext uri="{FF2B5EF4-FFF2-40B4-BE49-F238E27FC236}">
                    <a16:creationId xmlns:a16="http://schemas.microsoft.com/office/drawing/2014/main" id="{2BFBB3A5-F6DA-A7A0-FFF6-6234E901B882}"/>
                  </a:ext>
                </a:extLst>
              </p:cNvPr>
              <p:cNvSpPr/>
              <p:nvPr/>
            </p:nvSpPr>
            <p:spPr>
              <a:xfrm>
                <a:off x="8302674"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6" name="Freeform 6173">
                <a:extLst>
                  <a:ext uri="{FF2B5EF4-FFF2-40B4-BE49-F238E27FC236}">
                    <a16:creationId xmlns:a16="http://schemas.microsoft.com/office/drawing/2014/main" id="{BF0D3537-8737-BB71-96F2-FD9319D3B98C}"/>
                  </a:ext>
                </a:extLst>
              </p:cNvPr>
              <p:cNvSpPr/>
              <p:nvPr/>
            </p:nvSpPr>
            <p:spPr>
              <a:xfrm>
                <a:off x="828172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7" name="Freeform 6174">
                <a:extLst>
                  <a:ext uri="{FF2B5EF4-FFF2-40B4-BE49-F238E27FC236}">
                    <a16:creationId xmlns:a16="http://schemas.microsoft.com/office/drawing/2014/main" id="{720A2755-CAE5-9220-9E2A-C005853986CA}"/>
                  </a:ext>
                </a:extLst>
              </p:cNvPr>
              <p:cNvSpPr/>
              <p:nvPr/>
            </p:nvSpPr>
            <p:spPr>
              <a:xfrm>
                <a:off x="8304832"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8" name="Freeform 6175">
                <a:extLst>
                  <a:ext uri="{FF2B5EF4-FFF2-40B4-BE49-F238E27FC236}">
                    <a16:creationId xmlns:a16="http://schemas.microsoft.com/office/drawing/2014/main" id="{3D0614D9-92FD-25CF-4A27-FEB83DF06E80}"/>
                  </a:ext>
                </a:extLst>
              </p:cNvPr>
              <p:cNvSpPr/>
              <p:nvPr/>
            </p:nvSpPr>
            <p:spPr>
              <a:xfrm>
                <a:off x="8281725" y="304716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29" name="Freeform 6176">
                <a:extLst>
                  <a:ext uri="{FF2B5EF4-FFF2-40B4-BE49-F238E27FC236}">
                    <a16:creationId xmlns:a16="http://schemas.microsoft.com/office/drawing/2014/main" id="{2A0F2E83-76F0-A140-0E4E-2A9C2A6697E9}"/>
                  </a:ext>
                </a:extLst>
              </p:cNvPr>
              <p:cNvSpPr/>
              <p:nvPr/>
            </p:nvSpPr>
            <p:spPr>
              <a:xfrm>
                <a:off x="8304832"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0" name="Freeform 6177">
                <a:extLst>
                  <a:ext uri="{FF2B5EF4-FFF2-40B4-BE49-F238E27FC236}">
                    <a16:creationId xmlns:a16="http://schemas.microsoft.com/office/drawing/2014/main" id="{7A91C6B0-32A2-B086-6619-784142695D4C}"/>
                  </a:ext>
                </a:extLst>
              </p:cNvPr>
              <p:cNvSpPr/>
              <p:nvPr/>
            </p:nvSpPr>
            <p:spPr>
              <a:xfrm>
                <a:off x="8300642" y="304716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1" name="Freeform 6178">
                <a:extLst>
                  <a:ext uri="{FF2B5EF4-FFF2-40B4-BE49-F238E27FC236}">
                    <a16:creationId xmlns:a16="http://schemas.microsoft.com/office/drawing/2014/main" id="{BCAF1093-80C6-0A70-4EB7-171F1D6B3B0A}"/>
                  </a:ext>
                </a:extLst>
              </p:cNvPr>
              <p:cNvSpPr/>
              <p:nvPr/>
            </p:nvSpPr>
            <p:spPr>
              <a:xfrm>
                <a:off x="8323750"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2" name="Freeform 6179">
                <a:extLst>
                  <a:ext uri="{FF2B5EF4-FFF2-40B4-BE49-F238E27FC236}">
                    <a16:creationId xmlns:a16="http://schemas.microsoft.com/office/drawing/2014/main" id="{C9794BD3-3FD6-5808-C1A1-54A9009D1687}"/>
                  </a:ext>
                </a:extLst>
              </p:cNvPr>
              <p:cNvSpPr/>
              <p:nvPr/>
            </p:nvSpPr>
            <p:spPr>
              <a:xfrm>
                <a:off x="8300642" y="304716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3" name="Freeform 6180">
                <a:extLst>
                  <a:ext uri="{FF2B5EF4-FFF2-40B4-BE49-F238E27FC236}">
                    <a16:creationId xmlns:a16="http://schemas.microsoft.com/office/drawing/2014/main" id="{7225CD70-F446-BB99-93B6-8B80DDBDED39}"/>
                  </a:ext>
                </a:extLst>
              </p:cNvPr>
              <p:cNvSpPr/>
              <p:nvPr/>
            </p:nvSpPr>
            <p:spPr>
              <a:xfrm>
                <a:off x="8323750" y="302552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4" name="Freeform 6181">
                <a:extLst>
                  <a:ext uri="{FF2B5EF4-FFF2-40B4-BE49-F238E27FC236}">
                    <a16:creationId xmlns:a16="http://schemas.microsoft.com/office/drawing/2014/main" id="{6C32FF8C-B707-CEB5-EC25-C43820B3796A}"/>
                  </a:ext>
                </a:extLst>
              </p:cNvPr>
              <p:cNvSpPr/>
              <p:nvPr/>
            </p:nvSpPr>
            <p:spPr>
              <a:xfrm>
                <a:off x="8319687" y="3052228"/>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5" name="Freeform 6182">
                <a:extLst>
                  <a:ext uri="{FF2B5EF4-FFF2-40B4-BE49-F238E27FC236}">
                    <a16:creationId xmlns:a16="http://schemas.microsoft.com/office/drawing/2014/main" id="{4F83FDAB-CE94-1775-8815-044397268FE5}"/>
                  </a:ext>
                </a:extLst>
              </p:cNvPr>
              <p:cNvSpPr/>
              <p:nvPr/>
            </p:nvSpPr>
            <p:spPr>
              <a:xfrm>
                <a:off x="8342794"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6" name="Freeform 6183">
                <a:extLst>
                  <a:ext uri="{FF2B5EF4-FFF2-40B4-BE49-F238E27FC236}">
                    <a16:creationId xmlns:a16="http://schemas.microsoft.com/office/drawing/2014/main" id="{5B48EF6C-961C-5E36-6CAB-9C80E54E9638}"/>
                  </a:ext>
                </a:extLst>
              </p:cNvPr>
              <p:cNvSpPr/>
              <p:nvPr/>
            </p:nvSpPr>
            <p:spPr>
              <a:xfrm>
                <a:off x="8319687" y="3052228"/>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7" name="Freeform 6184">
                <a:extLst>
                  <a:ext uri="{FF2B5EF4-FFF2-40B4-BE49-F238E27FC236}">
                    <a16:creationId xmlns:a16="http://schemas.microsoft.com/office/drawing/2014/main" id="{BAFA1584-7FC8-D7C0-AC58-E9FDA199DF5F}"/>
                  </a:ext>
                </a:extLst>
              </p:cNvPr>
              <p:cNvSpPr/>
              <p:nvPr/>
            </p:nvSpPr>
            <p:spPr>
              <a:xfrm>
                <a:off x="8342794"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8" name="Freeform 6185">
                <a:extLst>
                  <a:ext uri="{FF2B5EF4-FFF2-40B4-BE49-F238E27FC236}">
                    <a16:creationId xmlns:a16="http://schemas.microsoft.com/office/drawing/2014/main" id="{9513914B-4527-E5B6-40CF-6369FE1F17F7}"/>
                  </a:ext>
                </a:extLst>
              </p:cNvPr>
              <p:cNvSpPr/>
              <p:nvPr/>
            </p:nvSpPr>
            <p:spPr>
              <a:xfrm>
                <a:off x="833251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39" name="Freeform 6186">
                <a:extLst>
                  <a:ext uri="{FF2B5EF4-FFF2-40B4-BE49-F238E27FC236}">
                    <a16:creationId xmlns:a16="http://schemas.microsoft.com/office/drawing/2014/main" id="{75333848-08F4-609D-215A-07474D8F0263}"/>
                  </a:ext>
                </a:extLst>
              </p:cNvPr>
              <p:cNvSpPr/>
              <p:nvPr/>
            </p:nvSpPr>
            <p:spPr>
              <a:xfrm>
                <a:off x="835549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0" name="Freeform 6187">
                <a:extLst>
                  <a:ext uri="{FF2B5EF4-FFF2-40B4-BE49-F238E27FC236}">
                    <a16:creationId xmlns:a16="http://schemas.microsoft.com/office/drawing/2014/main" id="{02F11923-2676-A6D0-6B12-EFC9398A47B4}"/>
                  </a:ext>
                </a:extLst>
              </p:cNvPr>
              <p:cNvSpPr/>
              <p:nvPr/>
            </p:nvSpPr>
            <p:spPr>
              <a:xfrm>
                <a:off x="833251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1" name="Freeform 6188">
                <a:extLst>
                  <a:ext uri="{FF2B5EF4-FFF2-40B4-BE49-F238E27FC236}">
                    <a16:creationId xmlns:a16="http://schemas.microsoft.com/office/drawing/2014/main" id="{FD88E4CD-F57B-A4F9-9207-E565DC6521CF}"/>
                  </a:ext>
                </a:extLst>
              </p:cNvPr>
              <p:cNvSpPr/>
              <p:nvPr/>
            </p:nvSpPr>
            <p:spPr>
              <a:xfrm>
                <a:off x="835549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2" name="Freeform 6189">
                <a:extLst>
                  <a:ext uri="{FF2B5EF4-FFF2-40B4-BE49-F238E27FC236}">
                    <a16:creationId xmlns:a16="http://schemas.microsoft.com/office/drawing/2014/main" id="{B9841393-4E7C-275C-E254-DD474270B44A}"/>
                  </a:ext>
                </a:extLst>
              </p:cNvPr>
              <p:cNvSpPr/>
              <p:nvPr/>
            </p:nvSpPr>
            <p:spPr>
              <a:xfrm>
                <a:off x="83367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3" name="Freeform 6190">
                <a:extLst>
                  <a:ext uri="{FF2B5EF4-FFF2-40B4-BE49-F238E27FC236}">
                    <a16:creationId xmlns:a16="http://schemas.microsoft.com/office/drawing/2014/main" id="{804AC7CE-B156-E72A-1D2D-83A131A00855}"/>
                  </a:ext>
                </a:extLst>
              </p:cNvPr>
              <p:cNvSpPr/>
              <p:nvPr/>
            </p:nvSpPr>
            <p:spPr>
              <a:xfrm>
                <a:off x="835980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4" name="Freeform 6191">
                <a:extLst>
                  <a:ext uri="{FF2B5EF4-FFF2-40B4-BE49-F238E27FC236}">
                    <a16:creationId xmlns:a16="http://schemas.microsoft.com/office/drawing/2014/main" id="{8F76F639-899C-4EA9-4276-21536389FF9F}"/>
                  </a:ext>
                </a:extLst>
              </p:cNvPr>
              <p:cNvSpPr/>
              <p:nvPr/>
            </p:nvSpPr>
            <p:spPr>
              <a:xfrm>
                <a:off x="83367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5" name="Freeform 6192">
                <a:extLst>
                  <a:ext uri="{FF2B5EF4-FFF2-40B4-BE49-F238E27FC236}">
                    <a16:creationId xmlns:a16="http://schemas.microsoft.com/office/drawing/2014/main" id="{B1076494-F295-51CD-F740-4279F8FF2889}"/>
                  </a:ext>
                </a:extLst>
              </p:cNvPr>
              <p:cNvSpPr/>
              <p:nvPr/>
            </p:nvSpPr>
            <p:spPr>
              <a:xfrm>
                <a:off x="835980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6" name="Freeform 6193">
                <a:extLst>
                  <a:ext uri="{FF2B5EF4-FFF2-40B4-BE49-F238E27FC236}">
                    <a16:creationId xmlns:a16="http://schemas.microsoft.com/office/drawing/2014/main" id="{FD6C0778-F448-914A-16D5-19CE1C2F525E}"/>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7" name="Freeform 6194">
                <a:extLst>
                  <a:ext uri="{FF2B5EF4-FFF2-40B4-BE49-F238E27FC236}">
                    <a16:creationId xmlns:a16="http://schemas.microsoft.com/office/drawing/2014/main" id="{4A0807A1-389E-D7A4-9361-71E5946BC9A9}"/>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8" name="Freeform 6195">
                <a:extLst>
                  <a:ext uri="{FF2B5EF4-FFF2-40B4-BE49-F238E27FC236}">
                    <a16:creationId xmlns:a16="http://schemas.microsoft.com/office/drawing/2014/main" id="{EC1FB9BE-7C93-0BA1-7E44-0284ADAEE9D5}"/>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49" name="Freeform 6196">
                <a:extLst>
                  <a:ext uri="{FF2B5EF4-FFF2-40B4-BE49-F238E27FC236}">
                    <a16:creationId xmlns:a16="http://schemas.microsoft.com/office/drawing/2014/main" id="{FDAE1C09-31D6-9F37-FAFD-9CF6AB6A4B76}"/>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0" name="Freeform 6197">
                <a:extLst>
                  <a:ext uri="{FF2B5EF4-FFF2-40B4-BE49-F238E27FC236}">
                    <a16:creationId xmlns:a16="http://schemas.microsoft.com/office/drawing/2014/main" id="{7AF930EB-F3FC-CE50-EFDC-88D2EAC110A0}"/>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1" name="Freeform 6198">
                <a:extLst>
                  <a:ext uri="{FF2B5EF4-FFF2-40B4-BE49-F238E27FC236}">
                    <a16:creationId xmlns:a16="http://schemas.microsoft.com/office/drawing/2014/main" id="{76DA4483-1FDA-2336-293D-39CD0CC13733}"/>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2" name="Freeform 6199">
                <a:extLst>
                  <a:ext uri="{FF2B5EF4-FFF2-40B4-BE49-F238E27FC236}">
                    <a16:creationId xmlns:a16="http://schemas.microsoft.com/office/drawing/2014/main" id="{FD13070A-969D-3227-6C40-0231DEC31818}"/>
                  </a:ext>
                </a:extLst>
              </p:cNvPr>
              <p:cNvSpPr/>
              <p:nvPr/>
            </p:nvSpPr>
            <p:spPr>
              <a:xfrm>
                <a:off x="833885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3" name="Freeform 6200">
                <a:extLst>
                  <a:ext uri="{FF2B5EF4-FFF2-40B4-BE49-F238E27FC236}">
                    <a16:creationId xmlns:a16="http://schemas.microsoft.com/office/drawing/2014/main" id="{D094CF2F-833C-97D6-CABC-F6CB29EA2501}"/>
                  </a:ext>
                </a:extLst>
              </p:cNvPr>
              <p:cNvSpPr/>
              <p:nvPr/>
            </p:nvSpPr>
            <p:spPr>
              <a:xfrm>
                <a:off x="836183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4" name="Freeform 6201">
                <a:extLst>
                  <a:ext uri="{FF2B5EF4-FFF2-40B4-BE49-F238E27FC236}">
                    <a16:creationId xmlns:a16="http://schemas.microsoft.com/office/drawing/2014/main" id="{A2FB7052-AF5A-04EB-A838-B239C82DD408}"/>
                  </a:ext>
                </a:extLst>
              </p:cNvPr>
              <p:cNvSpPr/>
              <p:nvPr/>
            </p:nvSpPr>
            <p:spPr>
              <a:xfrm>
                <a:off x="834089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5" name="Freeform 6202">
                <a:extLst>
                  <a:ext uri="{FF2B5EF4-FFF2-40B4-BE49-F238E27FC236}">
                    <a16:creationId xmlns:a16="http://schemas.microsoft.com/office/drawing/2014/main" id="{AA5B53D7-88E9-AC8F-DBE5-B329DEAA831E}"/>
                  </a:ext>
                </a:extLst>
              </p:cNvPr>
              <p:cNvSpPr/>
              <p:nvPr/>
            </p:nvSpPr>
            <p:spPr>
              <a:xfrm>
                <a:off x="836399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6" name="Freeform 6203">
                <a:extLst>
                  <a:ext uri="{FF2B5EF4-FFF2-40B4-BE49-F238E27FC236}">
                    <a16:creationId xmlns:a16="http://schemas.microsoft.com/office/drawing/2014/main" id="{A60B8236-48D7-B2C5-D0E3-9A96303EE811}"/>
                  </a:ext>
                </a:extLst>
              </p:cNvPr>
              <p:cNvSpPr/>
              <p:nvPr/>
            </p:nvSpPr>
            <p:spPr>
              <a:xfrm>
                <a:off x="834089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7" name="Freeform 6204">
                <a:extLst>
                  <a:ext uri="{FF2B5EF4-FFF2-40B4-BE49-F238E27FC236}">
                    <a16:creationId xmlns:a16="http://schemas.microsoft.com/office/drawing/2014/main" id="{77AD5749-490B-5BD2-0772-47CDF87E71AC}"/>
                  </a:ext>
                </a:extLst>
              </p:cNvPr>
              <p:cNvSpPr/>
              <p:nvPr/>
            </p:nvSpPr>
            <p:spPr>
              <a:xfrm>
                <a:off x="836399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8" name="Freeform 6205">
                <a:extLst>
                  <a:ext uri="{FF2B5EF4-FFF2-40B4-BE49-F238E27FC236}">
                    <a16:creationId xmlns:a16="http://schemas.microsoft.com/office/drawing/2014/main" id="{3BF6E168-9653-04DB-6E4F-DF0573B2002D}"/>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59" name="Freeform 6206">
                <a:extLst>
                  <a:ext uri="{FF2B5EF4-FFF2-40B4-BE49-F238E27FC236}">
                    <a16:creationId xmlns:a16="http://schemas.microsoft.com/office/drawing/2014/main" id="{E880CDAC-78D3-281B-0C21-733222E35B60}"/>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0" name="Freeform 6207">
                <a:extLst>
                  <a:ext uri="{FF2B5EF4-FFF2-40B4-BE49-F238E27FC236}">
                    <a16:creationId xmlns:a16="http://schemas.microsoft.com/office/drawing/2014/main" id="{DB2E2586-9927-2BCF-607C-94CFFF62E176}"/>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1" name="Freeform 6208">
                <a:extLst>
                  <a:ext uri="{FF2B5EF4-FFF2-40B4-BE49-F238E27FC236}">
                    <a16:creationId xmlns:a16="http://schemas.microsoft.com/office/drawing/2014/main" id="{E8C826F8-6045-7F17-8C22-995F995D5605}"/>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2" name="Freeform 6209">
                <a:extLst>
                  <a:ext uri="{FF2B5EF4-FFF2-40B4-BE49-F238E27FC236}">
                    <a16:creationId xmlns:a16="http://schemas.microsoft.com/office/drawing/2014/main" id="{C138E0CB-CA84-C7D7-87C0-99F42B757AEB}"/>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3" name="Freeform 6210">
                <a:extLst>
                  <a:ext uri="{FF2B5EF4-FFF2-40B4-BE49-F238E27FC236}">
                    <a16:creationId xmlns:a16="http://schemas.microsoft.com/office/drawing/2014/main" id="{103E0712-DA6C-DF4A-B92E-DE2C62BB48B3}"/>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4" name="Freeform 6211">
                <a:extLst>
                  <a:ext uri="{FF2B5EF4-FFF2-40B4-BE49-F238E27FC236}">
                    <a16:creationId xmlns:a16="http://schemas.microsoft.com/office/drawing/2014/main" id="{637251C0-8233-FA02-FFB4-5FCA89179627}"/>
                  </a:ext>
                </a:extLst>
              </p:cNvPr>
              <p:cNvSpPr/>
              <p:nvPr/>
            </p:nvSpPr>
            <p:spPr>
              <a:xfrm>
                <a:off x="8343048"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5" name="Freeform 6212">
                <a:extLst>
                  <a:ext uri="{FF2B5EF4-FFF2-40B4-BE49-F238E27FC236}">
                    <a16:creationId xmlns:a16="http://schemas.microsoft.com/office/drawing/2014/main" id="{BCC2D53C-5222-E81C-FB56-D9432E0BFBF4}"/>
                  </a:ext>
                </a:extLst>
              </p:cNvPr>
              <p:cNvSpPr/>
              <p:nvPr/>
            </p:nvSpPr>
            <p:spPr>
              <a:xfrm>
                <a:off x="836615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6" name="Freeform 6213">
                <a:extLst>
                  <a:ext uri="{FF2B5EF4-FFF2-40B4-BE49-F238E27FC236}">
                    <a16:creationId xmlns:a16="http://schemas.microsoft.com/office/drawing/2014/main" id="{A37BD84E-1D7D-17DC-7329-9132F927DEFB}"/>
                  </a:ext>
                </a:extLst>
              </p:cNvPr>
              <p:cNvSpPr/>
              <p:nvPr/>
            </p:nvSpPr>
            <p:spPr>
              <a:xfrm>
                <a:off x="836209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7" name="Freeform 6214">
                <a:extLst>
                  <a:ext uri="{FF2B5EF4-FFF2-40B4-BE49-F238E27FC236}">
                    <a16:creationId xmlns:a16="http://schemas.microsoft.com/office/drawing/2014/main" id="{C7170849-0FAB-DE10-8242-A0168B86D35B}"/>
                  </a:ext>
                </a:extLst>
              </p:cNvPr>
              <p:cNvSpPr/>
              <p:nvPr/>
            </p:nvSpPr>
            <p:spPr>
              <a:xfrm>
                <a:off x="838520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8" name="Freeform 6215">
                <a:extLst>
                  <a:ext uri="{FF2B5EF4-FFF2-40B4-BE49-F238E27FC236}">
                    <a16:creationId xmlns:a16="http://schemas.microsoft.com/office/drawing/2014/main" id="{BB860337-8BE1-9EA6-A478-71D8D986F7F2}"/>
                  </a:ext>
                </a:extLst>
              </p:cNvPr>
              <p:cNvSpPr/>
              <p:nvPr/>
            </p:nvSpPr>
            <p:spPr>
              <a:xfrm>
                <a:off x="836209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69" name="Freeform 6216">
                <a:extLst>
                  <a:ext uri="{FF2B5EF4-FFF2-40B4-BE49-F238E27FC236}">
                    <a16:creationId xmlns:a16="http://schemas.microsoft.com/office/drawing/2014/main" id="{A07A269D-8135-3B12-0239-20AC78CA2807}"/>
                  </a:ext>
                </a:extLst>
              </p:cNvPr>
              <p:cNvSpPr/>
              <p:nvPr/>
            </p:nvSpPr>
            <p:spPr>
              <a:xfrm>
                <a:off x="838520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0" name="Freeform 6217">
                <a:extLst>
                  <a:ext uri="{FF2B5EF4-FFF2-40B4-BE49-F238E27FC236}">
                    <a16:creationId xmlns:a16="http://schemas.microsoft.com/office/drawing/2014/main" id="{9DC51901-CADE-D8AE-334D-68BEBC72AB97}"/>
                  </a:ext>
                </a:extLst>
              </p:cNvPr>
              <p:cNvSpPr/>
              <p:nvPr/>
            </p:nvSpPr>
            <p:spPr>
              <a:xfrm>
                <a:off x="836425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1" name="Freeform 6218">
                <a:extLst>
                  <a:ext uri="{FF2B5EF4-FFF2-40B4-BE49-F238E27FC236}">
                    <a16:creationId xmlns:a16="http://schemas.microsoft.com/office/drawing/2014/main" id="{ED21AF41-F95E-4714-78EC-F42C9896A211}"/>
                  </a:ext>
                </a:extLst>
              </p:cNvPr>
              <p:cNvSpPr/>
              <p:nvPr/>
            </p:nvSpPr>
            <p:spPr>
              <a:xfrm>
                <a:off x="8387232"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2" name="Freeform 6219">
                <a:extLst>
                  <a:ext uri="{FF2B5EF4-FFF2-40B4-BE49-F238E27FC236}">
                    <a16:creationId xmlns:a16="http://schemas.microsoft.com/office/drawing/2014/main" id="{A63115D9-441F-8E2D-6E94-666AEAD7BC2B}"/>
                  </a:ext>
                </a:extLst>
              </p:cNvPr>
              <p:cNvSpPr/>
              <p:nvPr/>
            </p:nvSpPr>
            <p:spPr>
              <a:xfrm>
                <a:off x="836425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3" name="Freeform 6220">
                <a:extLst>
                  <a:ext uri="{FF2B5EF4-FFF2-40B4-BE49-F238E27FC236}">
                    <a16:creationId xmlns:a16="http://schemas.microsoft.com/office/drawing/2014/main" id="{6DD3879A-8E8E-1E3B-ED9C-5A5F33F457F7}"/>
                  </a:ext>
                </a:extLst>
              </p:cNvPr>
              <p:cNvSpPr/>
              <p:nvPr/>
            </p:nvSpPr>
            <p:spPr>
              <a:xfrm>
                <a:off x="8387232"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4" name="Freeform 6221">
                <a:extLst>
                  <a:ext uri="{FF2B5EF4-FFF2-40B4-BE49-F238E27FC236}">
                    <a16:creationId xmlns:a16="http://schemas.microsoft.com/office/drawing/2014/main" id="{0167A2AF-534D-2364-7B09-66738D38EBF2}"/>
                  </a:ext>
                </a:extLst>
              </p:cNvPr>
              <p:cNvSpPr/>
              <p:nvPr/>
            </p:nvSpPr>
            <p:spPr>
              <a:xfrm>
                <a:off x="836628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5" name="Freeform 6222">
                <a:extLst>
                  <a:ext uri="{FF2B5EF4-FFF2-40B4-BE49-F238E27FC236}">
                    <a16:creationId xmlns:a16="http://schemas.microsoft.com/office/drawing/2014/main" id="{989AA2A9-0263-E811-D824-ED5B25C9E5F8}"/>
                  </a:ext>
                </a:extLst>
              </p:cNvPr>
              <p:cNvSpPr/>
              <p:nvPr/>
            </p:nvSpPr>
            <p:spPr>
              <a:xfrm>
                <a:off x="838939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6" name="Freeform 6223">
                <a:extLst>
                  <a:ext uri="{FF2B5EF4-FFF2-40B4-BE49-F238E27FC236}">
                    <a16:creationId xmlns:a16="http://schemas.microsoft.com/office/drawing/2014/main" id="{3FB8CE12-5FB8-24E3-C242-38EA8AF56FE2}"/>
                  </a:ext>
                </a:extLst>
              </p:cNvPr>
              <p:cNvSpPr/>
              <p:nvPr/>
            </p:nvSpPr>
            <p:spPr>
              <a:xfrm>
                <a:off x="8366283"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7" name="Freeform 6224">
                <a:extLst>
                  <a:ext uri="{FF2B5EF4-FFF2-40B4-BE49-F238E27FC236}">
                    <a16:creationId xmlns:a16="http://schemas.microsoft.com/office/drawing/2014/main" id="{3D9C8CEE-4769-B73F-BE4A-3AC8BF9DC29D}"/>
                  </a:ext>
                </a:extLst>
              </p:cNvPr>
              <p:cNvSpPr/>
              <p:nvPr/>
            </p:nvSpPr>
            <p:spPr>
              <a:xfrm>
                <a:off x="838939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8" name="Freeform 6225">
                <a:extLst>
                  <a:ext uri="{FF2B5EF4-FFF2-40B4-BE49-F238E27FC236}">
                    <a16:creationId xmlns:a16="http://schemas.microsoft.com/office/drawing/2014/main" id="{BBA39EC8-A97F-8707-FDFE-932E77E70B4B}"/>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79" name="Freeform 6226">
                <a:extLst>
                  <a:ext uri="{FF2B5EF4-FFF2-40B4-BE49-F238E27FC236}">
                    <a16:creationId xmlns:a16="http://schemas.microsoft.com/office/drawing/2014/main" id="{10F40BF5-F688-6354-981A-540CE06F1B4E}"/>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0" name="Freeform 6227">
                <a:extLst>
                  <a:ext uri="{FF2B5EF4-FFF2-40B4-BE49-F238E27FC236}">
                    <a16:creationId xmlns:a16="http://schemas.microsoft.com/office/drawing/2014/main" id="{84F5F662-C18C-3C6F-C7CE-E2E05CD45A13}"/>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1" name="Freeform 6228">
                <a:extLst>
                  <a:ext uri="{FF2B5EF4-FFF2-40B4-BE49-F238E27FC236}">
                    <a16:creationId xmlns:a16="http://schemas.microsoft.com/office/drawing/2014/main" id="{1076B361-769C-06F5-24C3-3708CD0AECEC}"/>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2" name="Freeform 6229">
                <a:extLst>
                  <a:ext uri="{FF2B5EF4-FFF2-40B4-BE49-F238E27FC236}">
                    <a16:creationId xmlns:a16="http://schemas.microsoft.com/office/drawing/2014/main" id="{FA30403C-A1D1-9D7A-9D4E-E9006415BBE2}"/>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3" name="Freeform 6230">
                <a:extLst>
                  <a:ext uri="{FF2B5EF4-FFF2-40B4-BE49-F238E27FC236}">
                    <a16:creationId xmlns:a16="http://schemas.microsoft.com/office/drawing/2014/main" id="{FFF49920-9230-941B-D08D-DCD5347586F0}"/>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4" name="Freeform 6231">
                <a:extLst>
                  <a:ext uri="{FF2B5EF4-FFF2-40B4-BE49-F238E27FC236}">
                    <a16:creationId xmlns:a16="http://schemas.microsoft.com/office/drawing/2014/main" id="{8BB67F03-0C60-FF40-5B48-4D51AFE9D015}"/>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5" name="Freeform 6232">
                <a:extLst>
                  <a:ext uri="{FF2B5EF4-FFF2-40B4-BE49-F238E27FC236}">
                    <a16:creationId xmlns:a16="http://schemas.microsoft.com/office/drawing/2014/main" id="{A229FDB1-CCCF-75E0-90DA-A831A31216A2}"/>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6" name="Freeform 6233">
                <a:extLst>
                  <a:ext uri="{FF2B5EF4-FFF2-40B4-BE49-F238E27FC236}">
                    <a16:creationId xmlns:a16="http://schemas.microsoft.com/office/drawing/2014/main" id="{A1C862D5-7F4A-6DAF-E536-6178CB79AC05}"/>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7" name="Freeform 6234">
                <a:extLst>
                  <a:ext uri="{FF2B5EF4-FFF2-40B4-BE49-F238E27FC236}">
                    <a16:creationId xmlns:a16="http://schemas.microsoft.com/office/drawing/2014/main" id="{6AD9199B-C54A-A838-7E37-893F55C59ACF}"/>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8" name="Freeform 6235">
                <a:extLst>
                  <a:ext uri="{FF2B5EF4-FFF2-40B4-BE49-F238E27FC236}">
                    <a16:creationId xmlns:a16="http://schemas.microsoft.com/office/drawing/2014/main" id="{4B086DC0-78A9-0B1A-5CC7-ED64ADDD6A66}"/>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89" name="Freeform 6236">
                <a:extLst>
                  <a:ext uri="{FF2B5EF4-FFF2-40B4-BE49-F238E27FC236}">
                    <a16:creationId xmlns:a16="http://schemas.microsoft.com/office/drawing/2014/main" id="{4E132AE3-7472-3A29-3FC0-B676424A6600}"/>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0" name="Freeform 6237">
                <a:extLst>
                  <a:ext uri="{FF2B5EF4-FFF2-40B4-BE49-F238E27FC236}">
                    <a16:creationId xmlns:a16="http://schemas.microsoft.com/office/drawing/2014/main" id="{3594F22F-1AA5-1CAD-0C7B-DD80EB02A31C}"/>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1" name="Freeform 6238">
                <a:extLst>
                  <a:ext uri="{FF2B5EF4-FFF2-40B4-BE49-F238E27FC236}">
                    <a16:creationId xmlns:a16="http://schemas.microsoft.com/office/drawing/2014/main" id="{5BC87F73-9295-7EC0-887F-962542B1A91F}"/>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2" name="Freeform 6239">
                <a:extLst>
                  <a:ext uri="{FF2B5EF4-FFF2-40B4-BE49-F238E27FC236}">
                    <a16:creationId xmlns:a16="http://schemas.microsoft.com/office/drawing/2014/main" id="{AB5D4B17-7269-2088-2CF6-D4738438BA9B}"/>
                  </a:ext>
                </a:extLst>
              </p:cNvPr>
              <p:cNvSpPr/>
              <p:nvPr/>
            </p:nvSpPr>
            <p:spPr>
              <a:xfrm>
                <a:off x="837060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3" name="Freeform 6240">
                <a:extLst>
                  <a:ext uri="{FF2B5EF4-FFF2-40B4-BE49-F238E27FC236}">
                    <a16:creationId xmlns:a16="http://schemas.microsoft.com/office/drawing/2014/main" id="{ABF32BAF-00BA-CB5D-0C6B-3D1DE4AAC653}"/>
                  </a:ext>
                </a:extLst>
              </p:cNvPr>
              <p:cNvSpPr/>
              <p:nvPr/>
            </p:nvSpPr>
            <p:spPr>
              <a:xfrm>
                <a:off x="83935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4" name="Freeform 6241">
                <a:extLst>
                  <a:ext uri="{FF2B5EF4-FFF2-40B4-BE49-F238E27FC236}">
                    <a16:creationId xmlns:a16="http://schemas.microsoft.com/office/drawing/2014/main" id="{B72DEA31-AC0B-FC48-5155-B8A3A3EC1FE6}"/>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5" name="Freeform 6242">
                <a:extLst>
                  <a:ext uri="{FF2B5EF4-FFF2-40B4-BE49-F238E27FC236}">
                    <a16:creationId xmlns:a16="http://schemas.microsoft.com/office/drawing/2014/main" id="{84DB6F84-D92A-21BC-66C3-20580A9BBF31}"/>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6" name="Freeform 6243">
                <a:extLst>
                  <a:ext uri="{FF2B5EF4-FFF2-40B4-BE49-F238E27FC236}">
                    <a16:creationId xmlns:a16="http://schemas.microsoft.com/office/drawing/2014/main" id="{E701E5B9-AF70-D762-CD59-083380A6DBE7}"/>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7" name="Freeform 6244">
                <a:extLst>
                  <a:ext uri="{FF2B5EF4-FFF2-40B4-BE49-F238E27FC236}">
                    <a16:creationId xmlns:a16="http://schemas.microsoft.com/office/drawing/2014/main" id="{C33FAF29-5E3A-DF02-131C-6C2EEF6F0CC9}"/>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8" name="Freeform 6245">
                <a:extLst>
                  <a:ext uri="{FF2B5EF4-FFF2-40B4-BE49-F238E27FC236}">
                    <a16:creationId xmlns:a16="http://schemas.microsoft.com/office/drawing/2014/main" id="{B05CA4CB-89B0-2A15-14C5-C352157558E6}"/>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599" name="Freeform 6246">
                <a:extLst>
                  <a:ext uri="{FF2B5EF4-FFF2-40B4-BE49-F238E27FC236}">
                    <a16:creationId xmlns:a16="http://schemas.microsoft.com/office/drawing/2014/main" id="{3A9E00FF-D425-A141-9E6A-A4D43C0CC9E4}"/>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0" name="Freeform 6247">
                <a:extLst>
                  <a:ext uri="{FF2B5EF4-FFF2-40B4-BE49-F238E27FC236}">
                    <a16:creationId xmlns:a16="http://schemas.microsoft.com/office/drawing/2014/main" id="{B439C60B-B70A-CAA3-892B-58650AA44781}"/>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1" name="Freeform 6248">
                <a:extLst>
                  <a:ext uri="{FF2B5EF4-FFF2-40B4-BE49-F238E27FC236}">
                    <a16:creationId xmlns:a16="http://schemas.microsoft.com/office/drawing/2014/main" id="{4D5ADFF5-C850-8283-36B7-BF3666430D9E}"/>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2" name="Freeform 6249">
                <a:extLst>
                  <a:ext uri="{FF2B5EF4-FFF2-40B4-BE49-F238E27FC236}">
                    <a16:creationId xmlns:a16="http://schemas.microsoft.com/office/drawing/2014/main" id="{C824BBAA-681A-30D8-5676-641868E780EF}"/>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3" name="Freeform 6250">
                <a:extLst>
                  <a:ext uri="{FF2B5EF4-FFF2-40B4-BE49-F238E27FC236}">
                    <a16:creationId xmlns:a16="http://schemas.microsoft.com/office/drawing/2014/main" id="{2DEA5CF7-BA9B-528B-8E79-7C6E116116F1}"/>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4" name="Freeform 6251">
                <a:extLst>
                  <a:ext uri="{FF2B5EF4-FFF2-40B4-BE49-F238E27FC236}">
                    <a16:creationId xmlns:a16="http://schemas.microsoft.com/office/drawing/2014/main" id="{97A08AF4-5E60-2544-E098-F8042D49E977}"/>
                  </a:ext>
                </a:extLst>
              </p:cNvPr>
              <p:cNvSpPr/>
              <p:nvPr/>
            </p:nvSpPr>
            <p:spPr>
              <a:xfrm>
                <a:off x="8374662"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5" name="Freeform 6252">
                <a:extLst>
                  <a:ext uri="{FF2B5EF4-FFF2-40B4-BE49-F238E27FC236}">
                    <a16:creationId xmlns:a16="http://schemas.microsoft.com/office/drawing/2014/main" id="{0D7C384C-8F84-09FA-13E0-4942BFB7FBAB}"/>
                  </a:ext>
                </a:extLst>
              </p:cNvPr>
              <p:cNvSpPr/>
              <p:nvPr/>
            </p:nvSpPr>
            <p:spPr>
              <a:xfrm>
                <a:off x="839777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6" name="Freeform 6253">
                <a:extLst>
                  <a:ext uri="{FF2B5EF4-FFF2-40B4-BE49-F238E27FC236}">
                    <a16:creationId xmlns:a16="http://schemas.microsoft.com/office/drawing/2014/main" id="{1D6C83B4-9C03-17FE-EE5F-39C018073253}"/>
                  </a:ext>
                </a:extLst>
              </p:cNvPr>
              <p:cNvSpPr/>
              <p:nvPr/>
            </p:nvSpPr>
            <p:spPr>
              <a:xfrm>
                <a:off x="8378979"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7" name="Freeform 6254">
                <a:extLst>
                  <a:ext uri="{FF2B5EF4-FFF2-40B4-BE49-F238E27FC236}">
                    <a16:creationId xmlns:a16="http://schemas.microsoft.com/office/drawing/2014/main" id="{4C255C84-8022-5278-45A5-EEFBC17BD7FC}"/>
                  </a:ext>
                </a:extLst>
              </p:cNvPr>
              <p:cNvSpPr/>
              <p:nvPr/>
            </p:nvSpPr>
            <p:spPr>
              <a:xfrm>
                <a:off x="840208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8" name="Freeform 6255">
                <a:extLst>
                  <a:ext uri="{FF2B5EF4-FFF2-40B4-BE49-F238E27FC236}">
                    <a16:creationId xmlns:a16="http://schemas.microsoft.com/office/drawing/2014/main" id="{51DEE0DB-AA0A-BE9E-3460-9E07DCCCCF43}"/>
                  </a:ext>
                </a:extLst>
              </p:cNvPr>
              <p:cNvSpPr/>
              <p:nvPr/>
            </p:nvSpPr>
            <p:spPr>
              <a:xfrm>
                <a:off x="8378979"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09" name="Freeform 6256">
                <a:extLst>
                  <a:ext uri="{FF2B5EF4-FFF2-40B4-BE49-F238E27FC236}">
                    <a16:creationId xmlns:a16="http://schemas.microsoft.com/office/drawing/2014/main" id="{FB35506C-5CE6-7728-6904-E29AB82FD1BA}"/>
                  </a:ext>
                </a:extLst>
              </p:cNvPr>
              <p:cNvSpPr/>
              <p:nvPr/>
            </p:nvSpPr>
            <p:spPr>
              <a:xfrm>
                <a:off x="8402087"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0" name="Freeform 6257">
                <a:extLst>
                  <a:ext uri="{FF2B5EF4-FFF2-40B4-BE49-F238E27FC236}">
                    <a16:creationId xmlns:a16="http://schemas.microsoft.com/office/drawing/2014/main" id="{8B399E15-0373-36BB-A2FB-419869B9C2A9}"/>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1" name="Freeform 6258">
                <a:extLst>
                  <a:ext uri="{FF2B5EF4-FFF2-40B4-BE49-F238E27FC236}">
                    <a16:creationId xmlns:a16="http://schemas.microsoft.com/office/drawing/2014/main" id="{0DCED9DF-5620-866C-B692-E79FD8DC3581}"/>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2" name="Freeform 6259">
                <a:extLst>
                  <a:ext uri="{FF2B5EF4-FFF2-40B4-BE49-F238E27FC236}">
                    <a16:creationId xmlns:a16="http://schemas.microsoft.com/office/drawing/2014/main" id="{725A3411-8E0D-6051-65D0-767490476163}"/>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3" name="Freeform 6260">
                <a:extLst>
                  <a:ext uri="{FF2B5EF4-FFF2-40B4-BE49-F238E27FC236}">
                    <a16:creationId xmlns:a16="http://schemas.microsoft.com/office/drawing/2014/main" id="{1FAF80EE-DFF7-DF94-DE83-7216CA874093}"/>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4" name="Freeform 6261">
                <a:extLst>
                  <a:ext uri="{FF2B5EF4-FFF2-40B4-BE49-F238E27FC236}">
                    <a16:creationId xmlns:a16="http://schemas.microsoft.com/office/drawing/2014/main" id="{DD707DE8-619D-4A4F-62AA-529B4B7EFB71}"/>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5" name="Freeform 6262">
                <a:extLst>
                  <a:ext uri="{FF2B5EF4-FFF2-40B4-BE49-F238E27FC236}">
                    <a16:creationId xmlns:a16="http://schemas.microsoft.com/office/drawing/2014/main" id="{5247519D-FF8A-366B-A38B-05C80FFEB5A1}"/>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6" name="Freeform 6263">
                <a:extLst>
                  <a:ext uri="{FF2B5EF4-FFF2-40B4-BE49-F238E27FC236}">
                    <a16:creationId xmlns:a16="http://schemas.microsoft.com/office/drawing/2014/main" id="{21E76863-E46F-1A04-B615-5BED7566D594}"/>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7" name="Freeform 6264">
                <a:extLst>
                  <a:ext uri="{FF2B5EF4-FFF2-40B4-BE49-F238E27FC236}">
                    <a16:creationId xmlns:a16="http://schemas.microsoft.com/office/drawing/2014/main" id="{288EE877-62B1-319A-A874-FFAFEA6737E2}"/>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8" name="Freeform 6265">
                <a:extLst>
                  <a:ext uri="{FF2B5EF4-FFF2-40B4-BE49-F238E27FC236}">
                    <a16:creationId xmlns:a16="http://schemas.microsoft.com/office/drawing/2014/main" id="{19627316-D60B-4110-2A51-A7E73447D200}"/>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19" name="Freeform 6266">
                <a:extLst>
                  <a:ext uri="{FF2B5EF4-FFF2-40B4-BE49-F238E27FC236}">
                    <a16:creationId xmlns:a16="http://schemas.microsoft.com/office/drawing/2014/main" id="{55F0B3C2-38A1-E2D6-6C87-1A130E20AEE6}"/>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0" name="Freeform 6267">
                <a:extLst>
                  <a:ext uri="{FF2B5EF4-FFF2-40B4-BE49-F238E27FC236}">
                    <a16:creationId xmlns:a16="http://schemas.microsoft.com/office/drawing/2014/main" id="{64CAE53A-26B8-C3CD-D2B6-42E63F99DFC1}"/>
                  </a:ext>
                </a:extLst>
              </p:cNvPr>
              <p:cNvSpPr/>
              <p:nvPr/>
            </p:nvSpPr>
            <p:spPr>
              <a:xfrm>
                <a:off x="8381011"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1" name="Freeform 6268">
                <a:extLst>
                  <a:ext uri="{FF2B5EF4-FFF2-40B4-BE49-F238E27FC236}">
                    <a16:creationId xmlns:a16="http://schemas.microsoft.com/office/drawing/2014/main" id="{C4D2ED11-3076-FF2F-279D-AA752E2C10F8}"/>
                  </a:ext>
                </a:extLst>
              </p:cNvPr>
              <p:cNvSpPr/>
              <p:nvPr/>
            </p:nvSpPr>
            <p:spPr>
              <a:xfrm>
                <a:off x="840411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2" name="Freeform 6269">
                <a:extLst>
                  <a:ext uri="{FF2B5EF4-FFF2-40B4-BE49-F238E27FC236}">
                    <a16:creationId xmlns:a16="http://schemas.microsoft.com/office/drawing/2014/main" id="{BE4099C9-2DB7-D28D-9C27-CA34E33CD7A1}"/>
                  </a:ext>
                </a:extLst>
              </p:cNvPr>
              <p:cNvSpPr/>
              <p:nvPr/>
            </p:nvSpPr>
            <p:spPr>
              <a:xfrm>
                <a:off x="838329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3" name="Freeform 6270">
                <a:extLst>
                  <a:ext uri="{FF2B5EF4-FFF2-40B4-BE49-F238E27FC236}">
                    <a16:creationId xmlns:a16="http://schemas.microsoft.com/office/drawing/2014/main" id="{19511625-89E3-96A4-8304-812C25AE010C}"/>
                  </a:ext>
                </a:extLst>
              </p:cNvPr>
              <p:cNvSpPr/>
              <p:nvPr/>
            </p:nvSpPr>
            <p:spPr>
              <a:xfrm>
                <a:off x="840627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4" name="Freeform 6271">
                <a:extLst>
                  <a:ext uri="{FF2B5EF4-FFF2-40B4-BE49-F238E27FC236}">
                    <a16:creationId xmlns:a16="http://schemas.microsoft.com/office/drawing/2014/main" id="{7039DA90-018A-2FE6-A320-2B3F36D291A7}"/>
                  </a:ext>
                </a:extLst>
              </p:cNvPr>
              <p:cNvSpPr/>
              <p:nvPr/>
            </p:nvSpPr>
            <p:spPr>
              <a:xfrm>
                <a:off x="838329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5" name="Freeform 6272">
                <a:extLst>
                  <a:ext uri="{FF2B5EF4-FFF2-40B4-BE49-F238E27FC236}">
                    <a16:creationId xmlns:a16="http://schemas.microsoft.com/office/drawing/2014/main" id="{4BB37A48-2354-8B80-023E-C94E874BA603}"/>
                  </a:ext>
                </a:extLst>
              </p:cNvPr>
              <p:cNvSpPr/>
              <p:nvPr/>
            </p:nvSpPr>
            <p:spPr>
              <a:xfrm>
                <a:off x="840627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6" name="Freeform 6273">
                <a:extLst>
                  <a:ext uri="{FF2B5EF4-FFF2-40B4-BE49-F238E27FC236}">
                    <a16:creationId xmlns:a16="http://schemas.microsoft.com/office/drawing/2014/main" id="{09D462BD-6E0B-588C-A1EF-44A3A922769B}"/>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7" name="Freeform 6274">
                <a:extLst>
                  <a:ext uri="{FF2B5EF4-FFF2-40B4-BE49-F238E27FC236}">
                    <a16:creationId xmlns:a16="http://schemas.microsoft.com/office/drawing/2014/main" id="{A0039563-7FCD-EFCF-23E1-4976B3F964E0}"/>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8" name="Freeform 6275">
                <a:extLst>
                  <a:ext uri="{FF2B5EF4-FFF2-40B4-BE49-F238E27FC236}">
                    <a16:creationId xmlns:a16="http://schemas.microsoft.com/office/drawing/2014/main" id="{ED1C0EDE-2395-2200-BEF2-733DB009B410}"/>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29" name="Freeform 6276">
                <a:extLst>
                  <a:ext uri="{FF2B5EF4-FFF2-40B4-BE49-F238E27FC236}">
                    <a16:creationId xmlns:a16="http://schemas.microsoft.com/office/drawing/2014/main" id="{E5758111-A8FD-131C-DF66-5D6F3057CC93}"/>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0" name="Freeform 6277">
                <a:extLst>
                  <a:ext uri="{FF2B5EF4-FFF2-40B4-BE49-F238E27FC236}">
                    <a16:creationId xmlns:a16="http://schemas.microsoft.com/office/drawing/2014/main" id="{74AF3FAF-11D0-E5BD-BB7C-46F51AA0E62C}"/>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1" name="Freeform 6278">
                <a:extLst>
                  <a:ext uri="{FF2B5EF4-FFF2-40B4-BE49-F238E27FC236}">
                    <a16:creationId xmlns:a16="http://schemas.microsoft.com/office/drawing/2014/main" id="{D8D031A6-DEBD-5678-03AA-F5BB6CF4FDAD}"/>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2" name="Freeform 6279">
                <a:extLst>
                  <a:ext uri="{FF2B5EF4-FFF2-40B4-BE49-F238E27FC236}">
                    <a16:creationId xmlns:a16="http://schemas.microsoft.com/office/drawing/2014/main" id="{2362B551-DBE4-DEAC-37F8-588C86590CA2}"/>
                  </a:ext>
                </a:extLst>
              </p:cNvPr>
              <p:cNvSpPr/>
              <p:nvPr/>
            </p:nvSpPr>
            <p:spPr>
              <a:xfrm>
                <a:off x="8385327"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3" name="Freeform 6280">
                <a:extLst>
                  <a:ext uri="{FF2B5EF4-FFF2-40B4-BE49-F238E27FC236}">
                    <a16:creationId xmlns:a16="http://schemas.microsoft.com/office/drawing/2014/main" id="{DEFA38F0-FA68-988C-B780-D2957BE6491F}"/>
                  </a:ext>
                </a:extLst>
              </p:cNvPr>
              <p:cNvSpPr/>
              <p:nvPr/>
            </p:nvSpPr>
            <p:spPr>
              <a:xfrm>
                <a:off x="840843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4" name="Freeform 6281">
                <a:extLst>
                  <a:ext uri="{FF2B5EF4-FFF2-40B4-BE49-F238E27FC236}">
                    <a16:creationId xmlns:a16="http://schemas.microsoft.com/office/drawing/2014/main" id="{B2EBEDE5-9CCE-0599-7922-88ADFA67C18A}"/>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5" name="Freeform 6282">
                <a:extLst>
                  <a:ext uri="{FF2B5EF4-FFF2-40B4-BE49-F238E27FC236}">
                    <a16:creationId xmlns:a16="http://schemas.microsoft.com/office/drawing/2014/main" id="{9263125A-46F1-1EF6-3766-129F4294B911}"/>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6" name="Freeform 6283">
                <a:extLst>
                  <a:ext uri="{FF2B5EF4-FFF2-40B4-BE49-F238E27FC236}">
                    <a16:creationId xmlns:a16="http://schemas.microsoft.com/office/drawing/2014/main" id="{2801DCE4-7808-E33F-AC24-926240B88513}"/>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7" name="Freeform 6284">
                <a:extLst>
                  <a:ext uri="{FF2B5EF4-FFF2-40B4-BE49-F238E27FC236}">
                    <a16:creationId xmlns:a16="http://schemas.microsoft.com/office/drawing/2014/main" id="{7AFF9C5B-412A-A5CD-1A9C-231794B4A748}"/>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8" name="Freeform 6285">
                <a:extLst>
                  <a:ext uri="{FF2B5EF4-FFF2-40B4-BE49-F238E27FC236}">
                    <a16:creationId xmlns:a16="http://schemas.microsoft.com/office/drawing/2014/main" id="{12466BDE-8686-A012-6BAD-A6483E31BC39}"/>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39" name="Freeform 6286">
                <a:extLst>
                  <a:ext uri="{FF2B5EF4-FFF2-40B4-BE49-F238E27FC236}">
                    <a16:creationId xmlns:a16="http://schemas.microsoft.com/office/drawing/2014/main" id="{C78450D2-DD46-D4B0-DCA3-184A5610726B}"/>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0" name="Freeform 6287">
                <a:extLst>
                  <a:ext uri="{FF2B5EF4-FFF2-40B4-BE49-F238E27FC236}">
                    <a16:creationId xmlns:a16="http://schemas.microsoft.com/office/drawing/2014/main" id="{7AE6EC08-D556-AD4A-8D07-BD3CF56B9CF5}"/>
                  </a:ext>
                </a:extLst>
              </p:cNvPr>
              <p:cNvSpPr/>
              <p:nvPr/>
            </p:nvSpPr>
            <p:spPr>
              <a:xfrm>
                <a:off x="8387359"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1" name="Freeform 6288">
                <a:extLst>
                  <a:ext uri="{FF2B5EF4-FFF2-40B4-BE49-F238E27FC236}">
                    <a16:creationId xmlns:a16="http://schemas.microsoft.com/office/drawing/2014/main" id="{E6E17E22-216F-FCC4-889C-EF7D64C7CA77}"/>
                  </a:ext>
                </a:extLst>
              </p:cNvPr>
              <p:cNvSpPr/>
              <p:nvPr/>
            </p:nvSpPr>
            <p:spPr>
              <a:xfrm>
                <a:off x="8410466"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2" name="Freeform 6289">
                <a:extLst>
                  <a:ext uri="{FF2B5EF4-FFF2-40B4-BE49-F238E27FC236}">
                    <a16:creationId xmlns:a16="http://schemas.microsoft.com/office/drawing/2014/main" id="{3CA17517-9296-1702-E8C9-4CE871784642}"/>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3" name="Freeform 6290">
                <a:extLst>
                  <a:ext uri="{FF2B5EF4-FFF2-40B4-BE49-F238E27FC236}">
                    <a16:creationId xmlns:a16="http://schemas.microsoft.com/office/drawing/2014/main" id="{37B652C3-2D59-C0B6-07E4-B89BDDF8121D}"/>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4" name="Freeform 6291">
                <a:extLst>
                  <a:ext uri="{FF2B5EF4-FFF2-40B4-BE49-F238E27FC236}">
                    <a16:creationId xmlns:a16="http://schemas.microsoft.com/office/drawing/2014/main" id="{131ED59B-6DF3-7482-F111-6CD45B5932E1}"/>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5" name="Freeform 6292">
                <a:extLst>
                  <a:ext uri="{FF2B5EF4-FFF2-40B4-BE49-F238E27FC236}">
                    <a16:creationId xmlns:a16="http://schemas.microsoft.com/office/drawing/2014/main" id="{A2E6AC7C-39F2-ED6D-A035-0A86711ABD22}"/>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6" name="Freeform 6293">
                <a:extLst>
                  <a:ext uri="{FF2B5EF4-FFF2-40B4-BE49-F238E27FC236}">
                    <a16:creationId xmlns:a16="http://schemas.microsoft.com/office/drawing/2014/main" id="{892C947F-0C93-48ED-3117-5C5FB66350D2}"/>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7" name="Freeform 6294">
                <a:extLst>
                  <a:ext uri="{FF2B5EF4-FFF2-40B4-BE49-F238E27FC236}">
                    <a16:creationId xmlns:a16="http://schemas.microsoft.com/office/drawing/2014/main" id="{4A0CE519-C3FA-CA60-6617-C3DC58882CDF}"/>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8" name="Freeform 6295">
                <a:extLst>
                  <a:ext uri="{FF2B5EF4-FFF2-40B4-BE49-F238E27FC236}">
                    <a16:creationId xmlns:a16="http://schemas.microsoft.com/office/drawing/2014/main" id="{8602E5D2-7617-A8FF-63A1-83FCCD948B1A}"/>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49" name="Freeform 6296">
                <a:extLst>
                  <a:ext uri="{FF2B5EF4-FFF2-40B4-BE49-F238E27FC236}">
                    <a16:creationId xmlns:a16="http://schemas.microsoft.com/office/drawing/2014/main" id="{3464D2BA-A2A7-6DB4-C158-41CDDCA7595D}"/>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0" name="Freeform 6297">
                <a:extLst>
                  <a:ext uri="{FF2B5EF4-FFF2-40B4-BE49-F238E27FC236}">
                    <a16:creationId xmlns:a16="http://schemas.microsoft.com/office/drawing/2014/main" id="{6FBCF938-DFB3-CCBA-F67C-4CECD33AA072}"/>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1" name="Freeform 6298">
                <a:extLst>
                  <a:ext uri="{FF2B5EF4-FFF2-40B4-BE49-F238E27FC236}">
                    <a16:creationId xmlns:a16="http://schemas.microsoft.com/office/drawing/2014/main" id="{93F9E48A-5150-652E-BD1C-91A1C3E8C7AC}"/>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2" name="Freeform 6299">
                <a:extLst>
                  <a:ext uri="{FF2B5EF4-FFF2-40B4-BE49-F238E27FC236}">
                    <a16:creationId xmlns:a16="http://schemas.microsoft.com/office/drawing/2014/main" id="{52DD0F68-0919-877C-D599-9C5806EAC209}"/>
                  </a:ext>
                </a:extLst>
              </p:cNvPr>
              <p:cNvSpPr/>
              <p:nvPr/>
            </p:nvSpPr>
            <p:spPr>
              <a:xfrm>
                <a:off x="838964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3" name="Freeform 6300">
                <a:extLst>
                  <a:ext uri="{FF2B5EF4-FFF2-40B4-BE49-F238E27FC236}">
                    <a16:creationId xmlns:a16="http://schemas.microsoft.com/office/drawing/2014/main" id="{4D4A6D77-4CF8-A841-E6DE-9C2B6671942B}"/>
                  </a:ext>
                </a:extLst>
              </p:cNvPr>
              <p:cNvSpPr/>
              <p:nvPr/>
            </p:nvSpPr>
            <p:spPr>
              <a:xfrm>
                <a:off x="841262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4" name="Freeform 6301">
                <a:extLst>
                  <a:ext uri="{FF2B5EF4-FFF2-40B4-BE49-F238E27FC236}">
                    <a16:creationId xmlns:a16="http://schemas.microsoft.com/office/drawing/2014/main" id="{7A0CF6DE-B307-31D0-856F-AEE648EDE172}"/>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5" name="Freeform 6302">
                <a:extLst>
                  <a:ext uri="{FF2B5EF4-FFF2-40B4-BE49-F238E27FC236}">
                    <a16:creationId xmlns:a16="http://schemas.microsoft.com/office/drawing/2014/main" id="{C74167BB-D46D-AA99-105E-C9225F67F914}"/>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6" name="Freeform 6303">
                <a:extLst>
                  <a:ext uri="{FF2B5EF4-FFF2-40B4-BE49-F238E27FC236}">
                    <a16:creationId xmlns:a16="http://schemas.microsoft.com/office/drawing/2014/main" id="{D9E65FF9-9A10-4854-B601-F82B2C0C0B5C}"/>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7" name="Freeform 6304">
                <a:extLst>
                  <a:ext uri="{FF2B5EF4-FFF2-40B4-BE49-F238E27FC236}">
                    <a16:creationId xmlns:a16="http://schemas.microsoft.com/office/drawing/2014/main" id="{8780DDAA-43DB-216E-5C80-DDF7FDC582AA}"/>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8" name="Freeform 6305">
                <a:extLst>
                  <a:ext uri="{FF2B5EF4-FFF2-40B4-BE49-F238E27FC236}">
                    <a16:creationId xmlns:a16="http://schemas.microsoft.com/office/drawing/2014/main" id="{8B0A7037-B2D1-CA83-217C-57671F34E285}"/>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59" name="Freeform 6306">
                <a:extLst>
                  <a:ext uri="{FF2B5EF4-FFF2-40B4-BE49-F238E27FC236}">
                    <a16:creationId xmlns:a16="http://schemas.microsoft.com/office/drawing/2014/main" id="{ABD92091-69FB-8957-BE08-34E5D4B27513}"/>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0" name="Freeform 6307">
                <a:extLst>
                  <a:ext uri="{FF2B5EF4-FFF2-40B4-BE49-F238E27FC236}">
                    <a16:creationId xmlns:a16="http://schemas.microsoft.com/office/drawing/2014/main" id="{E9970709-E597-781C-EC36-EB6D9A47C3A2}"/>
                  </a:ext>
                </a:extLst>
              </p:cNvPr>
              <p:cNvSpPr/>
              <p:nvPr/>
            </p:nvSpPr>
            <p:spPr>
              <a:xfrm>
                <a:off x="8391676"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1" name="Freeform 6308">
                <a:extLst>
                  <a:ext uri="{FF2B5EF4-FFF2-40B4-BE49-F238E27FC236}">
                    <a16:creationId xmlns:a16="http://schemas.microsoft.com/office/drawing/2014/main" id="{A4F7C2E9-55EC-6CE0-38C8-03FFF1C7AAC7}"/>
                  </a:ext>
                </a:extLst>
              </p:cNvPr>
              <p:cNvSpPr/>
              <p:nvPr/>
            </p:nvSpPr>
            <p:spPr>
              <a:xfrm>
                <a:off x="841478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2" name="Freeform 6309">
                <a:extLst>
                  <a:ext uri="{FF2B5EF4-FFF2-40B4-BE49-F238E27FC236}">
                    <a16:creationId xmlns:a16="http://schemas.microsoft.com/office/drawing/2014/main" id="{5187AC5D-A57A-4D30-76CB-0C7E7D4C34CF}"/>
                  </a:ext>
                </a:extLst>
              </p:cNvPr>
              <p:cNvSpPr/>
              <p:nvPr/>
            </p:nvSpPr>
            <p:spPr>
              <a:xfrm>
                <a:off x="839383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3" name="Freeform 6310">
                <a:extLst>
                  <a:ext uri="{FF2B5EF4-FFF2-40B4-BE49-F238E27FC236}">
                    <a16:creationId xmlns:a16="http://schemas.microsoft.com/office/drawing/2014/main" id="{75A6D5A5-4495-E085-122D-CBF512393C92}"/>
                  </a:ext>
                </a:extLst>
              </p:cNvPr>
              <p:cNvSpPr/>
              <p:nvPr/>
            </p:nvSpPr>
            <p:spPr>
              <a:xfrm>
                <a:off x="841681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4" name="Freeform 6311">
                <a:extLst>
                  <a:ext uri="{FF2B5EF4-FFF2-40B4-BE49-F238E27FC236}">
                    <a16:creationId xmlns:a16="http://schemas.microsoft.com/office/drawing/2014/main" id="{9DBAAFC5-8CA6-3BAE-A31D-6138D4661F13}"/>
                  </a:ext>
                </a:extLst>
              </p:cNvPr>
              <p:cNvSpPr/>
              <p:nvPr/>
            </p:nvSpPr>
            <p:spPr>
              <a:xfrm>
                <a:off x="8393707" y="3052228"/>
                <a:ext cx="46215" cy="12655"/>
              </a:xfrm>
              <a:custGeom>
                <a:avLst/>
                <a:gdLst>
                  <a:gd name="connsiteX0" fmla="*/ 0 w 46215"/>
                  <a:gd name="connsiteY0" fmla="*/ 0 h 12655"/>
                  <a:gd name="connsiteX1" fmla="*/ 46215 w 46215"/>
                  <a:gd name="connsiteY1" fmla="*/ 0 h 12655"/>
                </a:gdLst>
                <a:ahLst/>
                <a:cxnLst>
                  <a:cxn ang="0">
                    <a:pos x="connsiteX0" y="connsiteY0"/>
                  </a:cxn>
                  <a:cxn ang="0">
                    <a:pos x="connsiteX1" y="connsiteY1"/>
                  </a:cxn>
                </a:cxnLst>
                <a:rect l="l" t="t" r="r" b="b"/>
                <a:pathLst>
                  <a:path w="46215"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5" name="Freeform 6312">
                <a:extLst>
                  <a:ext uri="{FF2B5EF4-FFF2-40B4-BE49-F238E27FC236}">
                    <a16:creationId xmlns:a16="http://schemas.microsoft.com/office/drawing/2014/main" id="{72B3A5FF-39F9-6DCC-ADE8-F9ED7B6B9558}"/>
                  </a:ext>
                </a:extLst>
              </p:cNvPr>
              <p:cNvSpPr/>
              <p:nvPr/>
            </p:nvSpPr>
            <p:spPr>
              <a:xfrm>
                <a:off x="8416815"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6" name="Freeform 6313">
                <a:extLst>
                  <a:ext uri="{FF2B5EF4-FFF2-40B4-BE49-F238E27FC236}">
                    <a16:creationId xmlns:a16="http://schemas.microsoft.com/office/drawing/2014/main" id="{062E76DC-F3A1-A049-4AC3-E789BE5017B2}"/>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7" name="Freeform 6314">
                <a:extLst>
                  <a:ext uri="{FF2B5EF4-FFF2-40B4-BE49-F238E27FC236}">
                    <a16:creationId xmlns:a16="http://schemas.microsoft.com/office/drawing/2014/main" id="{E13E2F00-9BDE-A9F2-2222-C7B53B5F28F4}"/>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8" name="Freeform 6315">
                <a:extLst>
                  <a:ext uri="{FF2B5EF4-FFF2-40B4-BE49-F238E27FC236}">
                    <a16:creationId xmlns:a16="http://schemas.microsoft.com/office/drawing/2014/main" id="{D0C958AE-DC5B-1BC5-DF0F-785DF798054A}"/>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69" name="Freeform 6316">
                <a:extLst>
                  <a:ext uri="{FF2B5EF4-FFF2-40B4-BE49-F238E27FC236}">
                    <a16:creationId xmlns:a16="http://schemas.microsoft.com/office/drawing/2014/main" id="{01B6B719-65C8-B7A6-1C84-4E97E4237E07}"/>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0" name="Freeform 6317">
                <a:extLst>
                  <a:ext uri="{FF2B5EF4-FFF2-40B4-BE49-F238E27FC236}">
                    <a16:creationId xmlns:a16="http://schemas.microsoft.com/office/drawing/2014/main" id="{D3A420D8-5D4B-3525-1784-6F9DB896F32B}"/>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1" name="Freeform 6318">
                <a:extLst>
                  <a:ext uri="{FF2B5EF4-FFF2-40B4-BE49-F238E27FC236}">
                    <a16:creationId xmlns:a16="http://schemas.microsoft.com/office/drawing/2014/main" id="{7EA7EF28-01CB-E399-9887-88FC301EB5BB}"/>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2" name="Freeform 6319">
                <a:extLst>
                  <a:ext uri="{FF2B5EF4-FFF2-40B4-BE49-F238E27FC236}">
                    <a16:creationId xmlns:a16="http://schemas.microsoft.com/office/drawing/2014/main" id="{64AF60FB-FB25-FB17-B3D5-3665FC959094}"/>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3" name="Freeform 6320">
                <a:extLst>
                  <a:ext uri="{FF2B5EF4-FFF2-40B4-BE49-F238E27FC236}">
                    <a16:creationId xmlns:a16="http://schemas.microsoft.com/office/drawing/2014/main" id="{696375D7-7856-3485-D070-DD9F1A2B8FC5}"/>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4" name="Freeform 6321">
                <a:extLst>
                  <a:ext uri="{FF2B5EF4-FFF2-40B4-BE49-F238E27FC236}">
                    <a16:creationId xmlns:a16="http://schemas.microsoft.com/office/drawing/2014/main" id="{94635A92-C073-A23C-84EA-AA8C3F4AA86F}"/>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5" name="Freeform 6322">
                <a:extLst>
                  <a:ext uri="{FF2B5EF4-FFF2-40B4-BE49-F238E27FC236}">
                    <a16:creationId xmlns:a16="http://schemas.microsoft.com/office/drawing/2014/main" id="{97B6AA08-DF75-1332-A4DF-751A8FBEEFFF}"/>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6" name="Freeform 6323">
                <a:extLst>
                  <a:ext uri="{FF2B5EF4-FFF2-40B4-BE49-F238E27FC236}">
                    <a16:creationId xmlns:a16="http://schemas.microsoft.com/office/drawing/2014/main" id="{56DC1708-9AC6-5747-B61D-1AF6CA7EB2D3}"/>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7" name="Freeform 6324">
                <a:extLst>
                  <a:ext uri="{FF2B5EF4-FFF2-40B4-BE49-F238E27FC236}">
                    <a16:creationId xmlns:a16="http://schemas.microsoft.com/office/drawing/2014/main" id="{6DDD5915-82A9-E608-DDF5-115EAD56F4C3}"/>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8" name="Freeform 6325">
                <a:extLst>
                  <a:ext uri="{FF2B5EF4-FFF2-40B4-BE49-F238E27FC236}">
                    <a16:creationId xmlns:a16="http://schemas.microsoft.com/office/drawing/2014/main" id="{C0F3EA56-ACFD-AABE-A2A0-3391CF08D320}"/>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79" name="Freeform 6326">
                <a:extLst>
                  <a:ext uri="{FF2B5EF4-FFF2-40B4-BE49-F238E27FC236}">
                    <a16:creationId xmlns:a16="http://schemas.microsoft.com/office/drawing/2014/main" id="{D05A310D-6487-9E40-9FF9-8AB83656A109}"/>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0" name="Freeform 6327">
                <a:extLst>
                  <a:ext uri="{FF2B5EF4-FFF2-40B4-BE49-F238E27FC236}">
                    <a16:creationId xmlns:a16="http://schemas.microsoft.com/office/drawing/2014/main" id="{5C9E21D6-9F6A-5A45-77FA-D2A2DD9B006E}"/>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1" name="Freeform 6328">
                <a:extLst>
                  <a:ext uri="{FF2B5EF4-FFF2-40B4-BE49-F238E27FC236}">
                    <a16:creationId xmlns:a16="http://schemas.microsoft.com/office/drawing/2014/main" id="{EB215B1B-D932-EF76-4799-5C3DCA12523B}"/>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2" name="Freeform 6329">
                <a:extLst>
                  <a:ext uri="{FF2B5EF4-FFF2-40B4-BE49-F238E27FC236}">
                    <a16:creationId xmlns:a16="http://schemas.microsoft.com/office/drawing/2014/main" id="{B4B65EDD-5E83-878C-A5D7-A4EC06FFA7F6}"/>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3" name="Freeform 6330">
                <a:extLst>
                  <a:ext uri="{FF2B5EF4-FFF2-40B4-BE49-F238E27FC236}">
                    <a16:creationId xmlns:a16="http://schemas.microsoft.com/office/drawing/2014/main" id="{1EBB394C-9C1E-55F0-45CD-69E02D84C4DF}"/>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4" name="Freeform 6331">
                <a:extLst>
                  <a:ext uri="{FF2B5EF4-FFF2-40B4-BE49-F238E27FC236}">
                    <a16:creationId xmlns:a16="http://schemas.microsoft.com/office/drawing/2014/main" id="{59725457-23A3-BBC6-B504-13AA156F4746}"/>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5" name="Freeform 6332">
                <a:extLst>
                  <a:ext uri="{FF2B5EF4-FFF2-40B4-BE49-F238E27FC236}">
                    <a16:creationId xmlns:a16="http://schemas.microsoft.com/office/drawing/2014/main" id="{7D92031D-1554-D676-ADAE-9A9687C895B3}"/>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6" name="Freeform 6333">
                <a:extLst>
                  <a:ext uri="{FF2B5EF4-FFF2-40B4-BE49-F238E27FC236}">
                    <a16:creationId xmlns:a16="http://schemas.microsoft.com/office/drawing/2014/main" id="{CCD192FA-A6EB-2909-4E63-0AB387A0C7BC}"/>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7" name="Freeform 6334">
                <a:extLst>
                  <a:ext uri="{FF2B5EF4-FFF2-40B4-BE49-F238E27FC236}">
                    <a16:creationId xmlns:a16="http://schemas.microsoft.com/office/drawing/2014/main" id="{354DDDA4-5D45-C2E8-5898-C88648EC0241}"/>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8" name="Freeform 6335">
                <a:extLst>
                  <a:ext uri="{FF2B5EF4-FFF2-40B4-BE49-F238E27FC236}">
                    <a16:creationId xmlns:a16="http://schemas.microsoft.com/office/drawing/2014/main" id="{91BC7004-6129-C813-6F91-F552D0FADA1C}"/>
                  </a:ext>
                </a:extLst>
              </p:cNvPr>
              <p:cNvSpPr/>
              <p:nvPr/>
            </p:nvSpPr>
            <p:spPr>
              <a:xfrm>
                <a:off x="839599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89" name="Freeform 6336">
                <a:extLst>
                  <a:ext uri="{FF2B5EF4-FFF2-40B4-BE49-F238E27FC236}">
                    <a16:creationId xmlns:a16="http://schemas.microsoft.com/office/drawing/2014/main" id="{16C77380-8E65-66BC-F8A7-D7FB46D62D95}"/>
                  </a:ext>
                </a:extLst>
              </p:cNvPr>
              <p:cNvSpPr/>
              <p:nvPr/>
            </p:nvSpPr>
            <p:spPr>
              <a:xfrm>
                <a:off x="841897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0" name="Freeform 6337">
                <a:extLst>
                  <a:ext uri="{FF2B5EF4-FFF2-40B4-BE49-F238E27FC236}">
                    <a16:creationId xmlns:a16="http://schemas.microsoft.com/office/drawing/2014/main" id="{0A7BA242-4E40-E78F-D923-46B0E4C71DC4}"/>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1" name="Freeform 6338">
                <a:extLst>
                  <a:ext uri="{FF2B5EF4-FFF2-40B4-BE49-F238E27FC236}">
                    <a16:creationId xmlns:a16="http://schemas.microsoft.com/office/drawing/2014/main" id="{E9023F7B-FCF1-637A-2B94-631E6CD100F5}"/>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2" name="Freeform 6339">
                <a:extLst>
                  <a:ext uri="{FF2B5EF4-FFF2-40B4-BE49-F238E27FC236}">
                    <a16:creationId xmlns:a16="http://schemas.microsoft.com/office/drawing/2014/main" id="{4AADB85B-450D-4538-BE0A-B7643FED2E0E}"/>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3" name="Freeform 6340">
                <a:extLst>
                  <a:ext uri="{FF2B5EF4-FFF2-40B4-BE49-F238E27FC236}">
                    <a16:creationId xmlns:a16="http://schemas.microsoft.com/office/drawing/2014/main" id="{BE511B1F-9EEA-904F-8A01-73B66AB63DBB}"/>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4" name="Freeform 6341">
                <a:extLst>
                  <a:ext uri="{FF2B5EF4-FFF2-40B4-BE49-F238E27FC236}">
                    <a16:creationId xmlns:a16="http://schemas.microsoft.com/office/drawing/2014/main" id="{F93D5F23-1343-F21C-EC64-8B6E3579C1D0}"/>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5" name="Freeform 6342">
                <a:extLst>
                  <a:ext uri="{FF2B5EF4-FFF2-40B4-BE49-F238E27FC236}">
                    <a16:creationId xmlns:a16="http://schemas.microsoft.com/office/drawing/2014/main" id="{6B764240-8027-AB68-7680-910D27C3E25C}"/>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6" name="Freeform 6343">
                <a:extLst>
                  <a:ext uri="{FF2B5EF4-FFF2-40B4-BE49-F238E27FC236}">
                    <a16:creationId xmlns:a16="http://schemas.microsoft.com/office/drawing/2014/main" id="{D0613F36-ACB6-BBD4-6C2D-901F89E8EB1F}"/>
                  </a:ext>
                </a:extLst>
              </p:cNvPr>
              <p:cNvSpPr/>
              <p:nvPr/>
            </p:nvSpPr>
            <p:spPr>
              <a:xfrm>
                <a:off x="8398024"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7" name="Freeform 6344">
                <a:extLst>
                  <a:ext uri="{FF2B5EF4-FFF2-40B4-BE49-F238E27FC236}">
                    <a16:creationId xmlns:a16="http://schemas.microsoft.com/office/drawing/2014/main" id="{EB971CF9-03E3-596A-B4F2-E05DB92083E9}"/>
                  </a:ext>
                </a:extLst>
              </p:cNvPr>
              <p:cNvSpPr/>
              <p:nvPr/>
            </p:nvSpPr>
            <p:spPr>
              <a:xfrm>
                <a:off x="842113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8" name="Freeform 6345">
                <a:extLst>
                  <a:ext uri="{FF2B5EF4-FFF2-40B4-BE49-F238E27FC236}">
                    <a16:creationId xmlns:a16="http://schemas.microsoft.com/office/drawing/2014/main" id="{6C5FEAF2-9566-7799-060F-700D100C6081}"/>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699" name="Freeform 6346">
                <a:extLst>
                  <a:ext uri="{FF2B5EF4-FFF2-40B4-BE49-F238E27FC236}">
                    <a16:creationId xmlns:a16="http://schemas.microsoft.com/office/drawing/2014/main" id="{A65CBCE3-6F78-14AB-DD3A-FC3D995E7F9E}"/>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0" name="Freeform 6347">
                <a:extLst>
                  <a:ext uri="{FF2B5EF4-FFF2-40B4-BE49-F238E27FC236}">
                    <a16:creationId xmlns:a16="http://schemas.microsoft.com/office/drawing/2014/main" id="{EBFEC8C5-96D6-23E4-F3F6-884B0CD59D05}"/>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1" name="Freeform 6348">
                <a:extLst>
                  <a:ext uri="{FF2B5EF4-FFF2-40B4-BE49-F238E27FC236}">
                    <a16:creationId xmlns:a16="http://schemas.microsoft.com/office/drawing/2014/main" id="{BC268069-2FC4-CC9F-742E-CA1567093102}"/>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2" name="Freeform 6349">
                <a:extLst>
                  <a:ext uri="{FF2B5EF4-FFF2-40B4-BE49-F238E27FC236}">
                    <a16:creationId xmlns:a16="http://schemas.microsoft.com/office/drawing/2014/main" id="{243DA2CD-1E68-CC49-55E5-E2B809302C99}"/>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3" name="Freeform 6350">
                <a:extLst>
                  <a:ext uri="{FF2B5EF4-FFF2-40B4-BE49-F238E27FC236}">
                    <a16:creationId xmlns:a16="http://schemas.microsoft.com/office/drawing/2014/main" id="{AE997070-D875-6EBE-2B07-3FBD6E39F6C6}"/>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4" name="Freeform 6351">
                <a:extLst>
                  <a:ext uri="{FF2B5EF4-FFF2-40B4-BE49-F238E27FC236}">
                    <a16:creationId xmlns:a16="http://schemas.microsoft.com/office/drawing/2014/main" id="{9DDFEA21-35BE-022D-7494-E443A3574F22}"/>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5" name="Freeform 6352">
                <a:extLst>
                  <a:ext uri="{FF2B5EF4-FFF2-40B4-BE49-F238E27FC236}">
                    <a16:creationId xmlns:a16="http://schemas.microsoft.com/office/drawing/2014/main" id="{5ED1B845-16D9-69C0-B18E-268FC441EE90}"/>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6" name="Freeform 6353">
                <a:extLst>
                  <a:ext uri="{FF2B5EF4-FFF2-40B4-BE49-F238E27FC236}">
                    <a16:creationId xmlns:a16="http://schemas.microsoft.com/office/drawing/2014/main" id="{50336600-5B0D-1380-5D8B-D380061E1EFA}"/>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7" name="Freeform 6354">
                <a:extLst>
                  <a:ext uri="{FF2B5EF4-FFF2-40B4-BE49-F238E27FC236}">
                    <a16:creationId xmlns:a16="http://schemas.microsoft.com/office/drawing/2014/main" id="{E53F7D7A-EAD9-205E-35D1-9BD74DE89C9D}"/>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8" name="Freeform 6355">
                <a:extLst>
                  <a:ext uri="{FF2B5EF4-FFF2-40B4-BE49-F238E27FC236}">
                    <a16:creationId xmlns:a16="http://schemas.microsoft.com/office/drawing/2014/main" id="{861B31C0-10BE-F201-30EF-89C5176F143B}"/>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09" name="Freeform 6356">
                <a:extLst>
                  <a:ext uri="{FF2B5EF4-FFF2-40B4-BE49-F238E27FC236}">
                    <a16:creationId xmlns:a16="http://schemas.microsoft.com/office/drawing/2014/main" id="{8AC8E205-CE98-FCDA-FF40-6568B44AA74C}"/>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0" name="Freeform 6357">
                <a:extLst>
                  <a:ext uri="{FF2B5EF4-FFF2-40B4-BE49-F238E27FC236}">
                    <a16:creationId xmlns:a16="http://schemas.microsoft.com/office/drawing/2014/main" id="{DA50160C-93B7-5BCB-D5D4-5459EDA50C7A}"/>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1" name="Freeform 6358">
                <a:extLst>
                  <a:ext uri="{FF2B5EF4-FFF2-40B4-BE49-F238E27FC236}">
                    <a16:creationId xmlns:a16="http://schemas.microsoft.com/office/drawing/2014/main" id="{F2E60D46-05D9-56DA-0665-C560CCE84F9C}"/>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2" name="Freeform 6359">
                <a:extLst>
                  <a:ext uri="{FF2B5EF4-FFF2-40B4-BE49-F238E27FC236}">
                    <a16:creationId xmlns:a16="http://schemas.microsoft.com/office/drawing/2014/main" id="{F32DF9AE-6EE6-D6E3-1A08-142E0EFA8ACF}"/>
                  </a:ext>
                </a:extLst>
              </p:cNvPr>
              <p:cNvSpPr/>
              <p:nvPr/>
            </p:nvSpPr>
            <p:spPr>
              <a:xfrm>
                <a:off x="840018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3" name="Freeform 6360">
                <a:extLst>
                  <a:ext uri="{FF2B5EF4-FFF2-40B4-BE49-F238E27FC236}">
                    <a16:creationId xmlns:a16="http://schemas.microsoft.com/office/drawing/2014/main" id="{0D92FE47-C9D0-784E-9B96-4C0CF90347AA}"/>
                  </a:ext>
                </a:extLst>
              </p:cNvPr>
              <p:cNvSpPr/>
              <p:nvPr/>
            </p:nvSpPr>
            <p:spPr>
              <a:xfrm>
                <a:off x="8423163"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4" name="Freeform 6361">
                <a:extLst>
                  <a:ext uri="{FF2B5EF4-FFF2-40B4-BE49-F238E27FC236}">
                    <a16:creationId xmlns:a16="http://schemas.microsoft.com/office/drawing/2014/main" id="{46177F78-CAB3-D610-F8E4-8FFFAE5CDE89}"/>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5" name="Freeform 6362">
                <a:extLst>
                  <a:ext uri="{FF2B5EF4-FFF2-40B4-BE49-F238E27FC236}">
                    <a16:creationId xmlns:a16="http://schemas.microsoft.com/office/drawing/2014/main" id="{9890FA4B-C6F1-56AF-6C8B-21832969B7C0}"/>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6" name="Freeform 6363">
                <a:extLst>
                  <a:ext uri="{FF2B5EF4-FFF2-40B4-BE49-F238E27FC236}">
                    <a16:creationId xmlns:a16="http://schemas.microsoft.com/office/drawing/2014/main" id="{9F2D0EF6-7DE1-531D-6CA6-0B5F0858F1C6}"/>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7" name="Freeform 6364">
                <a:extLst>
                  <a:ext uri="{FF2B5EF4-FFF2-40B4-BE49-F238E27FC236}">
                    <a16:creationId xmlns:a16="http://schemas.microsoft.com/office/drawing/2014/main" id="{61544D25-75CC-724E-5E14-2E02759C0012}"/>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8" name="Freeform 6365">
                <a:extLst>
                  <a:ext uri="{FF2B5EF4-FFF2-40B4-BE49-F238E27FC236}">
                    <a16:creationId xmlns:a16="http://schemas.microsoft.com/office/drawing/2014/main" id="{62323BEF-4001-C6F5-C68E-FAF77209D290}"/>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19" name="Freeform 6366">
                <a:extLst>
                  <a:ext uri="{FF2B5EF4-FFF2-40B4-BE49-F238E27FC236}">
                    <a16:creationId xmlns:a16="http://schemas.microsoft.com/office/drawing/2014/main" id="{7DE14F42-D07B-F80B-8DDA-7B587E1A80F8}"/>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0" name="Freeform 6367">
                <a:extLst>
                  <a:ext uri="{FF2B5EF4-FFF2-40B4-BE49-F238E27FC236}">
                    <a16:creationId xmlns:a16="http://schemas.microsoft.com/office/drawing/2014/main" id="{999F9A99-5F41-C877-4B2E-A35837634F00}"/>
                  </a:ext>
                </a:extLst>
              </p:cNvPr>
              <p:cNvSpPr/>
              <p:nvPr/>
            </p:nvSpPr>
            <p:spPr>
              <a:xfrm>
                <a:off x="8402341"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1" name="Freeform 6368">
                <a:extLst>
                  <a:ext uri="{FF2B5EF4-FFF2-40B4-BE49-F238E27FC236}">
                    <a16:creationId xmlns:a16="http://schemas.microsoft.com/office/drawing/2014/main" id="{155DA80E-FBD3-FEE6-5A00-7729D1AB6E6A}"/>
                  </a:ext>
                </a:extLst>
              </p:cNvPr>
              <p:cNvSpPr/>
              <p:nvPr/>
            </p:nvSpPr>
            <p:spPr>
              <a:xfrm>
                <a:off x="842532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2" name="Freeform 6369">
                <a:extLst>
                  <a:ext uri="{FF2B5EF4-FFF2-40B4-BE49-F238E27FC236}">
                    <a16:creationId xmlns:a16="http://schemas.microsoft.com/office/drawing/2014/main" id="{843A7E92-4A55-7E47-5369-57EB1982DD60}"/>
                  </a:ext>
                </a:extLst>
              </p:cNvPr>
              <p:cNvSpPr/>
              <p:nvPr/>
            </p:nvSpPr>
            <p:spPr>
              <a:xfrm>
                <a:off x="840437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3" name="Freeform 6370">
                <a:extLst>
                  <a:ext uri="{FF2B5EF4-FFF2-40B4-BE49-F238E27FC236}">
                    <a16:creationId xmlns:a16="http://schemas.microsoft.com/office/drawing/2014/main" id="{6B863D4F-6B02-A597-D134-A8C17F01A658}"/>
                  </a:ext>
                </a:extLst>
              </p:cNvPr>
              <p:cNvSpPr/>
              <p:nvPr/>
            </p:nvSpPr>
            <p:spPr>
              <a:xfrm>
                <a:off x="84274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4" name="Freeform 6371">
                <a:extLst>
                  <a:ext uri="{FF2B5EF4-FFF2-40B4-BE49-F238E27FC236}">
                    <a16:creationId xmlns:a16="http://schemas.microsoft.com/office/drawing/2014/main" id="{52DDB4E0-7793-4A7E-5F91-A4D042563599}"/>
                  </a:ext>
                </a:extLst>
              </p:cNvPr>
              <p:cNvSpPr/>
              <p:nvPr/>
            </p:nvSpPr>
            <p:spPr>
              <a:xfrm>
                <a:off x="840437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5" name="Freeform 6372">
                <a:extLst>
                  <a:ext uri="{FF2B5EF4-FFF2-40B4-BE49-F238E27FC236}">
                    <a16:creationId xmlns:a16="http://schemas.microsoft.com/office/drawing/2014/main" id="{1DEEF7B8-5F60-90D5-C859-CF87C18AF96F}"/>
                  </a:ext>
                </a:extLst>
              </p:cNvPr>
              <p:cNvSpPr/>
              <p:nvPr/>
            </p:nvSpPr>
            <p:spPr>
              <a:xfrm>
                <a:off x="8427480"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6" name="Freeform 6373">
                <a:extLst>
                  <a:ext uri="{FF2B5EF4-FFF2-40B4-BE49-F238E27FC236}">
                    <a16:creationId xmlns:a16="http://schemas.microsoft.com/office/drawing/2014/main" id="{5DF2C1B3-F6A8-A792-E143-DD12C52F516A}"/>
                  </a:ext>
                </a:extLst>
              </p:cNvPr>
              <p:cNvSpPr/>
              <p:nvPr/>
            </p:nvSpPr>
            <p:spPr>
              <a:xfrm>
                <a:off x="840653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7" name="Freeform 6374">
                <a:extLst>
                  <a:ext uri="{FF2B5EF4-FFF2-40B4-BE49-F238E27FC236}">
                    <a16:creationId xmlns:a16="http://schemas.microsoft.com/office/drawing/2014/main" id="{D26B397E-DC8B-0E16-79B5-71849EFF8438}"/>
                  </a:ext>
                </a:extLst>
              </p:cNvPr>
              <p:cNvSpPr/>
              <p:nvPr/>
            </p:nvSpPr>
            <p:spPr>
              <a:xfrm>
                <a:off x="842951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8" name="Freeform 6375">
                <a:extLst>
                  <a:ext uri="{FF2B5EF4-FFF2-40B4-BE49-F238E27FC236}">
                    <a16:creationId xmlns:a16="http://schemas.microsoft.com/office/drawing/2014/main" id="{DB2C8FDA-8B6C-2CC1-9B83-45B38449E33A}"/>
                  </a:ext>
                </a:extLst>
              </p:cNvPr>
              <p:cNvSpPr/>
              <p:nvPr/>
            </p:nvSpPr>
            <p:spPr>
              <a:xfrm>
                <a:off x="840653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29" name="Freeform 6376">
                <a:extLst>
                  <a:ext uri="{FF2B5EF4-FFF2-40B4-BE49-F238E27FC236}">
                    <a16:creationId xmlns:a16="http://schemas.microsoft.com/office/drawing/2014/main" id="{3BBF628E-F8AD-B22E-16AD-8AA519A6EF49}"/>
                  </a:ext>
                </a:extLst>
              </p:cNvPr>
              <p:cNvSpPr/>
              <p:nvPr/>
            </p:nvSpPr>
            <p:spPr>
              <a:xfrm>
                <a:off x="8429511"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0" name="Freeform 6377">
                <a:extLst>
                  <a:ext uri="{FF2B5EF4-FFF2-40B4-BE49-F238E27FC236}">
                    <a16:creationId xmlns:a16="http://schemas.microsoft.com/office/drawing/2014/main" id="{2C0BE9BF-BA5E-0025-299E-72B53287E2D5}"/>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1" name="Freeform 6378">
                <a:extLst>
                  <a:ext uri="{FF2B5EF4-FFF2-40B4-BE49-F238E27FC236}">
                    <a16:creationId xmlns:a16="http://schemas.microsoft.com/office/drawing/2014/main" id="{9259B397-75C6-7F1F-6F5C-389047982081}"/>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2" name="Freeform 6379">
                <a:extLst>
                  <a:ext uri="{FF2B5EF4-FFF2-40B4-BE49-F238E27FC236}">
                    <a16:creationId xmlns:a16="http://schemas.microsoft.com/office/drawing/2014/main" id="{477AB891-2D8E-004D-2006-9E305D678433}"/>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3" name="Freeform 6380">
                <a:extLst>
                  <a:ext uri="{FF2B5EF4-FFF2-40B4-BE49-F238E27FC236}">
                    <a16:creationId xmlns:a16="http://schemas.microsoft.com/office/drawing/2014/main" id="{C8EC84A7-FCB1-0C5C-DD22-2363607EADF3}"/>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4" name="Freeform 6381">
                <a:extLst>
                  <a:ext uri="{FF2B5EF4-FFF2-40B4-BE49-F238E27FC236}">
                    <a16:creationId xmlns:a16="http://schemas.microsoft.com/office/drawing/2014/main" id="{683ACE9C-894C-2036-5B42-922914A9E71B}"/>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5" name="Freeform 6382">
                <a:extLst>
                  <a:ext uri="{FF2B5EF4-FFF2-40B4-BE49-F238E27FC236}">
                    <a16:creationId xmlns:a16="http://schemas.microsoft.com/office/drawing/2014/main" id="{253866A2-CD70-54AE-4D4A-5CD86C197AF2}"/>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6" name="Freeform 6383">
                <a:extLst>
                  <a:ext uri="{FF2B5EF4-FFF2-40B4-BE49-F238E27FC236}">
                    <a16:creationId xmlns:a16="http://schemas.microsoft.com/office/drawing/2014/main" id="{8E1CEC27-DB60-6E7A-36ED-7191312A6410}"/>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7" name="Freeform 6384">
                <a:extLst>
                  <a:ext uri="{FF2B5EF4-FFF2-40B4-BE49-F238E27FC236}">
                    <a16:creationId xmlns:a16="http://schemas.microsoft.com/office/drawing/2014/main" id="{2C458C9C-1D9D-9F14-B1CA-0441E1D44E83}"/>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8" name="Freeform 6385">
                <a:extLst>
                  <a:ext uri="{FF2B5EF4-FFF2-40B4-BE49-F238E27FC236}">
                    <a16:creationId xmlns:a16="http://schemas.microsoft.com/office/drawing/2014/main" id="{140A0787-2A54-94AA-D9CC-C0C20F502D75}"/>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39" name="Freeform 6386">
                <a:extLst>
                  <a:ext uri="{FF2B5EF4-FFF2-40B4-BE49-F238E27FC236}">
                    <a16:creationId xmlns:a16="http://schemas.microsoft.com/office/drawing/2014/main" id="{253B5CA7-4A01-859C-532E-9C86FE87DB38}"/>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0" name="Freeform 6387">
                <a:extLst>
                  <a:ext uri="{FF2B5EF4-FFF2-40B4-BE49-F238E27FC236}">
                    <a16:creationId xmlns:a16="http://schemas.microsoft.com/office/drawing/2014/main" id="{7BD39BC4-25BA-5C44-460E-28587A4E8D83}"/>
                  </a:ext>
                </a:extLst>
              </p:cNvPr>
              <p:cNvSpPr/>
              <p:nvPr/>
            </p:nvSpPr>
            <p:spPr>
              <a:xfrm>
                <a:off x="8408562"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1" name="Freeform 6388">
                <a:extLst>
                  <a:ext uri="{FF2B5EF4-FFF2-40B4-BE49-F238E27FC236}">
                    <a16:creationId xmlns:a16="http://schemas.microsoft.com/office/drawing/2014/main" id="{184511AE-D49C-049E-B784-C49AB9687668}"/>
                  </a:ext>
                </a:extLst>
              </p:cNvPr>
              <p:cNvSpPr/>
              <p:nvPr/>
            </p:nvSpPr>
            <p:spPr>
              <a:xfrm>
                <a:off x="8431669"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2" name="Freeform 6389">
                <a:extLst>
                  <a:ext uri="{FF2B5EF4-FFF2-40B4-BE49-F238E27FC236}">
                    <a16:creationId xmlns:a16="http://schemas.microsoft.com/office/drawing/2014/main" id="{4A6BE040-F8A4-D662-3800-2FB1BD5FD863}"/>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3" name="Freeform 6390">
                <a:extLst>
                  <a:ext uri="{FF2B5EF4-FFF2-40B4-BE49-F238E27FC236}">
                    <a16:creationId xmlns:a16="http://schemas.microsoft.com/office/drawing/2014/main" id="{2C2BCD84-EF20-2C8E-CDCA-F312AE67319D}"/>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4" name="Freeform 6391">
                <a:extLst>
                  <a:ext uri="{FF2B5EF4-FFF2-40B4-BE49-F238E27FC236}">
                    <a16:creationId xmlns:a16="http://schemas.microsoft.com/office/drawing/2014/main" id="{6B7BDCE2-4D97-92F8-D852-41262E42E78E}"/>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5" name="Freeform 6392">
                <a:extLst>
                  <a:ext uri="{FF2B5EF4-FFF2-40B4-BE49-F238E27FC236}">
                    <a16:creationId xmlns:a16="http://schemas.microsoft.com/office/drawing/2014/main" id="{8AFD1DA9-1278-E4EE-A49D-53854D341A67}"/>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6" name="Freeform 6393">
                <a:extLst>
                  <a:ext uri="{FF2B5EF4-FFF2-40B4-BE49-F238E27FC236}">
                    <a16:creationId xmlns:a16="http://schemas.microsoft.com/office/drawing/2014/main" id="{0132AAD7-E606-254D-BD0D-BDBEA26B7631}"/>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7" name="Freeform 6394">
                <a:extLst>
                  <a:ext uri="{FF2B5EF4-FFF2-40B4-BE49-F238E27FC236}">
                    <a16:creationId xmlns:a16="http://schemas.microsoft.com/office/drawing/2014/main" id="{00AB0AF9-8284-3F0D-5E87-ADCE4F7B9A17}"/>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8" name="Freeform 6395">
                <a:extLst>
                  <a:ext uri="{FF2B5EF4-FFF2-40B4-BE49-F238E27FC236}">
                    <a16:creationId xmlns:a16="http://schemas.microsoft.com/office/drawing/2014/main" id="{CC76F9F3-8755-4D0E-1314-3CA2FCF9633F}"/>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49" name="Freeform 6396">
                <a:extLst>
                  <a:ext uri="{FF2B5EF4-FFF2-40B4-BE49-F238E27FC236}">
                    <a16:creationId xmlns:a16="http://schemas.microsoft.com/office/drawing/2014/main" id="{DAFCA81C-A2AD-8B4C-F2F8-B2103722BC28}"/>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0" name="Freeform 6397">
                <a:extLst>
                  <a:ext uri="{FF2B5EF4-FFF2-40B4-BE49-F238E27FC236}">
                    <a16:creationId xmlns:a16="http://schemas.microsoft.com/office/drawing/2014/main" id="{333379C6-7B4F-02E3-5DF6-7626B965F9CD}"/>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1" name="Freeform 6398">
                <a:extLst>
                  <a:ext uri="{FF2B5EF4-FFF2-40B4-BE49-F238E27FC236}">
                    <a16:creationId xmlns:a16="http://schemas.microsoft.com/office/drawing/2014/main" id="{8E120BFC-B214-36B5-C436-42F3493D128E}"/>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2" name="Freeform 6399">
                <a:extLst>
                  <a:ext uri="{FF2B5EF4-FFF2-40B4-BE49-F238E27FC236}">
                    <a16:creationId xmlns:a16="http://schemas.microsoft.com/office/drawing/2014/main" id="{9F15D374-BAAD-4A6A-7D2E-BB2216FEFE34}"/>
                  </a:ext>
                </a:extLst>
              </p:cNvPr>
              <p:cNvSpPr/>
              <p:nvPr/>
            </p:nvSpPr>
            <p:spPr>
              <a:xfrm>
                <a:off x="8410720" y="3052228"/>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3" name="Freeform 6400">
                <a:extLst>
                  <a:ext uri="{FF2B5EF4-FFF2-40B4-BE49-F238E27FC236}">
                    <a16:creationId xmlns:a16="http://schemas.microsoft.com/office/drawing/2014/main" id="{3C152FB7-DA12-1EB1-5241-29166B596197}"/>
                  </a:ext>
                </a:extLst>
              </p:cNvPr>
              <p:cNvSpPr/>
              <p:nvPr/>
            </p:nvSpPr>
            <p:spPr>
              <a:xfrm>
                <a:off x="8433828" y="3030714"/>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4" name="Freeform 6401">
                <a:extLst>
                  <a:ext uri="{FF2B5EF4-FFF2-40B4-BE49-F238E27FC236}">
                    <a16:creationId xmlns:a16="http://schemas.microsoft.com/office/drawing/2014/main" id="{0C6FEA15-7691-3471-AB94-285F8498AC28}"/>
                  </a:ext>
                </a:extLst>
              </p:cNvPr>
              <p:cNvSpPr/>
              <p:nvPr/>
            </p:nvSpPr>
            <p:spPr>
              <a:xfrm>
                <a:off x="8412879"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5" name="Freeform 6402">
                <a:extLst>
                  <a:ext uri="{FF2B5EF4-FFF2-40B4-BE49-F238E27FC236}">
                    <a16:creationId xmlns:a16="http://schemas.microsoft.com/office/drawing/2014/main" id="{B1D48B67-F9F8-FC51-64FD-8DD9D0C390A6}"/>
                  </a:ext>
                </a:extLst>
              </p:cNvPr>
              <p:cNvSpPr/>
              <p:nvPr/>
            </p:nvSpPr>
            <p:spPr>
              <a:xfrm>
                <a:off x="8435859"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6" name="Freeform 6403">
                <a:extLst>
                  <a:ext uri="{FF2B5EF4-FFF2-40B4-BE49-F238E27FC236}">
                    <a16:creationId xmlns:a16="http://schemas.microsoft.com/office/drawing/2014/main" id="{A8F8555B-A334-6F87-6708-4693945A9C88}"/>
                  </a:ext>
                </a:extLst>
              </p:cNvPr>
              <p:cNvSpPr/>
              <p:nvPr/>
            </p:nvSpPr>
            <p:spPr>
              <a:xfrm>
                <a:off x="8412879"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7" name="Freeform 6404">
                <a:extLst>
                  <a:ext uri="{FF2B5EF4-FFF2-40B4-BE49-F238E27FC236}">
                    <a16:creationId xmlns:a16="http://schemas.microsoft.com/office/drawing/2014/main" id="{DCC24585-5FA9-7737-D5BD-958F8D82FD87}"/>
                  </a:ext>
                </a:extLst>
              </p:cNvPr>
              <p:cNvSpPr/>
              <p:nvPr/>
            </p:nvSpPr>
            <p:spPr>
              <a:xfrm>
                <a:off x="8435859"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8" name="Freeform 6405">
                <a:extLst>
                  <a:ext uri="{FF2B5EF4-FFF2-40B4-BE49-F238E27FC236}">
                    <a16:creationId xmlns:a16="http://schemas.microsoft.com/office/drawing/2014/main" id="{C8A550D7-E148-9BD0-929D-9F237DB6D46F}"/>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59" name="Freeform 6406">
                <a:extLst>
                  <a:ext uri="{FF2B5EF4-FFF2-40B4-BE49-F238E27FC236}">
                    <a16:creationId xmlns:a16="http://schemas.microsoft.com/office/drawing/2014/main" id="{C109C7D4-DA9F-B7B2-2C64-E8C567904A7E}"/>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0" name="Freeform 6407">
                <a:extLst>
                  <a:ext uri="{FF2B5EF4-FFF2-40B4-BE49-F238E27FC236}">
                    <a16:creationId xmlns:a16="http://schemas.microsoft.com/office/drawing/2014/main" id="{1503B151-FC90-6AE0-4A55-45BE9A30AFD9}"/>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1" name="Freeform 6408">
                <a:extLst>
                  <a:ext uri="{FF2B5EF4-FFF2-40B4-BE49-F238E27FC236}">
                    <a16:creationId xmlns:a16="http://schemas.microsoft.com/office/drawing/2014/main" id="{1DC28786-2F5B-5BBA-DA61-6C3251FA9AA9}"/>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2" name="Freeform 6409">
                <a:extLst>
                  <a:ext uri="{FF2B5EF4-FFF2-40B4-BE49-F238E27FC236}">
                    <a16:creationId xmlns:a16="http://schemas.microsoft.com/office/drawing/2014/main" id="{B545EB26-7267-B5B4-6915-FA5A7D175FE0}"/>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3" name="Freeform 6410">
                <a:extLst>
                  <a:ext uri="{FF2B5EF4-FFF2-40B4-BE49-F238E27FC236}">
                    <a16:creationId xmlns:a16="http://schemas.microsoft.com/office/drawing/2014/main" id="{1A5B2498-7E6F-B3D6-8486-6B96C570361A}"/>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4" name="Freeform 6411">
                <a:extLst>
                  <a:ext uri="{FF2B5EF4-FFF2-40B4-BE49-F238E27FC236}">
                    <a16:creationId xmlns:a16="http://schemas.microsoft.com/office/drawing/2014/main" id="{93E5248B-2280-C43A-BC3E-0F6C5697AA47}"/>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5" name="Freeform 6412">
                <a:extLst>
                  <a:ext uri="{FF2B5EF4-FFF2-40B4-BE49-F238E27FC236}">
                    <a16:creationId xmlns:a16="http://schemas.microsoft.com/office/drawing/2014/main" id="{21964463-A6F1-97EF-00CD-3C8C7B81CE10}"/>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6" name="Freeform 6413">
                <a:extLst>
                  <a:ext uri="{FF2B5EF4-FFF2-40B4-BE49-F238E27FC236}">
                    <a16:creationId xmlns:a16="http://schemas.microsoft.com/office/drawing/2014/main" id="{C752E107-6C94-F377-24DA-88C6C7DE0938}"/>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7" name="Freeform 6414">
                <a:extLst>
                  <a:ext uri="{FF2B5EF4-FFF2-40B4-BE49-F238E27FC236}">
                    <a16:creationId xmlns:a16="http://schemas.microsoft.com/office/drawing/2014/main" id="{21231D47-3882-2314-7226-9596BC12C826}"/>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8" name="Freeform 6415">
                <a:extLst>
                  <a:ext uri="{FF2B5EF4-FFF2-40B4-BE49-F238E27FC236}">
                    <a16:creationId xmlns:a16="http://schemas.microsoft.com/office/drawing/2014/main" id="{5060EE55-59F1-4B36-B022-B78955634987}"/>
                  </a:ext>
                </a:extLst>
              </p:cNvPr>
              <p:cNvSpPr/>
              <p:nvPr/>
            </p:nvSpPr>
            <p:spPr>
              <a:xfrm>
                <a:off x="8414910"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69" name="Freeform 6416">
                <a:extLst>
                  <a:ext uri="{FF2B5EF4-FFF2-40B4-BE49-F238E27FC236}">
                    <a16:creationId xmlns:a16="http://schemas.microsoft.com/office/drawing/2014/main" id="{B473BDE2-4A24-7542-B32D-5EB6671F68DE}"/>
                  </a:ext>
                </a:extLst>
              </p:cNvPr>
              <p:cNvSpPr/>
              <p:nvPr/>
            </p:nvSpPr>
            <p:spPr>
              <a:xfrm>
                <a:off x="8438018"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0" name="Freeform 6417">
                <a:extLst>
                  <a:ext uri="{FF2B5EF4-FFF2-40B4-BE49-F238E27FC236}">
                    <a16:creationId xmlns:a16="http://schemas.microsoft.com/office/drawing/2014/main" id="{B4CBB19B-7EF1-27A8-0623-723EA1AC3D62}"/>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1" name="Freeform 6418">
                <a:extLst>
                  <a:ext uri="{FF2B5EF4-FFF2-40B4-BE49-F238E27FC236}">
                    <a16:creationId xmlns:a16="http://schemas.microsoft.com/office/drawing/2014/main" id="{E6FF6A10-9C62-EBFD-68C0-E941EDC3F15B}"/>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2" name="Freeform 6419">
                <a:extLst>
                  <a:ext uri="{FF2B5EF4-FFF2-40B4-BE49-F238E27FC236}">
                    <a16:creationId xmlns:a16="http://schemas.microsoft.com/office/drawing/2014/main" id="{3D9C7001-EAC1-D4A8-D8C0-8E5462A12997}"/>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3" name="Freeform 6420">
                <a:extLst>
                  <a:ext uri="{FF2B5EF4-FFF2-40B4-BE49-F238E27FC236}">
                    <a16:creationId xmlns:a16="http://schemas.microsoft.com/office/drawing/2014/main" id="{7533278E-15E2-DAC6-AFC0-67E97A707227}"/>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4" name="Freeform 6421">
                <a:extLst>
                  <a:ext uri="{FF2B5EF4-FFF2-40B4-BE49-F238E27FC236}">
                    <a16:creationId xmlns:a16="http://schemas.microsoft.com/office/drawing/2014/main" id="{33426EC4-BEF0-40FB-C950-72AD088818B3}"/>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5" name="Freeform 6422">
                <a:extLst>
                  <a:ext uri="{FF2B5EF4-FFF2-40B4-BE49-F238E27FC236}">
                    <a16:creationId xmlns:a16="http://schemas.microsoft.com/office/drawing/2014/main" id="{4D93D91E-038A-2ECC-7EF2-721B5B8BDECF}"/>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6" name="Freeform 6423">
                <a:extLst>
                  <a:ext uri="{FF2B5EF4-FFF2-40B4-BE49-F238E27FC236}">
                    <a16:creationId xmlns:a16="http://schemas.microsoft.com/office/drawing/2014/main" id="{1922890B-A00A-A09D-4FE9-3B475B10D5C0}"/>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7" name="Freeform 6424">
                <a:extLst>
                  <a:ext uri="{FF2B5EF4-FFF2-40B4-BE49-F238E27FC236}">
                    <a16:creationId xmlns:a16="http://schemas.microsoft.com/office/drawing/2014/main" id="{15E23107-46E7-9064-24DC-6BB3B04CB924}"/>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8" name="Freeform 6425">
                <a:extLst>
                  <a:ext uri="{FF2B5EF4-FFF2-40B4-BE49-F238E27FC236}">
                    <a16:creationId xmlns:a16="http://schemas.microsoft.com/office/drawing/2014/main" id="{2C7B01C5-C9D0-80A7-79F3-146A04EFB7DD}"/>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79" name="Freeform 6426">
                <a:extLst>
                  <a:ext uri="{FF2B5EF4-FFF2-40B4-BE49-F238E27FC236}">
                    <a16:creationId xmlns:a16="http://schemas.microsoft.com/office/drawing/2014/main" id="{537C0C77-7817-B6C2-AE08-446BCB3B5D55}"/>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0" name="Freeform 6427">
                <a:extLst>
                  <a:ext uri="{FF2B5EF4-FFF2-40B4-BE49-F238E27FC236}">
                    <a16:creationId xmlns:a16="http://schemas.microsoft.com/office/drawing/2014/main" id="{FC3C4566-FAFA-20CD-53A1-DC57E569691F}"/>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1" name="Freeform 6428">
                <a:extLst>
                  <a:ext uri="{FF2B5EF4-FFF2-40B4-BE49-F238E27FC236}">
                    <a16:creationId xmlns:a16="http://schemas.microsoft.com/office/drawing/2014/main" id="{A8B95C74-E639-0574-4509-019289F551B9}"/>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2" name="Freeform 6429">
                <a:extLst>
                  <a:ext uri="{FF2B5EF4-FFF2-40B4-BE49-F238E27FC236}">
                    <a16:creationId xmlns:a16="http://schemas.microsoft.com/office/drawing/2014/main" id="{6E75EA4F-F716-DF18-DC32-AD545854D7A7}"/>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3" name="Freeform 6430">
                <a:extLst>
                  <a:ext uri="{FF2B5EF4-FFF2-40B4-BE49-F238E27FC236}">
                    <a16:creationId xmlns:a16="http://schemas.microsoft.com/office/drawing/2014/main" id="{796F2466-39D3-D353-B6B3-891BC07BC5E1}"/>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4" name="Freeform 6431">
                <a:extLst>
                  <a:ext uri="{FF2B5EF4-FFF2-40B4-BE49-F238E27FC236}">
                    <a16:creationId xmlns:a16="http://schemas.microsoft.com/office/drawing/2014/main" id="{D47C0587-8364-4E1B-1FED-7FEC53EA2B67}"/>
                  </a:ext>
                </a:extLst>
              </p:cNvPr>
              <p:cNvSpPr/>
              <p:nvPr/>
            </p:nvSpPr>
            <p:spPr>
              <a:xfrm>
                <a:off x="841706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5" name="Freeform 6432">
                <a:extLst>
                  <a:ext uri="{FF2B5EF4-FFF2-40B4-BE49-F238E27FC236}">
                    <a16:creationId xmlns:a16="http://schemas.microsoft.com/office/drawing/2014/main" id="{A0D8201B-B6ED-AEF6-0661-01FA5F7AD9E0}"/>
                  </a:ext>
                </a:extLst>
              </p:cNvPr>
              <p:cNvSpPr/>
              <p:nvPr/>
            </p:nvSpPr>
            <p:spPr>
              <a:xfrm>
                <a:off x="844017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6" name="Freeform 6433">
                <a:extLst>
                  <a:ext uri="{FF2B5EF4-FFF2-40B4-BE49-F238E27FC236}">
                    <a16:creationId xmlns:a16="http://schemas.microsoft.com/office/drawing/2014/main" id="{9DF7B926-B203-CCC7-0481-817F631D383B}"/>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7" name="Freeform 6434">
                <a:extLst>
                  <a:ext uri="{FF2B5EF4-FFF2-40B4-BE49-F238E27FC236}">
                    <a16:creationId xmlns:a16="http://schemas.microsoft.com/office/drawing/2014/main" id="{A2EE1AF4-DE1D-4C25-EC5D-24FCE6BD18A3}"/>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8" name="Freeform 6435">
                <a:extLst>
                  <a:ext uri="{FF2B5EF4-FFF2-40B4-BE49-F238E27FC236}">
                    <a16:creationId xmlns:a16="http://schemas.microsoft.com/office/drawing/2014/main" id="{78B47E5E-BF21-2336-0628-4E498EF3C018}"/>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89" name="Freeform 6436">
                <a:extLst>
                  <a:ext uri="{FF2B5EF4-FFF2-40B4-BE49-F238E27FC236}">
                    <a16:creationId xmlns:a16="http://schemas.microsoft.com/office/drawing/2014/main" id="{3C3AD80C-413E-F032-EB03-543730E98493}"/>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0" name="Freeform 6437">
                <a:extLst>
                  <a:ext uri="{FF2B5EF4-FFF2-40B4-BE49-F238E27FC236}">
                    <a16:creationId xmlns:a16="http://schemas.microsoft.com/office/drawing/2014/main" id="{9F571B31-6B13-824A-6AF2-37838AF4240C}"/>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1" name="Freeform 6438">
                <a:extLst>
                  <a:ext uri="{FF2B5EF4-FFF2-40B4-BE49-F238E27FC236}">
                    <a16:creationId xmlns:a16="http://schemas.microsoft.com/office/drawing/2014/main" id="{C7ADB778-0155-EB1C-E4FD-498F06977259}"/>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2" name="Freeform 6439">
                <a:extLst>
                  <a:ext uri="{FF2B5EF4-FFF2-40B4-BE49-F238E27FC236}">
                    <a16:creationId xmlns:a16="http://schemas.microsoft.com/office/drawing/2014/main" id="{68699A86-6ED4-D5C3-8129-953248884168}"/>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3" name="Freeform 6440">
                <a:extLst>
                  <a:ext uri="{FF2B5EF4-FFF2-40B4-BE49-F238E27FC236}">
                    <a16:creationId xmlns:a16="http://schemas.microsoft.com/office/drawing/2014/main" id="{1868DD1C-DCDD-CE6F-361F-59454CF3A42B}"/>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4" name="Freeform 6441">
                <a:extLst>
                  <a:ext uri="{FF2B5EF4-FFF2-40B4-BE49-F238E27FC236}">
                    <a16:creationId xmlns:a16="http://schemas.microsoft.com/office/drawing/2014/main" id="{7BD17E1B-51D4-070D-DAE8-B2ABAE346FE1}"/>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5" name="Freeform 6442">
                <a:extLst>
                  <a:ext uri="{FF2B5EF4-FFF2-40B4-BE49-F238E27FC236}">
                    <a16:creationId xmlns:a16="http://schemas.microsoft.com/office/drawing/2014/main" id="{DD1AA960-2D9A-63AD-193B-68CC9D8A2E10}"/>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6" name="Freeform 6443">
                <a:extLst>
                  <a:ext uri="{FF2B5EF4-FFF2-40B4-BE49-F238E27FC236}">
                    <a16:creationId xmlns:a16="http://schemas.microsoft.com/office/drawing/2014/main" id="{1112CACB-5B7C-A73C-68B3-D2E4DB896AC7}"/>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7" name="Freeform 6444">
                <a:extLst>
                  <a:ext uri="{FF2B5EF4-FFF2-40B4-BE49-F238E27FC236}">
                    <a16:creationId xmlns:a16="http://schemas.microsoft.com/office/drawing/2014/main" id="{D2C5B7D5-E1F7-93A6-1CE8-440F4EE4D52A}"/>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8" name="Freeform 6445">
                <a:extLst>
                  <a:ext uri="{FF2B5EF4-FFF2-40B4-BE49-F238E27FC236}">
                    <a16:creationId xmlns:a16="http://schemas.microsoft.com/office/drawing/2014/main" id="{79588076-8C6D-856A-CCA9-4A2D9EF0DDD3}"/>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799" name="Freeform 6446">
                <a:extLst>
                  <a:ext uri="{FF2B5EF4-FFF2-40B4-BE49-F238E27FC236}">
                    <a16:creationId xmlns:a16="http://schemas.microsoft.com/office/drawing/2014/main" id="{41CB9690-2275-641C-7643-8C4DB1C8E0D9}"/>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0" name="Freeform 6447">
                <a:extLst>
                  <a:ext uri="{FF2B5EF4-FFF2-40B4-BE49-F238E27FC236}">
                    <a16:creationId xmlns:a16="http://schemas.microsoft.com/office/drawing/2014/main" id="{9B48E82B-E295-D84D-1A0D-A27EB9E5A81E}"/>
                  </a:ext>
                </a:extLst>
              </p:cNvPr>
              <p:cNvSpPr/>
              <p:nvPr/>
            </p:nvSpPr>
            <p:spPr>
              <a:xfrm>
                <a:off x="841922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1" name="Freeform 6448">
                <a:extLst>
                  <a:ext uri="{FF2B5EF4-FFF2-40B4-BE49-F238E27FC236}">
                    <a16:creationId xmlns:a16="http://schemas.microsoft.com/office/drawing/2014/main" id="{1B7457D6-AB19-A04A-551C-D580ECEF8DDF}"/>
                  </a:ext>
                </a:extLst>
              </p:cNvPr>
              <p:cNvSpPr/>
              <p:nvPr/>
            </p:nvSpPr>
            <p:spPr>
              <a:xfrm>
                <a:off x="8442207"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2" name="Freeform 6449">
                <a:extLst>
                  <a:ext uri="{FF2B5EF4-FFF2-40B4-BE49-F238E27FC236}">
                    <a16:creationId xmlns:a16="http://schemas.microsoft.com/office/drawing/2014/main" id="{8113538F-2811-151F-E3BF-D94E0113F822}"/>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3" name="Freeform 6450">
                <a:extLst>
                  <a:ext uri="{FF2B5EF4-FFF2-40B4-BE49-F238E27FC236}">
                    <a16:creationId xmlns:a16="http://schemas.microsoft.com/office/drawing/2014/main" id="{82EEED28-85A3-53A5-E924-3A975CB1C935}"/>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4" name="Freeform 6451">
                <a:extLst>
                  <a:ext uri="{FF2B5EF4-FFF2-40B4-BE49-F238E27FC236}">
                    <a16:creationId xmlns:a16="http://schemas.microsoft.com/office/drawing/2014/main" id="{DE781809-4C25-3FC3-0CDE-D86A55393AFD}"/>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5" name="Freeform 6452">
                <a:extLst>
                  <a:ext uri="{FF2B5EF4-FFF2-40B4-BE49-F238E27FC236}">
                    <a16:creationId xmlns:a16="http://schemas.microsoft.com/office/drawing/2014/main" id="{D9838689-96D7-891B-0881-2EF395AC80BE}"/>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6" name="Freeform 6453">
                <a:extLst>
                  <a:ext uri="{FF2B5EF4-FFF2-40B4-BE49-F238E27FC236}">
                    <a16:creationId xmlns:a16="http://schemas.microsoft.com/office/drawing/2014/main" id="{D1F110DD-E1EF-6CF5-9572-2B3C46C2FB38}"/>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7" name="Freeform 6454">
                <a:extLst>
                  <a:ext uri="{FF2B5EF4-FFF2-40B4-BE49-F238E27FC236}">
                    <a16:creationId xmlns:a16="http://schemas.microsoft.com/office/drawing/2014/main" id="{4377E8B3-A2DD-950E-BDD3-D49522052110}"/>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8" name="Freeform 6455">
                <a:extLst>
                  <a:ext uri="{FF2B5EF4-FFF2-40B4-BE49-F238E27FC236}">
                    <a16:creationId xmlns:a16="http://schemas.microsoft.com/office/drawing/2014/main" id="{B3287E37-20E3-C3A7-1FFA-B861A8EE0F7E}"/>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09" name="Freeform 6456">
                <a:extLst>
                  <a:ext uri="{FF2B5EF4-FFF2-40B4-BE49-F238E27FC236}">
                    <a16:creationId xmlns:a16="http://schemas.microsoft.com/office/drawing/2014/main" id="{764E3E97-8525-EBD1-D225-4FB1CDA3DE06}"/>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0" name="Freeform 6457">
                <a:extLst>
                  <a:ext uri="{FF2B5EF4-FFF2-40B4-BE49-F238E27FC236}">
                    <a16:creationId xmlns:a16="http://schemas.microsoft.com/office/drawing/2014/main" id="{C48896D6-8297-1C01-2B76-DB3BBF11EF2C}"/>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1" name="Freeform 6458">
                <a:extLst>
                  <a:ext uri="{FF2B5EF4-FFF2-40B4-BE49-F238E27FC236}">
                    <a16:creationId xmlns:a16="http://schemas.microsoft.com/office/drawing/2014/main" id="{C7C7A076-66D3-276E-11E6-B8298BF0EBF7}"/>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2" name="Freeform 6459">
                <a:extLst>
                  <a:ext uri="{FF2B5EF4-FFF2-40B4-BE49-F238E27FC236}">
                    <a16:creationId xmlns:a16="http://schemas.microsoft.com/office/drawing/2014/main" id="{BA88EA42-62DC-E85D-2D0F-90F45FE1F597}"/>
                  </a:ext>
                </a:extLst>
              </p:cNvPr>
              <p:cNvSpPr/>
              <p:nvPr/>
            </p:nvSpPr>
            <p:spPr>
              <a:xfrm>
                <a:off x="8421258"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3" name="Freeform 6460">
                <a:extLst>
                  <a:ext uri="{FF2B5EF4-FFF2-40B4-BE49-F238E27FC236}">
                    <a16:creationId xmlns:a16="http://schemas.microsoft.com/office/drawing/2014/main" id="{4893EE87-53EE-E01E-8E8F-C61BF1C00E75}"/>
                  </a:ext>
                </a:extLst>
              </p:cNvPr>
              <p:cNvSpPr/>
              <p:nvPr/>
            </p:nvSpPr>
            <p:spPr>
              <a:xfrm>
                <a:off x="8444366"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4" name="Freeform 6461">
                <a:extLst>
                  <a:ext uri="{FF2B5EF4-FFF2-40B4-BE49-F238E27FC236}">
                    <a16:creationId xmlns:a16="http://schemas.microsoft.com/office/drawing/2014/main" id="{AAA9D944-0464-A7D3-B39E-D59F16360974}"/>
                  </a:ext>
                </a:extLst>
              </p:cNvPr>
              <p:cNvSpPr/>
              <p:nvPr/>
            </p:nvSpPr>
            <p:spPr>
              <a:xfrm>
                <a:off x="842341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5" name="Freeform 6462">
                <a:extLst>
                  <a:ext uri="{FF2B5EF4-FFF2-40B4-BE49-F238E27FC236}">
                    <a16:creationId xmlns:a16="http://schemas.microsoft.com/office/drawing/2014/main" id="{557D45C9-FF8A-4A10-17AD-E2EDFCDAAAE2}"/>
                  </a:ext>
                </a:extLst>
              </p:cNvPr>
              <p:cNvSpPr/>
              <p:nvPr/>
            </p:nvSpPr>
            <p:spPr>
              <a:xfrm>
                <a:off x="8446524"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6" name="Freeform 6463">
                <a:extLst>
                  <a:ext uri="{FF2B5EF4-FFF2-40B4-BE49-F238E27FC236}">
                    <a16:creationId xmlns:a16="http://schemas.microsoft.com/office/drawing/2014/main" id="{2129D111-E740-BF75-26C2-A99CC4D8014D}"/>
                  </a:ext>
                </a:extLst>
              </p:cNvPr>
              <p:cNvSpPr/>
              <p:nvPr/>
            </p:nvSpPr>
            <p:spPr>
              <a:xfrm>
                <a:off x="8423417" y="3058809"/>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7" name="Freeform 6464">
                <a:extLst>
                  <a:ext uri="{FF2B5EF4-FFF2-40B4-BE49-F238E27FC236}">
                    <a16:creationId xmlns:a16="http://schemas.microsoft.com/office/drawing/2014/main" id="{A166D35C-E688-F9EC-5109-0BEFF1BF03BD}"/>
                  </a:ext>
                </a:extLst>
              </p:cNvPr>
              <p:cNvSpPr/>
              <p:nvPr/>
            </p:nvSpPr>
            <p:spPr>
              <a:xfrm>
                <a:off x="8446524" y="303716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8" name="Freeform 6465">
                <a:extLst>
                  <a:ext uri="{FF2B5EF4-FFF2-40B4-BE49-F238E27FC236}">
                    <a16:creationId xmlns:a16="http://schemas.microsoft.com/office/drawing/2014/main" id="{8BD2C089-BD66-EB8D-81A2-2FCB4E04E472}"/>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19" name="Freeform 6466">
                <a:extLst>
                  <a:ext uri="{FF2B5EF4-FFF2-40B4-BE49-F238E27FC236}">
                    <a16:creationId xmlns:a16="http://schemas.microsoft.com/office/drawing/2014/main" id="{2B55C3DC-FB27-D4FB-7F84-9944DF00E56C}"/>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0" name="Freeform 6467">
                <a:extLst>
                  <a:ext uri="{FF2B5EF4-FFF2-40B4-BE49-F238E27FC236}">
                    <a16:creationId xmlns:a16="http://schemas.microsoft.com/office/drawing/2014/main" id="{4B4A7FA3-E697-2696-FD56-C06458D4657C}"/>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1" name="Freeform 6468">
                <a:extLst>
                  <a:ext uri="{FF2B5EF4-FFF2-40B4-BE49-F238E27FC236}">
                    <a16:creationId xmlns:a16="http://schemas.microsoft.com/office/drawing/2014/main" id="{8AB168A9-5987-6781-8A9A-F521A6799DB5}"/>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2" name="Freeform 6469">
                <a:extLst>
                  <a:ext uri="{FF2B5EF4-FFF2-40B4-BE49-F238E27FC236}">
                    <a16:creationId xmlns:a16="http://schemas.microsoft.com/office/drawing/2014/main" id="{4F4A24D3-4D5F-57DB-F44E-308021E37807}"/>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3" name="Freeform 6470">
                <a:extLst>
                  <a:ext uri="{FF2B5EF4-FFF2-40B4-BE49-F238E27FC236}">
                    <a16:creationId xmlns:a16="http://schemas.microsoft.com/office/drawing/2014/main" id="{273C2B88-BB67-B20F-3511-92ABF9FA8B20}"/>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4" name="Freeform 6471">
                <a:extLst>
                  <a:ext uri="{FF2B5EF4-FFF2-40B4-BE49-F238E27FC236}">
                    <a16:creationId xmlns:a16="http://schemas.microsoft.com/office/drawing/2014/main" id="{323A219A-EAA6-E353-697A-07B83B3E87FD}"/>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5" name="Freeform 6472">
                <a:extLst>
                  <a:ext uri="{FF2B5EF4-FFF2-40B4-BE49-F238E27FC236}">
                    <a16:creationId xmlns:a16="http://schemas.microsoft.com/office/drawing/2014/main" id="{8C072184-21DC-3C94-FC47-2D36AB648CD1}"/>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6" name="Freeform 6473">
                <a:extLst>
                  <a:ext uri="{FF2B5EF4-FFF2-40B4-BE49-F238E27FC236}">
                    <a16:creationId xmlns:a16="http://schemas.microsoft.com/office/drawing/2014/main" id="{FEE78E7B-E5B3-D359-FCA1-5297908CDA1A}"/>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7" name="Freeform 6474">
                <a:extLst>
                  <a:ext uri="{FF2B5EF4-FFF2-40B4-BE49-F238E27FC236}">
                    <a16:creationId xmlns:a16="http://schemas.microsoft.com/office/drawing/2014/main" id="{6226D766-1EE1-A00C-4363-6D8EC6FD43A9}"/>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8" name="Freeform 6475">
                <a:extLst>
                  <a:ext uri="{FF2B5EF4-FFF2-40B4-BE49-F238E27FC236}">
                    <a16:creationId xmlns:a16="http://schemas.microsoft.com/office/drawing/2014/main" id="{DAD3E68A-2C1C-42D4-F3AC-72CFAF5F75C8}"/>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29" name="Freeform 6476">
                <a:extLst>
                  <a:ext uri="{FF2B5EF4-FFF2-40B4-BE49-F238E27FC236}">
                    <a16:creationId xmlns:a16="http://schemas.microsoft.com/office/drawing/2014/main" id="{93C41D4B-C59C-9150-91FC-4112CA94C645}"/>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0" name="Freeform 6477">
                <a:extLst>
                  <a:ext uri="{FF2B5EF4-FFF2-40B4-BE49-F238E27FC236}">
                    <a16:creationId xmlns:a16="http://schemas.microsoft.com/office/drawing/2014/main" id="{FCCD88C4-7297-60DD-FF8C-4DECE1D22F89}"/>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1" name="Freeform 6478">
                <a:extLst>
                  <a:ext uri="{FF2B5EF4-FFF2-40B4-BE49-F238E27FC236}">
                    <a16:creationId xmlns:a16="http://schemas.microsoft.com/office/drawing/2014/main" id="{31357403-D9EA-F68B-45E4-1368D672C806}"/>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2" name="Freeform 6479">
                <a:extLst>
                  <a:ext uri="{FF2B5EF4-FFF2-40B4-BE49-F238E27FC236}">
                    <a16:creationId xmlns:a16="http://schemas.microsoft.com/office/drawing/2014/main" id="{5649C5C3-F069-CA0A-32A5-F2163CD3E7C2}"/>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3" name="Freeform 6480">
                <a:extLst>
                  <a:ext uri="{FF2B5EF4-FFF2-40B4-BE49-F238E27FC236}">
                    <a16:creationId xmlns:a16="http://schemas.microsoft.com/office/drawing/2014/main" id="{99EB6C5B-F24A-4E10-1ED1-A0994789299B}"/>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4" name="Freeform 6481">
                <a:extLst>
                  <a:ext uri="{FF2B5EF4-FFF2-40B4-BE49-F238E27FC236}">
                    <a16:creationId xmlns:a16="http://schemas.microsoft.com/office/drawing/2014/main" id="{AE5E3F5B-2BE5-2FC9-C40B-A4903E877F20}"/>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5" name="Freeform 6482">
                <a:extLst>
                  <a:ext uri="{FF2B5EF4-FFF2-40B4-BE49-F238E27FC236}">
                    <a16:creationId xmlns:a16="http://schemas.microsoft.com/office/drawing/2014/main" id="{5D3CF56D-AADB-C432-F3CC-C6E71C8C1974}"/>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6" name="Freeform 6483">
                <a:extLst>
                  <a:ext uri="{FF2B5EF4-FFF2-40B4-BE49-F238E27FC236}">
                    <a16:creationId xmlns:a16="http://schemas.microsoft.com/office/drawing/2014/main" id="{FDB1F09E-87D5-BEB7-5AC4-330330225B04}"/>
                  </a:ext>
                </a:extLst>
              </p:cNvPr>
              <p:cNvSpPr/>
              <p:nvPr/>
            </p:nvSpPr>
            <p:spPr>
              <a:xfrm>
                <a:off x="842557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7" name="Freeform 6484">
                <a:extLst>
                  <a:ext uri="{FF2B5EF4-FFF2-40B4-BE49-F238E27FC236}">
                    <a16:creationId xmlns:a16="http://schemas.microsoft.com/office/drawing/2014/main" id="{C410C9DF-C4A4-A85A-28E4-1D338B88DC54}"/>
                  </a:ext>
                </a:extLst>
              </p:cNvPr>
              <p:cNvSpPr/>
              <p:nvPr/>
            </p:nvSpPr>
            <p:spPr>
              <a:xfrm>
                <a:off x="8448556"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8" name="Freeform 6485">
                <a:extLst>
                  <a:ext uri="{FF2B5EF4-FFF2-40B4-BE49-F238E27FC236}">
                    <a16:creationId xmlns:a16="http://schemas.microsoft.com/office/drawing/2014/main" id="{35FED2F6-DA26-7431-93AD-BE46EE96911C}"/>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39" name="Freeform 6486">
                <a:extLst>
                  <a:ext uri="{FF2B5EF4-FFF2-40B4-BE49-F238E27FC236}">
                    <a16:creationId xmlns:a16="http://schemas.microsoft.com/office/drawing/2014/main" id="{A1573E59-F3A3-46AD-2DF5-C683E07E6FF2}"/>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0" name="Freeform 6487">
                <a:extLst>
                  <a:ext uri="{FF2B5EF4-FFF2-40B4-BE49-F238E27FC236}">
                    <a16:creationId xmlns:a16="http://schemas.microsoft.com/office/drawing/2014/main" id="{9AB2BBF2-C52F-C264-D038-6F1E275DFEAC}"/>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1" name="Freeform 6488">
                <a:extLst>
                  <a:ext uri="{FF2B5EF4-FFF2-40B4-BE49-F238E27FC236}">
                    <a16:creationId xmlns:a16="http://schemas.microsoft.com/office/drawing/2014/main" id="{E80B8A2D-1AD6-FA71-AAE1-9657A52E7ED4}"/>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2" name="Freeform 6489">
                <a:extLst>
                  <a:ext uri="{FF2B5EF4-FFF2-40B4-BE49-F238E27FC236}">
                    <a16:creationId xmlns:a16="http://schemas.microsoft.com/office/drawing/2014/main" id="{9672CEC7-B452-0C75-19E0-9A069CA33AB2}"/>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3" name="Freeform 6490">
                <a:extLst>
                  <a:ext uri="{FF2B5EF4-FFF2-40B4-BE49-F238E27FC236}">
                    <a16:creationId xmlns:a16="http://schemas.microsoft.com/office/drawing/2014/main" id="{77EADF1F-3A93-E5D6-FF54-1C447BC97B1C}"/>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4" name="Freeform 6491">
                <a:extLst>
                  <a:ext uri="{FF2B5EF4-FFF2-40B4-BE49-F238E27FC236}">
                    <a16:creationId xmlns:a16="http://schemas.microsoft.com/office/drawing/2014/main" id="{D64CC2F0-B85B-F10A-FA4C-D99120CE2B69}"/>
                  </a:ext>
                </a:extLst>
              </p:cNvPr>
              <p:cNvSpPr/>
              <p:nvPr/>
            </p:nvSpPr>
            <p:spPr>
              <a:xfrm>
                <a:off x="8427606"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5" name="Freeform 6492">
                <a:extLst>
                  <a:ext uri="{FF2B5EF4-FFF2-40B4-BE49-F238E27FC236}">
                    <a16:creationId xmlns:a16="http://schemas.microsoft.com/office/drawing/2014/main" id="{ED0749EE-3A9B-C49C-DA03-5955BE72BA72}"/>
                  </a:ext>
                </a:extLst>
              </p:cNvPr>
              <p:cNvSpPr/>
              <p:nvPr/>
            </p:nvSpPr>
            <p:spPr>
              <a:xfrm>
                <a:off x="8450714"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6" name="Freeform 6493">
                <a:extLst>
                  <a:ext uri="{FF2B5EF4-FFF2-40B4-BE49-F238E27FC236}">
                    <a16:creationId xmlns:a16="http://schemas.microsoft.com/office/drawing/2014/main" id="{A542820C-AA65-6D50-152A-9A44014B8ED9}"/>
                  </a:ext>
                </a:extLst>
              </p:cNvPr>
              <p:cNvSpPr/>
              <p:nvPr/>
            </p:nvSpPr>
            <p:spPr>
              <a:xfrm>
                <a:off x="842976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7" name="Freeform 6494">
                <a:extLst>
                  <a:ext uri="{FF2B5EF4-FFF2-40B4-BE49-F238E27FC236}">
                    <a16:creationId xmlns:a16="http://schemas.microsoft.com/office/drawing/2014/main" id="{CAA0C09D-E20E-BE70-96C4-2086E5E79FC6}"/>
                  </a:ext>
                </a:extLst>
              </p:cNvPr>
              <p:cNvSpPr/>
              <p:nvPr/>
            </p:nvSpPr>
            <p:spPr>
              <a:xfrm>
                <a:off x="8452872"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8" name="Freeform 6495">
                <a:extLst>
                  <a:ext uri="{FF2B5EF4-FFF2-40B4-BE49-F238E27FC236}">
                    <a16:creationId xmlns:a16="http://schemas.microsoft.com/office/drawing/2014/main" id="{36F1CD3D-B227-30EE-3775-F670DAA8AEB1}"/>
                  </a:ext>
                </a:extLst>
              </p:cNvPr>
              <p:cNvSpPr/>
              <p:nvPr/>
            </p:nvSpPr>
            <p:spPr>
              <a:xfrm>
                <a:off x="8429765" y="306602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49" name="Freeform 6496">
                <a:extLst>
                  <a:ext uri="{FF2B5EF4-FFF2-40B4-BE49-F238E27FC236}">
                    <a16:creationId xmlns:a16="http://schemas.microsoft.com/office/drawing/2014/main" id="{516F6D7C-CB23-6989-8660-4B36BEEDB188}"/>
                  </a:ext>
                </a:extLst>
              </p:cNvPr>
              <p:cNvSpPr/>
              <p:nvPr/>
            </p:nvSpPr>
            <p:spPr>
              <a:xfrm>
                <a:off x="8452872" y="3044508"/>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0" name="Freeform 6497">
                <a:extLst>
                  <a:ext uri="{FF2B5EF4-FFF2-40B4-BE49-F238E27FC236}">
                    <a16:creationId xmlns:a16="http://schemas.microsoft.com/office/drawing/2014/main" id="{357B54F6-3234-F18B-C70B-833445F23E1A}"/>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1" name="Freeform 6498">
                <a:extLst>
                  <a:ext uri="{FF2B5EF4-FFF2-40B4-BE49-F238E27FC236}">
                    <a16:creationId xmlns:a16="http://schemas.microsoft.com/office/drawing/2014/main" id="{5157919B-DDF5-952D-A475-93BDC60B2FF7}"/>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2" name="Freeform 6499">
                <a:extLst>
                  <a:ext uri="{FF2B5EF4-FFF2-40B4-BE49-F238E27FC236}">
                    <a16:creationId xmlns:a16="http://schemas.microsoft.com/office/drawing/2014/main" id="{8A44042E-3A0F-EBFF-4243-76B7E8D7F7AD}"/>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3" name="Freeform 6500">
                <a:extLst>
                  <a:ext uri="{FF2B5EF4-FFF2-40B4-BE49-F238E27FC236}">
                    <a16:creationId xmlns:a16="http://schemas.microsoft.com/office/drawing/2014/main" id="{65A474F0-D60E-DE91-2B62-1DFCC00C1BD8}"/>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4" name="Freeform 6501">
                <a:extLst>
                  <a:ext uri="{FF2B5EF4-FFF2-40B4-BE49-F238E27FC236}">
                    <a16:creationId xmlns:a16="http://schemas.microsoft.com/office/drawing/2014/main" id="{D0CEE6DB-36A4-2502-67E3-5B4DA7CD4836}"/>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5" name="Freeform 6502">
                <a:extLst>
                  <a:ext uri="{FF2B5EF4-FFF2-40B4-BE49-F238E27FC236}">
                    <a16:creationId xmlns:a16="http://schemas.microsoft.com/office/drawing/2014/main" id="{104A9BE2-4977-B044-3A9D-BEFB1DEF9968}"/>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6" name="Freeform 6503">
                <a:extLst>
                  <a:ext uri="{FF2B5EF4-FFF2-40B4-BE49-F238E27FC236}">
                    <a16:creationId xmlns:a16="http://schemas.microsoft.com/office/drawing/2014/main" id="{E5E850A4-B199-B088-843B-EB4FBA6CA8D0}"/>
                  </a:ext>
                </a:extLst>
              </p:cNvPr>
              <p:cNvSpPr/>
              <p:nvPr/>
            </p:nvSpPr>
            <p:spPr>
              <a:xfrm>
                <a:off x="843611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7" name="Freeform 6504">
                <a:extLst>
                  <a:ext uri="{FF2B5EF4-FFF2-40B4-BE49-F238E27FC236}">
                    <a16:creationId xmlns:a16="http://schemas.microsoft.com/office/drawing/2014/main" id="{A66DFB80-2040-C6EC-441E-D61AF5ED2A2A}"/>
                  </a:ext>
                </a:extLst>
              </p:cNvPr>
              <p:cNvSpPr/>
              <p:nvPr/>
            </p:nvSpPr>
            <p:spPr>
              <a:xfrm>
                <a:off x="8459221"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8" name="Freeform 6505">
                <a:extLst>
                  <a:ext uri="{FF2B5EF4-FFF2-40B4-BE49-F238E27FC236}">
                    <a16:creationId xmlns:a16="http://schemas.microsoft.com/office/drawing/2014/main" id="{D0E2DE53-E785-7C2D-B181-C3AB6A92DAFA}"/>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59" name="Freeform 6506">
                <a:extLst>
                  <a:ext uri="{FF2B5EF4-FFF2-40B4-BE49-F238E27FC236}">
                    <a16:creationId xmlns:a16="http://schemas.microsoft.com/office/drawing/2014/main" id="{6B3771AB-BC82-1165-400F-53C130B74028}"/>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0" name="Freeform 6507">
                <a:extLst>
                  <a:ext uri="{FF2B5EF4-FFF2-40B4-BE49-F238E27FC236}">
                    <a16:creationId xmlns:a16="http://schemas.microsoft.com/office/drawing/2014/main" id="{3B72F4BD-259F-B1D2-A00B-FDF244CE9A24}"/>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1" name="Freeform 6508">
                <a:extLst>
                  <a:ext uri="{FF2B5EF4-FFF2-40B4-BE49-F238E27FC236}">
                    <a16:creationId xmlns:a16="http://schemas.microsoft.com/office/drawing/2014/main" id="{15DDC675-775F-88B9-EB64-77EC4E4AD9C1}"/>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2" name="Freeform 6509">
                <a:extLst>
                  <a:ext uri="{FF2B5EF4-FFF2-40B4-BE49-F238E27FC236}">
                    <a16:creationId xmlns:a16="http://schemas.microsoft.com/office/drawing/2014/main" id="{F58FF563-5AFA-8E42-714F-3A3B5C10F77D}"/>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3" name="Freeform 6510">
                <a:extLst>
                  <a:ext uri="{FF2B5EF4-FFF2-40B4-BE49-F238E27FC236}">
                    <a16:creationId xmlns:a16="http://schemas.microsoft.com/office/drawing/2014/main" id="{AE9B5EE2-D306-86E4-09AC-3A8C2BB6DDAC}"/>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4" name="Freeform 6511">
                <a:extLst>
                  <a:ext uri="{FF2B5EF4-FFF2-40B4-BE49-F238E27FC236}">
                    <a16:creationId xmlns:a16="http://schemas.microsoft.com/office/drawing/2014/main" id="{7F724E00-0453-C2DA-8438-E9BB3BFD5A3D}"/>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5" name="Freeform 6512">
                <a:extLst>
                  <a:ext uri="{FF2B5EF4-FFF2-40B4-BE49-F238E27FC236}">
                    <a16:creationId xmlns:a16="http://schemas.microsoft.com/office/drawing/2014/main" id="{021A716C-6B17-C9E4-E72A-CB0BAAF4087E}"/>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6" name="Freeform 6513">
                <a:extLst>
                  <a:ext uri="{FF2B5EF4-FFF2-40B4-BE49-F238E27FC236}">
                    <a16:creationId xmlns:a16="http://schemas.microsoft.com/office/drawing/2014/main" id="{BDAFB7DC-5B6F-534C-45F1-D53EEC22E66D}"/>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7" name="Freeform 6514">
                <a:extLst>
                  <a:ext uri="{FF2B5EF4-FFF2-40B4-BE49-F238E27FC236}">
                    <a16:creationId xmlns:a16="http://schemas.microsoft.com/office/drawing/2014/main" id="{49174855-0876-ACA5-56EB-0CB33C081080}"/>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8" name="Freeform 6515">
                <a:extLst>
                  <a:ext uri="{FF2B5EF4-FFF2-40B4-BE49-F238E27FC236}">
                    <a16:creationId xmlns:a16="http://schemas.microsoft.com/office/drawing/2014/main" id="{B23776AE-DCEC-305C-EE5D-C5D3F8B7543B}"/>
                  </a:ext>
                </a:extLst>
              </p:cNvPr>
              <p:cNvSpPr/>
              <p:nvPr/>
            </p:nvSpPr>
            <p:spPr>
              <a:xfrm>
                <a:off x="843827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69" name="Freeform 6516">
                <a:extLst>
                  <a:ext uri="{FF2B5EF4-FFF2-40B4-BE49-F238E27FC236}">
                    <a16:creationId xmlns:a16="http://schemas.microsoft.com/office/drawing/2014/main" id="{B16FE44F-9BFF-6D5F-4DB7-152F0E39582C}"/>
                  </a:ext>
                </a:extLst>
              </p:cNvPr>
              <p:cNvSpPr/>
              <p:nvPr/>
            </p:nvSpPr>
            <p:spPr>
              <a:xfrm>
                <a:off x="8461252"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0" name="Freeform 6517">
                <a:extLst>
                  <a:ext uri="{FF2B5EF4-FFF2-40B4-BE49-F238E27FC236}">
                    <a16:creationId xmlns:a16="http://schemas.microsoft.com/office/drawing/2014/main" id="{010C4DFA-0EE1-0FE4-D2FD-EF460741A2E9}"/>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1" name="Freeform 6518">
                <a:extLst>
                  <a:ext uri="{FF2B5EF4-FFF2-40B4-BE49-F238E27FC236}">
                    <a16:creationId xmlns:a16="http://schemas.microsoft.com/office/drawing/2014/main" id="{8B0C86DF-4AD6-C7FA-72B1-53BF8E8F7198}"/>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2" name="Freeform 6519">
                <a:extLst>
                  <a:ext uri="{FF2B5EF4-FFF2-40B4-BE49-F238E27FC236}">
                    <a16:creationId xmlns:a16="http://schemas.microsoft.com/office/drawing/2014/main" id="{D5A5E82E-5CE4-E812-78F0-DF655F13B94A}"/>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3" name="Freeform 6520">
                <a:extLst>
                  <a:ext uri="{FF2B5EF4-FFF2-40B4-BE49-F238E27FC236}">
                    <a16:creationId xmlns:a16="http://schemas.microsoft.com/office/drawing/2014/main" id="{BEFCF382-B53D-D7EB-27DE-D18FEE2DCB97}"/>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4" name="Freeform 6521">
                <a:extLst>
                  <a:ext uri="{FF2B5EF4-FFF2-40B4-BE49-F238E27FC236}">
                    <a16:creationId xmlns:a16="http://schemas.microsoft.com/office/drawing/2014/main" id="{6BCE67B4-50F8-E2A8-0107-A62561EBDCAC}"/>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5" name="Freeform 6522">
                <a:extLst>
                  <a:ext uri="{FF2B5EF4-FFF2-40B4-BE49-F238E27FC236}">
                    <a16:creationId xmlns:a16="http://schemas.microsoft.com/office/drawing/2014/main" id="{CEB80816-337C-FFFB-EDF7-668BF738F639}"/>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6" name="Freeform 6523">
                <a:extLst>
                  <a:ext uri="{FF2B5EF4-FFF2-40B4-BE49-F238E27FC236}">
                    <a16:creationId xmlns:a16="http://schemas.microsoft.com/office/drawing/2014/main" id="{44DE2BC5-0C2F-643E-E70C-301B0E4110ED}"/>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7" name="Freeform 6524">
                <a:extLst>
                  <a:ext uri="{FF2B5EF4-FFF2-40B4-BE49-F238E27FC236}">
                    <a16:creationId xmlns:a16="http://schemas.microsoft.com/office/drawing/2014/main" id="{5C650AB0-17B6-BDD6-AC92-8518DD099CD1}"/>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8" name="Freeform 6525">
                <a:extLst>
                  <a:ext uri="{FF2B5EF4-FFF2-40B4-BE49-F238E27FC236}">
                    <a16:creationId xmlns:a16="http://schemas.microsoft.com/office/drawing/2014/main" id="{B03797D4-C49A-20F2-39A7-EE8CE7EA4BDB}"/>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79" name="Freeform 6526">
                <a:extLst>
                  <a:ext uri="{FF2B5EF4-FFF2-40B4-BE49-F238E27FC236}">
                    <a16:creationId xmlns:a16="http://schemas.microsoft.com/office/drawing/2014/main" id="{CD86D64D-EF92-2772-B5C7-C16FE009C88A}"/>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0" name="Freeform 6527">
                <a:extLst>
                  <a:ext uri="{FF2B5EF4-FFF2-40B4-BE49-F238E27FC236}">
                    <a16:creationId xmlns:a16="http://schemas.microsoft.com/office/drawing/2014/main" id="{375B8663-1F32-E4E9-207F-C182F91AA953}"/>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1" name="Freeform 6528">
                <a:extLst>
                  <a:ext uri="{FF2B5EF4-FFF2-40B4-BE49-F238E27FC236}">
                    <a16:creationId xmlns:a16="http://schemas.microsoft.com/office/drawing/2014/main" id="{83E6A639-4ACF-0895-929E-D5DB178C7A9C}"/>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2" name="Freeform 6529">
                <a:extLst>
                  <a:ext uri="{FF2B5EF4-FFF2-40B4-BE49-F238E27FC236}">
                    <a16:creationId xmlns:a16="http://schemas.microsoft.com/office/drawing/2014/main" id="{727C6C3A-BB78-208A-09D1-73EEA85B79B4}"/>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3" name="Freeform 6530">
                <a:extLst>
                  <a:ext uri="{FF2B5EF4-FFF2-40B4-BE49-F238E27FC236}">
                    <a16:creationId xmlns:a16="http://schemas.microsoft.com/office/drawing/2014/main" id="{26EA4746-68E7-2315-C49F-9752129C3DDE}"/>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4" name="Freeform 6531">
                <a:extLst>
                  <a:ext uri="{FF2B5EF4-FFF2-40B4-BE49-F238E27FC236}">
                    <a16:creationId xmlns:a16="http://schemas.microsoft.com/office/drawing/2014/main" id="{BDDA6C76-7C95-1E87-6D42-A1B2B24CAC3C}"/>
                  </a:ext>
                </a:extLst>
              </p:cNvPr>
              <p:cNvSpPr/>
              <p:nvPr/>
            </p:nvSpPr>
            <p:spPr>
              <a:xfrm>
                <a:off x="8440303"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5" name="Freeform 6532">
                <a:extLst>
                  <a:ext uri="{FF2B5EF4-FFF2-40B4-BE49-F238E27FC236}">
                    <a16:creationId xmlns:a16="http://schemas.microsoft.com/office/drawing/2014/main" id="{64E55AA6-6D1F-931F-3FE2-4B03932E3B90}"/>
                  </a:ext>
                </a:extLst>
              </p:cNvPr>
              <p:cNvSpPr/>
              <p:nvPr/>
            </p:nvSpPr>
            <p:spPr>
              <a:xfrm>
                <a:off x="846341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6" name="Freeform 6533">
                <a:extLst>
                  <a:ext uri="{FF2B5EF4-FFF2-40B4-BE49-F238E27FC236}">
                    <a16:creationId xmlns:a16="http://schemas.microsoft.com/office/drawing/2014/main" id="{B2E8713C-19B0-17FC-E847-CAACA7496017}"/>
                  </a:ext>
                </a:extLst>
              </p:cNvPr>
              <p:cNvSpPr/>
              <p:nvPr/>
            </p:nvSpPr>
            <p:spPr>
              <a:xfrm>
                <a:off x="844246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7" name="Freeform 6534">
                <a:extLst>
                  <a:ext uri="{FF2B5EF4-FFF2-40B4-BE49-F238E27FC236}">
                    <a16:creationId xmlns:a16="http://schemas.microsoft.com/office/drawing/2014/main" id="{D8E9C31F-CFBB-FCF8-5808-8354F7947B66}"/>
                  </a:ext>
                </a:extLst>
              </p:cNvPr>
              <p:cNvSpPr/>
              <p:nvPr/>
            </p:nvSpPr>
            <p:spPr>
              <a:xfrm>
                <a:off x="846556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8" name="Freeform 6535">
                <a:extLst>
                  <a:ext uri="{FF2B5EF4-FFF2-40B4-BE49-F238E27FC236}">
                    <a16:creationId xmlns:a16="http://schemas.microsoft.com/office/drawing/2014/main" id="{7E0D4401-57B2-16C2-EF8B-81A95456E419}"/>
                  </a:ext>
                </a:extLst>
              </p:cNvPr>
              <p:cNvSpPr/>
              <p:nvPr/>
            </p:nvSpPr>
            <p:spPr>
              <a:xfrm>
                <a:off x="844246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89" name="Freeform 6536">
                <a:extLst>
                  <a:ext uri="{FF2B5EF4-FFF2-40B4-BE49-F238E27FC236}">
                    <a16:creationId xmlns:a16="http://schemas.microsoft.com/office/drawing/2014/main" id="{8594B841-B036-5FE3-60A8-15918AB1D550}"/>
                  </a:ext>
                </a:extLst>
              </p:cNvPr>
              <p:cNvSpPr/>
              <p:nvPr/>
            </p:nvSpPr>
            <p:spPr>
              <a:xfrm>
                <a:off x="846556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0" name="Freeform 6537">
                <a:extLst>
                  <a:ext uri="{FF2B5EF4-FFF2-40B4-BE49-F238E27FC236}">
                    <a16:creationId xmlns:a16="http://schemas.microsoft.com/office/drawing/2014/main" id="{A89CA89A-BD81-6490-C1B7-1D12237EBDB6}"/>
                  </a:ext>
                </a:extLst>
              </p:cNvPr>
              <p:cNvSpPr/>
              <p:nvPr/>
            </p:nvSpPr>
            <p:spPr>
              <a:xfrm>
                <a:off x="8444620"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1" name="Freeform 6538">
                <a:extLst>
                  <a:ext uri="{FF2B5EF4-FFF2-40B4-BE49-F238E27FC236}">
                    <a16:creationId xmlns:a16="http://schemas.microsoft.com/office/drawing/2014/main" id="{567BADB2-9BBB-B344-8F48-6C180E141854}"/>
                  </a:ext>
                </a:extLst>
              </p:cNvPr>
              <p:cNvSpPr/>
              <p:nvPr/>
            </p:nvSpPr>
            <p:spPr>
              <a:xfrm>
                <a:off x="846760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2" name="Freeform 6539">
                <a:extLst>
                  <a:ext uri="{FF2B5EF4-FFF2-40B4-BE49-F238E27FC236}">
                    <a16:creationId xmlns:a16="http://schemas.microsoft.com/office/drawing/2014/main" id="{6828C50B-1C7A-E94D-80F3-1584257FC1B9}"/>
                  </a:ext>
                </a:extLst>
              </p:cNvPr>
              <p:cNvSpPr/>
              <p:nvPr/>
            </p:nvSpPr>
            <p:spPr>
              <a:xfrm>
                <a:off x="8444620"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3" name="Freeform 6540">
                <a:extLst>
                  <a:ext uri="{FF2B5EF4-FFF2-40B4-BE49-F238E27FC236}">
                    <a16:creationId xmlns:a16="http://schemas.microsoft.com/office/drawing/2014/main" id="{D7C4AA79-4866-8CC6-9DE4-0A19E96CDB1E}"/>
                  </a:ext>
                </a:extLst>
              </p:cNvPr>
              <p:cNvSpPr/>
              <p:nvPr/>
            </p:nvSpPr>
            <p:spPr>
              <a:xfrm>
                <a:off x="8467600"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4" name="Freeform 6541">
                <a:extLst>
                  <a:ext uri="{FF2B5EF4-FFF2-40B4-BE49-F238E27FC236}">
                    <a16:creationId xmlns:a16="http://schemas.microsoft.com/office/drawing/2014/main" id="{2D0E7E2E-FDA6-5B5D-2829-FDB6F12D1432}"/>
                  </a:ext>
                </a:extLst>
              </p:cNvPr>
              <p:cNvSpPr/>
              <p:nvPr/>
            </p:nvSpPr>
            <p:spPr>
              <a:xfrm>
                <a:off x="844665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5" name="Freeform 6542">
                <a:extLst>
                  <a:ext uri="{FF2B5EF4-FFF2-40B4-BE49-F238E27FC236}">
                    <a16:creationId xmlns:a16="http://schemas.microsoft.com/office/drawing/2014/main" id="{92204ACD-F43C-8D36-FDCA-2C7C2111BA10}"/>
                  </a:ext>
                </a:extLst>
              </p:cNvPr>
              <p:cNvSpPr/>
              <p:nvPr/>
            </p:nvSpPr>
            <p:spPr>
              <a:xfrm>
                <a:off x="846975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6" name="Freeform 6543">
                <a:extLst>
                  <a:ext uri="{FF2B5EF4-FFF2-40B4-BE49-F238E27FC236}">
                    <a16:creationId xmlns:a16="http://schemas.microsoft.com/office/drawing/2014/main" id="{EF3D00B8-BDCA-53BF-1442-94A34C30357E}"/>
                  </a:ext>
                </a:extLst>
              </p:cNvPr>
              <p:cNvSpPr/>
              <p:nvPr/>
            </p:nvSpPr>
            <p:spPr>
              <a:xfrm>
                <a:off x="8446651"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7" name="Freeform 6544">
                <a:extLst>
                  <a:ext uri="{FF2B5EF4-FFF2-40B4-BE49-F238E27FC236}">
                    <a16:creationId xmlns:a16="http://schemas.microsoft.com/office/drawing/2014/main" id="{0A1C9F26-8AD5-8F94-08DF-DA5B919A2B0F}"/>
                  </a:ext>
                </a:extLst>
              </p:cNvPr>
              <p:cNvSpPr/>
              <p:nvPr/>
            </p:nvSpPr>
            <p:spPr>
              <a:xfrm>
                <a:off x="8469759"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8" name="Freeform 6545">
                <a:extLst>
                  <a:ext uri="{FF2B5EF4-FFF2-40B4-BE49-F238E27FC236}">
                    <a16:creationId xmlns:a16="http://schemas.microsoft.com/office/drawing/2014/main" id="{75F9AA4F-8F53-095A-FC8C-64E9CEBFA0BB}"/>
                  </a:ext>
                </a:extLst>
              </p:cNvPr>
              <p:cNvSpPr/>
              <p:nvPr/>
            </p:nvSpPr>
            <p:spPr>
              <a:xfrm>
                <a:off x="845096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899" name="Freeform 6546">
                <a:extLst>
                  <a:ext uri="{FF2B5EF4-FFF2-40B4-BE49-F238E27FC236}">
                    <a16:creationId xmlns:a16="http://schemas.microsoft.com/office/drawing/2014/main" id="{70DCD0CD-FFC9-48D9-2393-E85750AE978B}"/>
                  </a:ext>
                </a:extLst>
              </p:cNvPr>
              <p:cNvSpPr/>
              <p:nvPr/>
            </p:nvSpPr>
            <p:spPr>
              <a:xfrm>
                <a:off x="847394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0" name="Freeform 6547">
                <a:extLst>
                  <a:ext uri="{FF2B5EF4-FFF2-40B4-BE49-F238E27FC236}">
                    <a16:creationId xmlns:a16="http://schemas.microsoft.com/office/drawing/2014/main" id="{E0954E95-9F6F-753B-B6F5-149EEBE38FAB}"/>
                  </a:ext>
                </a:extLst>
              </p:cNvPr>
              <p:cNvSpPr/>
              <p:nvPr/>
            </p:nvSpPr>
            <p:spPr>
              <a:xfrm>
                <a:off x="845096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1" name="Freeform 6548">
                <a:extLst>
                  <a:ext uri="{FF2B5EF4-FFF2-40B4-BE49-F238E27FC236}">
                    <a16:creationId xmlns:a16="http://schemas.microsoft.com/office/drawing/2014/main" id="{527CFCB9-98C6-6C4F-B78D-3ACBC930B017}"/>
                  </a:ext>
                </a:extLst>
              </p:cNvPr>
              <p:cNvSpPr/>
              <p:nvPr/>
            </p:nvSpPr>
            <p:spPr>
              <a:xfrm>
                <a:off x="847394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2" name="Freeform 6549">
                <a:extLst>
                  <a:ext uri="{FF2B5EF4-FFF2-40B4-BE49-F238E27FC236}">
                    <a16:creationId xmlns:a16="http://schemas.microsoft.com/office/drawing/2014/main" id="{6C067618-102E-AF45-722D-AD7412A53EEC}"/>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3" name="Freeform 6550">
                <a:extLst>
                  <a:ext uri="{FF2B5EF4-FFF2-40B4-BE49-F238E27FC236}">
                    <a16:creationId xmlns:a16="http://schemas.microsoft.com/office/drawing/2014/main" id="{76F883E1-124C-3FB9-97F0-675E8E8BE1EE}"/>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4" name="Freeform 6551">
                <a:extLst>
                  <a:ext uri="{FF2B5EF4-FFF2-40B4-BE49-F238E27FC236}">
                    <a16:creationId xmlns:a16="http://schemas.microsoft.com/office/drawing/2014/main" id="{03EE85A4-9FEB-181C-3E79-E9D9F08B3732}"/>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5" name="Freeform 6552">
                <a:extLst>
                  <a:ext uri="{FF2B5EF4-FFF2-40B4-BE49-F238E27FC236}">
                    <a16:creationId xmlns:a16="http://schemas.microsoft.com/office/drawing/2014/main" id="{1C29D1E3-ABB7-42C4-3A9C-E962239AA268}"/>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6" name="Freeform 6553">
                <a:extLst>
                  <a:ext uri="{FF2B5EF4-FFF2-40B4-BE49-F238E27FC236}">
                    <a16:creationId xmlns:a16="http://schemas.microsoft.com/office/drawing/2014/main" id="{A6EC7729-D54D-C238-84F5-70027211D058}"/>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7" name="Freeform 6554">
                <a:extLst>
                  <a:ext uri="{FF2B5EF4-FFF2-40B4-BE49-F238E27FC236}">
                    <a16:creationId xmlns:a16="http://schemas.microsoft.com/office/drawing/2014/main" id="{0D245DF6-EA9A-263A-F9FA-20669D65A1A3}"/>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8" name="Freeform 6555">
                <a:extLst>
                  <a:ext uri="{FF2B5EF4-FFF2-40B4-BE49-F238E27FC236}">
                    <a16:creationId xmlns:a16="http://schemas.microsoft.com/office/drawing/2014/main" id="{1CCCEB4E-76F1-9391-E12A-F18887377E33}"/>
                  </a:ext>
                </a:extLst>
              </p:cNvPr>
              <p:cNvSpPr/>
              <p:nvPr/>
            </p:nvSpPr>
            <p:spPr>
              <a:xfrm>
                <a:off x="8452999"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09" name="Freeform 6556">
                <a:extLst>
                  <a:ext uri="{FF2B5EF4-FFF2-40B4-BE49-F238E27FC236}">
                    <a16:creationId xmlns:a16="http://schemas.microsoft.com/office/drawing/2014/main" id="{FAD9C592-9792-9107-34D6-6A9121D67810}"/>
                  </a:ext>
                </a:extLst>
              </p:cNvPr>
              <p:cNvSpPr/>
              <p:nvPr/>
            </p:nvSpPr>
            <p:spPr>
              <a:xfrm>
                <a:off x="847610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0" name="Freeform 6557">
                <a:extLst>
                  <a:ext uri="{FF2B5EF4-FFF2-40B4-BE49-F238E27FC236}">
                    <a16:creationId xmlns:a16="http://schemas.microsoft.com/office/drawing/2014/main" id="{B2FFFDC1-D55F-E6E5-E659-AE893158E28C}"/>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1" name="Freeform 6558">
                <a:extLst>
                  <a:ext uri="{FF2B5EF4-FFF2-40B4-BE49-F238E27FC236}">
                    <a16:creationId xmlns:a16="http://schemas.microsoft.com/office/drawing/2014/main" id="{62AC7C2A-E261-5763-2EFE-E31FBDA15894}"/>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2" name="Freeform 6559">
                <a:extLst>
                  <a:ext uri="{FF2B5EF4-FFF2-40B4-BE49-F238E27FC236}">
                    <a16:creationId xmlns:a16="http://schemas.microsoft.com/office/drawing/2014/main" id="{E56A6292-6305-834E-368F-FA088FB7DF77}"/>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3" name="Freeform 6560">
                <a:extLst>
                  <a:ext uri="{FF2B5EF4-FFF2-40B4-BE49-F238E27FC236}">
                    <a16:creationId xmlns:a16="http://schemas.microsoft.com/office/drawing/2014/main" id="{8CB77DF7-71DC-DE6A-F732-4461203CD671}"/>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4" name="Freeform 6561">
                <a:extLst>
                  <a:ext uri="{FF2B5EF4-FFF2-40B4-BE49-F238E27FC236}">
                    <a16:creationId xmlns:a16="http://schemas.microsoft.com/office/drawing/2014/main" id="{B4249A36-8FD6-5102-98D9-5950A632C768}"/>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5" name="Freeform 6562">
                <a:extLst>
                  <a:ext uri="{FF2B5EF4-FFF2-40B4-BE49-F238E27FC236}">
                    <a16:creationId xmlns:a16="http://schemas.microsoft.com/office/drawing/2014/main" id="{4BDEE592-D232-6727-5426-3346FD84E425}"/>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6" name="Freeform 6563">
                <a:extLst>
                  <a:ext uri="{FF2B5EF4-FFF2-40B4-BE49-F238E27FC236}">
                    <a16:creationId xmlns:a16="http://schemas.microsoft.com/office/drawing/2014/main" id="{A56AEFE4-A136-6479-76C4-BF9E0FF853B2}"/>
                  </a:ext>
                </a:extLst>
              </p:cNvPr>
              <p:cNvSpPr/>
              <p:nvPr/>
            </p:nvSpPr>
            <p:spPr>
              <a:xfrm>
                <a:off x="8455031" y="3073616"/>
                <a:ext cx="46214" cy="12655"/>
              </a:xfrm>
              <a:custGeom>
                <a:avLst/>
                <a:gdLst>
                  <a:gd name="connsiteX0" fmla="*/ 0 w 46214"/>
                  <a:gd name="connsiteY0" fmla="*/ 0 h 12655"/>
                  <a:gd name="connsiteX1" fmla="*/ 46215 w 46214"/>
                  <a:gd name="connsiteY1" fmla="*/ 0 h 12655"/>
                </a:gdLst>
                <a:ahLst/>
                <a:cxnLst>
                  <a:cxn ang="0">
                    <a:pos x="connsiteX0" y="connsiteY0"/>
                  </a:cxn>
                  <a:cxn ang="0">
                    <a:pos x="connsiteX1" y="connsiteY1"/>
                  </a:cxn>
                </a:cxnLst>
                <a:rect l="l" t="t" r="r" b="b"/>
                <a:pathLst>
                  <a:path w="46214" h="12655">
                    <a:moveTo>
                      <a:pt x="0" y="0"/>
                    </a:moveTo>
                    <a:lnTo>
                      <a:pt x="46215"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7" name="Freeform 6564">
                <a:extLst>
                  <a:ext uri="{FF2B5EF4-FFF2-40B4-BE49-F238E27FC236}">
                    <a16:creationId xmlns:a16="http://schemas.microsoft.com/office/drawing/2014/main" id="{B096600A-44FC-2B0F-7257-9E14802D93A4}"/>
                  </a:ext>
                </a:extLst>
              </p:cNvPr>
              <p:cNvSpPr/>
              <p:nvPr/>
            </p:nvSpPr>
            <p:spPr>
              <a:xfrm>
                <a:off x="8478138"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8" name="Freeform 6565">
                <a:extLst>
                  <a:ext uri="{FF2B5EF4-FFF2-40B4-BE49-F238E27FC236}">
                    <a16:creationId xmlns:a16="http://schemas.microsoft.com/office/drawing/2014/main" id="{327E3BA3-610F-D35A-4734-63B6446F2838}"/>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19" name="Freeform 6566">
                <a:extLst>
                  <a:ext uri="{FF2B5EF4-FFF2-40B4-BE49-F238E27FC236}">
                    <a16:creationId xmlns:a16="http://schemas.microsoft.com/office/drawing/2014/main" id="{354FF2DD-94A2-B552-8C8A-7D48F7B4F0AC}"/>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0" name="Freeform 6567">
                <a:extLst>
                  <a:ext uri="{FF2B5EF4-FFF2-40B4-BE49-F238E27FC236}">
                    <a16:creationId xmlns:a16="http://schemas.microsoft.com/office/drawing/2014/main" id="{34657B75-E262-7553-CAEC-8488669E44A2}"/>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1" name="Freeform 6568">
                <a:extLst>
                  <a:ext uri="{FF2B5EF4-FFF2-40B4-BE49-F238E27FC236}">
                    <a16:creationId xmlns:a16="http://schemas.microsoft.com/office/drawing/2014/main" id="{C0619B80-01E8-A238-E212-8E8CA93013AE}"/>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2" name="Freeform 6569">
                <a:extLst>
                  <a:ext uri="{FF2B5EF4-FFF2-40B4-BE49-F238E27FC236}">
                    <a16:creationId xmlns:a16="http://schemas.microsoft.com/office/drawing/2014/main" id="{EFDB6976-0720-E701-A505-E4CC30E96C0D}"/>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3" name="Freeform 6570">
                <a:extLst>
                  <a:ext uri="{FF2B5EF4-FFF2-40B4-BE49-F238E27FC236}">
                    <a16:creationId xmlns:a16="http://schemas.microsoft.com/office/drawing/2014/main" id="{252B58E2-B404-76B3-9F7C-F8D4DCFC69C9}"/>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4" name="Freeform 6571">
                <a:extLst>
                  <a:ext uri="{FF2B5EF4-FFF2-40B4-BE49-F238E27FC236}">
                    <a16:creationId xmlns:a16="http://schemas.microsoft.com/office/drawing/2014/main" id="{C6379726-DD04-1BD0-7673-85D1497A6056}"/>
                  </a:ext>
                </a:extLst>
              </p:cNvPr>
              <p:cNvSpPr/>
              <p:nvPr/>
            </p:nvSpPr>
            <p:spPr>
              <a:xfrm>
                <a:off x="8457316"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5" name="Freeform 6572">
                <a:extLst>
                  <a:ext uri="{FF2B5EF4-FFF2-40B4-BE49-F238E27FC236}">
                    <a16:creationId xmlns:a16="http://schemas.microsoft.com/office/drawing/2014/main" id="{DD554937-B6BF-63C0-69B3-B78494B4145B}"/>
                  </a:ext>
                </a:extLst>
              </p:cNvPr>
              <p:cNvSpPr/>
              <p:nvPr/>
            </p:nvSpPr>
            <p:spPr>
              <a:xfrm>
                <a:off x="8480297"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6" name="Freeform 6573">
                <a:extLst>
                  <a:ext uri="{FF2B5EF4-FFF2-40B4-BE49-F238E27FC236}">
                    <a16:creationId xmlns:a16="http://schemas.microsoft.com/office/drawing/2014/main" id="{147327FA-409C-7D65-3437-1049C7A1EB71}"/>
                  </a:ext>
                </a:extLst>
              </p:cNvPr>
              <p:cNvSpPr/>
              <p:nvPr/>
            </p:nvSpPr>
            <p:spPr>
              <a:xfrm>
                <a:off x="845934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7" name="Freeform 6574">
                <a:extLst>
                  <a:ext uri="{FF2B5EF4-FFF2-40B4-BE49-F238E27FC236}">
                    <a16:creationId xmlns:a16="http://schemas.microsoft.com/office/drawing/2014/main" id="{3CD7C5DD-DED1-3586-EFB1-5C830DB40C6D}"/>
                  </a:ext>
                </a:extLst>
              </p:cNvPr>
              <p:cNvSpPr/>
              <p:nvPr/>
            </p:nvSpPr>
            <p:spPr>
              <a:xfrm>
                <a:off x="8482455"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8" name="Freeform 6575">
                <a:extLst>
                  <a:ext uri="{FF2B5EF4-FFF2-40B4-BE49-F238E27FC236}">
                    <a16:creationId xmlns:a16="http://schemas.microsoft.com/office/drawing/2014/main" id="{ECFB8C06-7864-1385-33E4-B4F41EAE3E07}"/>
                  </a:ext>
                </a:extLst>
              </p:cNvPr>
              <p:cNvSpPr/>
              <p:nvPr/>
            </p:nvSpPr>
            <p:spPr>
              <a:xfrm>
                <a:off x="8459348" y="307361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29" name="Freeform 6576">
                <a:extLst>
                  <a:ext uri="{FF2B5EF4-FFF2-40B4-BE49-F238E27FC236}">
                    <a16:creationId xmlns:a16="http://schemas.microsoft.com/office/drawing/2014/main" id="{6A81759F-50C1-E453-93A5-598F946469BF}"/>
                  </a:ext>
                </a:extLst>
              </p:cNvPr>
              <p:cNvSpPr/>
              <p:nvPr/>
            </p:nvSpPr>
            <p:spPr>
              <a:xfrm>
                <a:off x="8482455" y="3051975"/>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0" name="Freeform 6577">
                <a:extLst>
                  <a:ext uri="{FF2B5EF4-FFF2-40B4-BE49-F238E27FC236}">
                    <a16:creationId xmlns:a16="http://schemas.microsoft.com/office/drawing/2014/main" id="{995483C2-9265-D42B-6A95-64F2FD5DFF98}"/>
                  </a:ext>
                </a:extLst>
              </p:cNvPr>
              <p:cNvSpPr/>
              <p:nvPr/>
            </p:nvSpPr>
            <p:spPr>
              <a:xfrm>
                <a:off x="8465696"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1" name="Freeform 6578">
                <a:extLst>
                  <a:ext uri="{FF2B5EF4-FFF2-40B4-BE49-F238E27FC236}">
                    <a16:creationId xmlns:a16="http://schemas.microsoft.com/office/drawing/2014/main" id="{D17DC471-49CA-D38B-FDDB-D972AC7A8CAC}"/>
                  </a:ext>
                </a:extLst>
              </p:cNvPr>
              <p:cNvSpPr/>
              <p:nvPr/>
            </p:nvSpPr>
            <p:spPr>
              <a:xfrm>
                <a:off x="848880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2" name="Freeform 6579">
                <a:extLst>
                  <a:ext uri="{FF2B5EF4-FFF2-40B4-BE49-F238E27FC236}">
                    <a16:creationId xmlns:a16="http://schemas.microsoft.com/office/drawing/2014/main" id="{34C1DF2C-C625-BDA9-D050-B49103688CE6}"/>
                  </a:ext>
                </a:extLst>
              </p:cNvPr>
              <p:cNvSpPr/>
              <p:nvPr/>
            </p:nvSpPr>
            <p:spPr>
              <a:xfrm>
                <a:off x="8465696"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3" name="Freeform 6580">
                <a:extLst>
                  <a:ext uri="{FF2B5EF4-FFF2-40B4-BE49-F238E27FC236}">
                    <a16:creationId xmlns:a16="http://schemas.microsoft.com/office/drawing/2014/main" id="{A8ABB15F-0CAD-1238-A1BF-F5E7518B355E}"/>
                  </a:ext>
                </a:extLst>
              </p:cNvPr>
              <p:cNvSpPr/>
              <p:nvPr/>
            </p:nvSpPr>
            <p:spPr>
              <a:xfrm>
                <a:off x="848880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4" name="Freeform 6581">
                <a:extLst>
                  <a:ext uri="{FF2B5EF4-FFF2-40B4-BE49-F238E27FC236}">
                    <a16:creationId xmlns:a16="http://schemas.microsoft.com/office/drawing/2014/main" id="{525C3FCD-CEB2-B80D-F3F9-BB85FCEAA1D8}"/>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5" name="Freeform 6582">
                <a:extLst>
                  <a:ext uri="{FF2B5EF4-FFF2-40B4-BE49-F238E27FC236}">
                    <a16:creationId xmlns:a16="http://schemas.microsoft.com/office/drawing/2014/main" id="{49598238-6199-80F7-DA73-AA99E89201F5}"/>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6" name="Freeform 6583">
                <a:extLst>
                  <a:ext uri="{FF2B5EF4-FFF2-40B4-BE49-F238E27FC236}">
                    <a16:creationId xmlns:a16="http://schemas.microsoft.com/office/drawing/2014/main" id="{472384FC-8B3C-9299-FCE8-361D5198F36C}"/>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7" name="Freeform 6584">
                <a:extLst>
                  <a:ext uri="{FF2B5EF4-FFF2-40B4-BE49-F238E27FC236}">
                    <a16:creationId xmlns:a16="http://schemas.microsoft.com/office/drawing/2014/main" id="{D222A2D8-BF7E-5F34-01CA-B3334F7E14A6}"/>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8" name="Freeform 6585">
                <a:extLst>
                  <a:ext uri="{FF2B5EF4-FFF2-40B4-BE49-F238E27FC236}">
                    <a16:creationId xmlns:a16="http://schemas.microsoft.com/office/drawing/2014/main" id="{158CD5B3-7FCC-E965-F518-8163F22B49A2}"/>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39" name="Freeform 6586">
                <a:extLst>
                  <a:ext uri="{FF2B5EF4-FFF2-40B4-BE49-F238E27FC236}">
                    <a16:creationId xmlns:a16="http://schemas.microsoft.com/office/drawing/2014/main" id="{4EF926FF-7962-531C-0BD2-0A6A94680BDE}"/>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0" name="Freeform 6587">
                <a:extLst>
                  <a:ext uri="{FF2B5EF4-FFF2-40B4-BE49-F238E27FC236}">
                    <a16:creationId xmlns:a16="http://schemas.microsoft.com/office/drawing/2014/main" id="{9AAD9BF9-90D6-52EF-00EB-041CCC1AD053}"/>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1" name="Freeform 6588">
                <a:extLst>
                  <a:ext uri="{FF2B5EF4-FFF2-40B4-BE49-F238E27FC236}">
                    <a16:creationId xmlns:a16="http://schemas.microsoft.com/office/drawing/2014/main" id="{8B520536-9654-A3AD-66DB-BF685509D08F}"/>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2" name="Freeform 6589">
                <a:extLst>
                  <a:ext uri="{FF2B5EF4-FFF2-40B4-BE49-F238E27FC236}">
                    <a16:creationId xmlns:a16="http://schemas.microsoft.com/office/drawing/2014/main" id="{675C66D2-25BE-397B-0B64-06EAAAB4B3E9}"/>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3" name="Freeform 6590">
                <a:extLst>
                  <a:ext uri="{FF2B5EF4-FFF2-40B4-BE49-F238E27FC236}">
                    <a16:creationId xmlns:a16="http://schemas.microsoft.com/office/drawing/2014/main" id="{C577EA58-FA59-E746-958E-A82BA42D6A9E}"/>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4" name="Freeform 6591">
                <a:extLst>
                  <a:ext uri="{FF2B5EF4-FFF2-40B4-BE49-F238E27FC236}">
                    <a16:creationId xmlns:a16="http://schemas.microsoft.com/office/drawing/2014/main" id="{59D0B2D9-92BA-A216-617C-C8C2140B87D2}"/>
                  </a:ext>
                </a:extLst>
              </p:cNvPr>
              <p:cNvSpPr/>
              <p:nvPr/>
            </p:nvSpPr>
            <p:spPr>
              <a:xfrm>
                <a:off x="8467854"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5" name="Freeform 6592">
                <a:extLst>
                  <a:ext uri="{FF2B5EF4-FFF2-40B4-BE49-F238E27FC236}">
                    <a16:creationId xmlns:a16="http://schemas.microsoft.com/office/drawing/2014/main" id="{257D4D20-BF1A-7037-A632-CC40B454CDD2}"/>
                  </a:ext>
                </a:extLst>
              </p:cNvPr>
              <p:cNvSpPr/>
              <p:nvPr/>
            </p:nvSpPr>
            <p:spPr>
              <a:xfrm>
                <a:off x="8490835"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6" name="Freeform 6593">
                <a:extLst>
                  <a:ext uri="{FF2B5EF4-FFF2-40B4-BE49-F238E27FC236}">
                    <a16:creationId xmlns:a16="http://schemas.microsoft.com/office/drawing/2014/main" id="{1B911D0D-90DC-8E65-A176-343F3EDDFA86}"/>
                  </a:ext>
                </a:extLst>
              </p:cNvPr>
              <p:cNvSpPr/>
              <p:nvPr/>
            </p:nvSpPr>
            <p:spPr>
              <a:xfrm>
                <a:off x="8470013"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7" name="Freeform 6594">
                <a:extLst>
                  <a:ext uri="{FF2B5EF4-FFF2-40B4-BE49-F238E27FC236}">
                    <a16:creationId xmlns:a16="http://schemas.microsoft.com/office/drawing/2014/main" id="{910BEF11-E873-1D99-9F97-B41060E2FBE2}"/>
                  </a:ext>
                </a:extLst>
              </p:cNvPr>
              <p:cNvSpPr/>
              <p:nvPr/>
            </p:nvSpPr>
            <p:spPr>
              <a:xfrm>
                <a:off x="849299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8" name="Freeform 6595">
                <a:extLst>
                  <a:ext uri="{FF2B5EF4-FFF2-40B4-BE49-F238E27FC236}">
                    <a16:creationId xmlns:a16="http://schemas.microsoft.com/office/drawing/2014/main" id="{4A81DD22-1937-D3B8-0C43-83F41C46F1E6}"/>
                  </a:ext>
                </a:extLst>
              </p:cNvPr>
              <p:cNvSpPr/>
              <p:nvPr/>
            </p:nvSpPr>
            <p:spPr>
              <a:xfrm>
                <a:off x="8470013"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49" name="Freeform 6596">
                <a:extLst>
                  <a:ext uri="{FF2B5EF4-FFF2-40B4-BE49-F238E27FC236}">
                    <a16:creationId xmlns:a16="http://schemas.microsoft.com/office/drawing/2014/main" id="{9236AE17-CD86-6C64-7F07-B561C02DABB6}"/>
                  </a:ext>
                </a:extLst>
              </p:cNvPr>
              <p:cNvSpPr/>
              <p:nvPr/>
            </p:nvSpPr>
            <p:spPr>
              <a:xfrm>
                <a:off x="8492993"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0" name="Freeform 6597">
                <a:extLst>
                  <a:ext uri="{FF2B5EF4-FFF2-40B4-BE49-F238E27FC236}">
                    <a16:creationId xmlns:a16="http://schemas.microsoft.com/office/drawing/2014/main" id="{57AD57B9-0E7D-224A-04FC-F881993EA512}"/>
                  </a:ext>
                </a:extLst>
              </p:cNvPr>
              <p:cNvSpPr/>
              <p:nvPr/>
            </p:nvSpPr>
            <p:spPr>
              <a:xfrm>
                <a:off x="847636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1" name="Freeform 6598">
                <a:extLst>
                  <a:ext uri="{FF2B5EF4-FFF2-40B4-BE49-F238E27FC236}">
                    <a16:creationId xmlns:a16="http://schemas.microsoft.com/office/drawing/2014/main" id="{CC2069DF-7E77-049B-D46F-77978D1ADC33}"/>
                  </a:ext>
                </a:extLst>
              </p:cNvPr>
              <p:cNvSpPr/>
              <p:nvPr/>
            </p:nvSpPr>
            <p:spPr>
              <a:xfrm>
                <a:off x="849934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2" name="Freeform 6599">
                <a:extLst>
                  <a:ext uri="{FF2B5EF4-FFF2-40B4-BE49-F238E27FC236}">
                    <a16:creationId xmlns:a16="http://schemas.microsoft.com/office/drawing/2014/main" id="{03D691C1-048E-3B09-6790-FA6F1D135E12}"/>
                  </a:ext>
                </a:extLst>
              </p:cNvPr>
              <p:cNvSpPr/>
              <p:nvPr/>
            </p:nvSpPr>
            <p:spPr>
              <a:xfrm>
                <a:off x="847636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3" name="Freeform 6600">
                <a:extLst>
                  <a:ext uri="{FF2B5EF4-FFF2-40B4-BE49-F238E27FC236}">
                    <a16:creationId xmlns:a16="http://schemas.microsoft.com/office/drawing/2014/main" id="{DEEE9A96-5C5E-8555-702C-E7711D2B5FF4}"/>
                  </a:ext>
                </a:extLst>
              </p:cNvPr>
              <p:cNvSpPr/>
              <p:nvPr/>
            </p:nvSpPr>
            <p:spPr>
              <a:xfrm>
                <a:off x="849934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4" name="Freeform 6601">
                <a:extLst>
                  <a:ext uri="{FF2B5EF4-FFF2-40B4-BE49-F238E27FC236}">
                    <a16:creationId xmlns:a16="http://schemas.microsoft.com/office/drawing/2014/main" id="{7B69D920-CF7F-F0A4-147A-E297714F01DD}"/>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5" name="Freeform 6602">
                <a:extLst>
                  <a:ext uri="{FF2B5EF4-FFF2-40B4-BE49-F238E27FC236}">
                    <a16:creationId xmlns:a16="http://schemas.microsoft.com/office/drawing/2014/main" id="{50AF8825-C2B0-4FB8-1DB7-E34E1690ED9A}"/>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6" name="Freeform 6603">
                <a:extLst>
                  <a:ext uri="{FF2B5EF4-FFF2-40B4-BE49-F238E27FC236}">
                    <a16:creationId xmlns:a16="http://schemas.microsoft.com/office/drawing/2014/main" id="{E7902F1C-C86F-FF13-8A9C-691228CD0CC8}"/>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7" name="Freeform 6604">
                <a:extLst>
                  <a:ext uri="{FF2B5EF4-FFF2-40B4-BE49-F238E27FC236}">
                    <a16:creationId xmlns:a16="http://schemas.microsoft.com/office/drawing/2014/main" id="{852EF252-540E-8521-6E31-5C35C0DE3EFF}"/>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8" name="Freeform 6605">
                <a:extLst>
                  <a:ext uri="{FF2B5EF4-FFF2-40B4-BE49-F238E27FC236}">
                    <a16:creationId xmlns:a16="http://schemas.microsoft.com/office/drawing/2014/main" id="{A511F563-8549-8DF8-5194-1C8F5B6AD3C9}"/>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59" name="Freeform 6606">
                <a:extLst>
                  <a:ext uri="{FF2B5EF4-FFF2-40B4-BE49-F238E27FC236}">
                    <a16:creationId xmlns:a16="http://schemas.microsoft.com/office/drawing/2014/main" id="{ACCBA4F9-6087-20BE-9DF8-D30DF3933EE1}"/>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0" name="Freeform 6607">
                <a:extLst>
                  <a:ext uri="{FF2B5EF4-FFF2-40B4-BE49-F238E27FC236}">
                    <a16:creationId xmlns:a16="http://schemas.microsoft.com/office/drawing/2014/main" id="{D318AB35-0A54-91DB-D2B4-08F458E73A4D}"/>
                  </a:ext>
                </a:extLst>
              </p:cNvPr>
              <p:cNvSpPr/>
              <p:nvPr/>
            </p:nvSpPr>
            <p:spPr>
              <a:xfrm>
                <a:off x="8480551" y="3082095"/>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1" name="Freeform 6608">
                <a:extLst>
                  <a:ext uri="{FF2B5EF4-FFF2-40B4-BE49-F238E27FC236}">
                    <a16:creationId xmlns:a16="http://schemas.microsoft.com/office/drawing/2014/main" id="{8D19E454-C726-DD40-9A3E-A581805EF15A}"/>
                  </a:ext>
                </a:extLst>
              </p:cNvPr>
              <p:cNvSpPr/>
              <p:nvPr/>
            </p:nvSpPr>
            <p:spPr>
              <a:xfrm>
                <a:off x="8503531" y="3060581"/>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2" name="Freeform 6609">
                <a:extLst>
                  <a:ext uri="{FF2B5EF4-FFF2-40B4-BE49-F238E27FC236}">
                    <a16:creationId xmlns:a16="http://schemas.microsoft.com/office/drawing/2014/main" id="{18AB394F-F284-0954-6E5B-98A1279FFAF2}"/>
                  </a:ext>
                </a:extLst>
              </p:cNvPr>
              <p:cNvSpPr/>
              <p:nvPr/>
            </p:nvSpPr>
            <p:spPr>
              <a:xfrm>
                <a:off x="848258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3" name="Freeform 6610">
                <a:extLst>
                  <a:ext uri="{FF2B5EF4-FFF2-40B4-BE49-F238E27FC236}">
                    <a16:creationId xmlns:a16="http://schemas.microsoft.com/office/drawing/2014/main" id="{9FAE0B08-28E2-4E5B-5806-CF9BAB4FFA96}"/>
                  </a:ext>
                </a:extLst>
              </p:cNvPr>
              <p:cNvSpPr/>
              <p:nvPr/>
            </p:nvSpPr>
            <p:spPr>
              <a:xfrm>
                <a:off x="850569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4" name="Freeform 6611">
                <a:extLst>
                  <a:ext uri="{FF2B5EF4-FFF2-40B4-BE49-F238E27FC236}">
                    <a16:creationId xmlns:a16="http://schemas.microsoft.com/office/drawing/2014/main" id="{6356AAEB-4617-34A2-F781-2EC37ABEADC3}"/>
                  </a:ext>
                </a:extLst>
              </p:cNvPr>
              <p:cNvSpPr/>
              <p:nvPr/>
            </p:nvSpPr>
            <p:spPr>
              <a:xfrm>
                <a:off x="848258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5" name="Freeform 6612">
                <a:extLst>
                  <a:ext uri="{FF2B5EF4-FFF2-40B4-BE49-F238E27FC236}">
                    <a16:creationId xmlns:a16="http://schemas.microsoft.com/office/drawing/2014/main" id="{FEF700CA-93C2-ABAE-9724-0C2FA962D866}"/>
                  </a:ext>
                </a:extLst>
              </p:cNvPr>
              <p:cNvSpPr/>
              <p:nvPr/>
            </p:nvSpPr>
            <p:spPr>
              <a:xfrm>
                <a:off x="850569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6" name="Freeform 6613">
                <a:extLst>
                  <a:ext uri="{FF2B5EF4-FFF2-40B4-BE49-F238E27FC236}">
                    <a16:creationId xmlns:a16="http://schemas.microsoft.com/office/drawing/2014/main" id="{2B543EC2-5A33-23D2-0B6E-365282423F60}"/>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7" name="Freeform 6614">
                <a:extLst>
                  <a:ext uri="{FF2B5EF4-FFF2-40B4-BE49-F238E27FC236}">
                    <a16:creationId xmlns:a16="http://schemas.microsoft.com/office/drawing/2014/main" id="{0FE23970-65DE-0C00-A70F-10C147922797}"/>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8" name="Freeform 6615">
                <a:extLst>
                  <a:ext uri="{FF2B5EF4-FFF2-40B4-BE49-F238E27FC236}">
                    <a16:creationId xmlns:a16="http://schemas.microsoft.com/office/drawing/2014/main" id="{ED60BCF4-FA64-04A9-5C84-E46E757BB4A0}"/>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69" name="Freeform 6616">
                <a:extLst>
                  <a:ext uri="{FF2B5EF4-FFF2-40B4-BE49-F238E27FC236}">
                    <a16:creationId xmlns:a16="http://schemas.microsoft.com/office/drawing/2014/main" id="{DFD447DA-24BE-2768-25B6-E93E0BF85655}"/>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0" name="Freeform 6617">
                <a:extLst>
                  <a:ext uri="{FF2B5EF4-FFF2-40B4-BE49-F238E27FC236}">
                    <a16:creationId xmlns:a16="http://schemas.microsoft.com/office/drawing/2014/main" id="{960015E4-ACC3-9E06-AC3D-BF7D5161C1D7}"/>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1" name="Freeform 6618">
                <a:extLst>
                  <a:ext uri="{FF2B5EF4-FFF2-40B4-BE49-F238E27FC236}">
                    <a16:creationId xmlns:a16="http://schemas.microsoft.com/office/drawing/2014/main" id="{362D893B-F091-85F5-FFFA-C2C143C01683}"/>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2" name="Freeform 6619">
                <a:extLst>
                  <a:ext uri="{FF2B5EF4-FFF2-40B4-BE49-F238E27FC236}">
                    <a16:creationId xmlns:a16="http://schemas.microsoft.com/office/drawing/2014/main" id="{F9D2F3B3-5CF5-C233-F2C0-370CFB6172B8}"/>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3" name="Freeform 6620">
                <a:extLst>
                  <a:ext uri="{FF2B5EF4-FFF2-40B4-BE49-F238E27FC236}">
                    <a16:creationId xmlns:a16="http://schemas.microsoft.com/office/drawing/2014/main" id="{A35074C3-BEDB-F98E-446A-8E2B2267E560}"/>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4" name="Freeform 6621">
                <a:extLst>
                  <a:ext uri="{FF2B5EF4-FFF2-40B4-BE49-F238E27FC236}">
                    <a16:creationId xmlns:a16="http://schemas.microsoft.com/office/drawing/2014/main" id="{B6B4A9AE-3344-A0AB-71B7-AFE0BF31C83F}"/>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5" name="Freeform 6622">
                <a:extLst>
                  <a:ext uri="{FF2B5EF4-FFF2-40B4-BE49-F238E27FC236}">
                    <a16:creationId xmlns:a16="http://schemas.microsoft.com/office/drawing/2014/main" id="{7D91419F-9D71-F0EF-02FD-D8E7AF7B114D}"/>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6" name="Freeform 6623">
                <a:extLst>
                  <a:ext uri="{FF2B5EF4-FFF2-40B4-BE49-F238E27FC236}">
                    <a16:creationId xmlns:a16="http://schemas.microsoft.com/office/drawing/2014/main" id="{8E68368D-2FA2-2EDB-244F-0D104437F18F}"/>
                  </a:ext>
                </a:extLst>
              </p:cNvPr>
              <p:cNvSpPr/>
              <p:nvPr/>
            </p:nvSpPr>
            <p:spPr>
              <a:xfrm>
                <a:off x="8486899"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7" name="Freeform 6624">
                <a:extLst>
                  <a:ext uri="{FF2B5EF4-FFF2-40B4-BE49-F238E27FC236}">
                    <a16:creationId xmlns:a16="http://schemas.microsoft.com/office/drawing/2014/main" id="{BD009876-7D24-1078-15E7-1D13A7316F0C}"/>
                  </a:ext>
                </a:extLst>
              </p:cNvPr>
              <p:cNvSpPr/>
              <p:nvPr/>
            </p:nvSpPr>
            <p:spPr>
              <a:xfrm>
                <a:off x="850987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8" name="Freeform 6625">
                <a:extLst>
                  <a:ext uri="{FF2B5EF4-FFF2-40B4-BE49-F238E27FC236}">
                    <a16:creationId xmlns:a16="http://schemas.microsoft.com/office/drawing/2014/main" id="{9DC8BDAB-7A6E-8804-73BD-FBDF95B72149}"/>
                  </a:ext>
                </a:extLst>
              </p:cNvPr>
              <p:cNvSpPr/>
              <p:nvPr/>
            </p:nvSpPr>
            <p:spPr>
              <a:xfrm>
                <a:off x="8488930"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79" name="Freeform 6626">
                <a:extLst>
                  <a:ext uri="{FF2B5EF4-FFF2-40B4-BE49-F238E27FC236}">
                    <a16:creationId xmlns:a16="http://schemas.microsoft.com/office/drawing/2014/main" id="{E22CED50-E787-9773-18CC-CA38A03D7FF5}"/>
                  </a:ext>
                </a:extLst>
              </p:cNvPr>
              <p:cNvSpPr/>
              <p:nvPr/>
            </p:nvSpPr>
            <p:spPr>
              <a:xfrm>
                <a:off x="851203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0" name="Freeform 6627">
                <a:extLst>
                  <a:ext uri="{FF2B5EF4-FFF2-40B4-BE49-F238E27FC236}">
                    <a16:creationId xmlns:a16="http://schemas.microsoft.com/office/drawing/2014/main" id="{BE741BFF-AC90-C287-F207-6B63B33B3D14}"/>
                  </a:ext>
                </a:extLst>
              </p:cNvPr>
              <p:cNvSpPr/>
              <p:nvPr/>
            </p:nvSpPr>
            <p:spPr>
              <a:xfrm>
                <a:off x="8488930"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1" name="Freeform 6628">
                <a:extLst>
                  <a:ext uri="{FF2B5EF4-FFF2-40B4-BE49-F238E27FC236}">
                    <a16:creationId xmlns:a16="http://schemas.microsoft.com/office/drawing/2014/main" id="{695C1DFD-81AC-FAD2-3A8F-BAC08D2958B5}"/>
                  </a:ext>
                </a:extLst>
              </p:cNvPr>
              <p:cNvSpPr/>
              <p:nvPr/>
            </p:nvSpPr>
            <p:spPr>
              <a:xfrm>
                <a:off x="851203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2" name="Freeform 6629">
                <a:extLst>
                  <a:ext uri="{FF2B5EF4-FFF2-40B4-BE49-F238E27FC236}">
                    <a16:creationId xmlns:a16="http://schemas.microsoft.com/office/drawing/2014/main" id="{7482828F-CEF6-5E6E-A81D-B99B1550029A}"/>
                  </a:ext>
                </a:extLst>
              </p:cNvPr>
              <p:cNvSpPr/>
              <p:nvPr/>
            </p:nvSpPr>
            <p:spPr>
              <a:xfrm>
                <a:off x="84952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3" name="Freeform 6630">
                <a:extLst>
                  <a:ext uri="{FF2B5EF4-FFF2-40B4-BE49-F238E27FC236}">
                    <a16:creationId xmlns:a16="http://schemas.microsoft.com/office/drawing/2014/main" id="{3FEAC34F-5932-EE26-D6E2-0681D0F4C505}"/>
                  </a:ext>
                </a:extLst>
              </p:cNvPr>
              <p:cNvSpPr/>
              <p:nvPr/>
            </p:nvSpPr>
            <p:spPr>
              <a:xfrm>
                <a:off x="851838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4" name="Freeform 6631">
                <a:extLst>
                  <a:ext uri="{FF2B5EF4-FFF2-40B4-BE49-F238E27FC236}">
                    <a16:creationId xmlns:a16="http://schemas.microsoft.com/office/drawing/2014/main" id="{E644BE46-A0F6-5B8C-2A3F-6A5BA00497EE}"/>
                  </a:ext>
                </a:extLst>
              </p:cNvPr>
              <p:cNvSpPr/>
              <p:nvPr/>
            </p:nvSpPr>
            <p:spPr>
              <a:xfrm>
                <a:off x="84952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5" name="Freeform 6632">
                <a:extLst>
                  <a:ext uri="{FF2B5EF4-FFF2-40B4-BE49-F238E27FC236}">
                    <a16:creationId xmlns:a16="http://schemas.microsoft.com/office/drawing/2014/main" id="{A5B10324-A689-4353-278D-0B09E79F1A3E}"/>
                  </a:ext>
                </a:extLst>
              </p:cNvPr>
              <p:cNvSpPr/>
              <p:nvPr/>
            </p:nvSpPr>
            <p:spPr>
              <a:xfrm>
                <a:off x="851838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6" name="Freeform 6633">
                <a:extLst>
                  <a:ext uri="{FF2B5EF4-FFF2-40B4-BE49-F238E27FC236}">
                    <a16:creationId xmlns:a16="http://schemas.microsoft.com/office/drawing/2014/main" id="{0676E1D2-A810-BBB0-685D-4A5D79385B71}"/>
                  </a:ext>
                </a:extLst>
              </p:cNvPr>
              <p:cNvSpPr/>
              <p:nvPr/>
            </p:nvSpPr>
            <p:spPr>
              <a:xfrm>
                <a:off x="8501627"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7" name="Freeform 6634">
                <a:extLst>
                  <a:ext uri="{FF2B5EF4-FFF2-40B4-BE49-F238E27FC236}">
                    <a16:creationId xmlns:a16="http://schemas.microsoft.com/office/drawing/2014/main" id="{5461EA22-FB56-0A09-2E97-C827DBBA7D6B}"/>
                  </a:ext>
                </a:extLst>
              </p:cNvPr>
              <p:cNvSpPr/>
              <p:nvPr/>
            </p:nvSpPr>
            <p:spPr>
              <a:xfrm>
                <a:off x="8524734"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8" name="Freeform 6635">
                <a:extLst>
                  <a:ext uri="{FF2B5EF4-FFF2-40B4-BE49-F238E27FC236}">
                    <a16:creationId xmlns:a16="http://schemas.microsoft.com/office/drawing/2014/main" id="{E32345A0-0E34-EA9F-C3D7-C7500AC3B101}"/>
                  </a:ext>
                </a:extLst>
              </p:cNvPr>
              <p:cNvSpPr/>
              <p:nvPr/>
            </p:nvSpPr>
            <p:spPr>
              <a:xfrm>
                <a:off x="8501627"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89" name="Freeform 6636">
                <a:extLst>
                  <a:ext uri="{FF2B5EF4-FFF2-40B4-BE49-F238E27FC236}">
                    <a16:creationId xmlns:a16="http://schemas.microsoft.com/office/drawing/2014/main" id="{DF2642BC-028D-C280-4482-3CF7A228D1E6}"/>
                  </a:ext>
                </a:extLst>
              </p:cNvPr>
              <p:cNvSpPr/>
              <p:nvPr/>
            </p:nvSpPr>
            <p:spPr>
              <a:xfrm>
                <a:off x="8524734"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0" name="Freeform 6637">
                <a:extLst>
                  <a:ext uri="{FF2B5EF4-FFF2-40B4-BE49-F238E27FC236}">
                    <a16:creationId xmlns:a16="http://schemas.microsoft.com/office/drawing/2014/main" id="{A14611A3-AEC7-555C-B1B0-11948B535FB7}"/>
                  </a:ext>
                </a:extLst>
              </p:cNvPr>
              <p:cNvSpPr/>
              <p:nvPr/>
            </p:nvSpPr>
            <p:spPr>
              <a:xfrm>
                <a:off x="8510133"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1" name="Freeform 6638">
                <a:extLst>
                  <a:ext uri="{FF2B5EF4-FFF2-40B4-BE49-F238E27FC236}">
                    <a16:creationId xmlns:a16="http://schemas.microsoft.com/office/drawing/2014/main" id="{FA61BEF0-AB6B-4091-BE62-DA3822F2F64E}"/>
                  </a:ext>
                </a:extLst>
              </p:cNvPr>
              <p:cNvSpPr/>
              <p:nvPr/>
            </p:nvSpPr>
            <p:spPr>
              <a:xfrm>
                <a:off x="8533241"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2" name="Freeform 6639">
                <a:extLst>
                  <a:ext uri="{FF2B5EF4-FFF2-40B4-BE49-F238E27FC236}">
                    <a16:creationId xmlns:a16="http://schemas.microsoft.com/office/drawing/2014/main" id="{1F8DD0E4-44B6-EE4F-D4A1-4444150893CA}"/>
                  </a:ext>
                </a:extLst>
              </p:cNvPr>
              <p:cNvSpPr/>
              <p:nvPr/>
            </p:nvSpPr>
            <p:spPr>
              <a:xfrm>
                <a:off x="8510133"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3" name="Freeform 6640">
                <a:extLst>
                  <a:ext uri="{FF2B5EF4-FFF2-40B4-BE49-F238E27FC236}">
                    <a16:creationId xmlns:a16="http://schemas.microsoft.com/office/drawing/2014/main" id="{878E3966-DB23-284C-98F3-34FC1B4BDEAA}"/>
                  </a:ext>
                </a:extLst>
              </p:cNvPr>
              <p:cNvSpPr/>
              <p:nvPr/>
            </p:nvSpPr>
            <p:spPr>
              <a:xfrm>
                <a:off x="8533241"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4" name="Freeform 6641">
                <a:extLst>
                  <a:ext uri="{FF2B5EF4-FFF2-40B4-BE49-F238E27FC236}">
                    <a16:creationId xmlns:a16="http://schemas.microsoft.com/office/drawing/2014/main" id="{130DF751-7E17-57B0-C1EC-559B178B0C49}"/>
                  </a:ext>
                </a:extLst>
              </p:cNvPr>
              <p:cNvSpPr/>
              <p:nvPr/>
            </p:nvSpPr>
            <p:spPr>
              <a:xfrm>
                <a:off x="851648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5" name="Freeform 6642">
                <a:extLst>
                  <a:ext uri="{FF2B5EF4-FFF2-40B4-BE49-F238E27FC236}">
                    <a16:creationId xmlns:a16="http://schemas.microsoft.com/office/drawing/2014/main" id="{47C773DF-63FE-AF82-4584-FEAE1FE02F86}"/>
                  </a:ext>
                </a:extLst>
              </p:cNvPr>
              <p:cNvSpPr/>
              <p:nvPr/>
            </p:nvSpPr>
            <p:spPr>
              <a:xfrm>
                <a:off x="853958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6" name="Freeform 6643">
                <a:extLst>
                  <a:ext uri="{FF2B5EF4-FFF2-40B4-BE49-F238E27FC236}">
                    <a16:creationId xmlns:a16="http://schemas.microsoft.com/office/drawing/2014/main" id="{00AB43D9-6FCE-A898-34F6-7BA7FC0C1C04}"/>
                  </a:ext>
                </a:extLst>
              </p:cNvPr>
              <p:cNvSpPr/>
              <p:nvPr/>
            </p:nvSpPr>
            <p:spPr>
              <a:xfrm>
                <a:off x="851648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7" name="Freeform 6644">
                <a:extLst>
                  <a:ext uri="{FF2B5EF4-FFF2-40B4-BE49-F238E27FC236}">
                    <a16:creationId xmlns:a16="http://schemas.microsoft.com/office/drawing/2014/main" id="{028CEDC6-F3A2-E87C-7C6C-7BAE46D30C25}"/>
                  </a:ext>
                </a:extLst>
              </p:cNvPr>
              <p:cNvSpPr/>
              <p:nvPr/>
            </p:nvSpPr>
            <p:spPr>
              <a:xfrm>
                <a:off x="8539589"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8" name="Freeform 6645">
                <a:extLst>
                  <a:ext uri="{FF2B5EF4-FFF2-40B4-BE49-F238E27FC236}">
                    <a16:creationId xmlns:a16="http://schemas.microsoft.com/office/drawing/2014/main" id="{482C4257-EE75-AA69-556D-C2EE69AB09E0}"/>
                  </a:ext>
                </a:extLst>
              </p:cNvPr>
              <p:cNvSpPr/>
              <p:nvPr/>
            </p:nvSpPr>
            <p:spPr>
              <a:xfrm>
                <a:off x="85291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999" name="Freeform 6646">
                <a:extLst>
                  <a:ext uri="{FF2B5EF4-FFF2-40B4-BE49-F238E27FC236}">
                    <a16:creationId xmlns:a16="http://schemas.microsoft.com/office/drawing/2014/main" id="{0C5A0A62-5EDF-CE99-E776-4F25AA292D6D}"/>
                  </a:ext>
                </a:extLst>
              </p:cNvPr>
              <p:cNvSpPr/>
              <p:nvPr/>
            </p:nvSpPr>
            <p:spPr>
              <a:xfrm>
                <a:off x="855215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0" name="Freeform 6647">
                <a:extLst>
                  <a:ext uri="{FF2B5EF4-FFF2-40B4-BE49-F238E27FC236}">
                    <a16:creationId xmlns:a16="http://schemas.microsoft.com/office/drawing/2014/main" id="{8C590A56-1C6E-83F5-853F-29BB7B852EDE}"/>
                  </a:ext>
                </a:extLst>
              </p:cNvPr>
              <p:cNvSpPr/>
              <p:nvPr/>
            </p:nvSpPr>
            <p:spPr>
              <a:xfrm>
                <a:off x="852917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1" name="Freeform 6648">
                <a:extLst>
                  <a:ext uri="{FF2B5EF4-FFF2-40B4-BE49-F238E27FC236}">
                    <a16:creationId xmlns:a16="http://schemas.microsoft.com/office/drawing/2014/main" id="{D9CDFAFD-79C8-3353-2D8E-6F8D0976F8E7}"/>
                  </a:ext>
                </a:extLst>
              </p:cNvPr>
              <p:cNvSpPr/>
              <p:nvPr/>
            </p:nvSpPr>
            <p:spPr>
              <a:xfrm>
                <a:off x="855215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2" name="Freeform 6649">
                <a:extLst>
                  <a:ext uri="{FF2B5EF4-FFF2-40B4-BE49-F238E27FC236}">
                    <a16:creationId xmlns:a16="http://schemas.microsoft.com/office/drawing/2014/main" id="{7D2DB428-C21A-5C58-0CF7-A813074C1F3D}"/>
                  </a:ext>
                </a:extLst>
              </p:cNvPr>
              <p:cNvSpPr/>
              <p:nvPr/>
            </p:nvSpPr>
            <p:spPr>
              <a:xfrm>
                <a:off x="8531336"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3" name="Freeform 6650">
                <a:extLst>
                  <a:ext uri="{FF2B5EF4-FFF2-40B4-BE49-F238E27FC236}">
                    <a16:creationId xmlns:a16="http://schemas.microsoft.com/office/drawing/2014/main" id="{A6137BB5-14B1-3DAE-D3C7-83342DFB306D}"/>
                  </a:ext>
                </a:extLst>
              </p:cNvPr>
              <p:cNvSpPr/>
              <p:nvPr/>
            </p:nvSpPr>
            <p:spPr>
              <a:xfrm>
                <a:off x="8554317"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4" name="Freeform 6651">
                <a:extLst>
                  <a:ext uri="{FF2B5EF4-FFF2-40B4-BE49-F238E27FC236}">
                    <a16:creationId xmlns:a16="http://schemas.microsoft.com/office/drawing/2014/main" id="{BAA97A54-F6A5-2366-A478-4F6841E04931}"/>
                  </a:ext>
                </a:extLst>
              </p:cNvPr>
              <p:cNvSpPr/>
              <p:nvPr/>
            </p:nvSpPr>
            <p:spPr>
              <a:xfrm>
                <a:off x="8531336"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5" name="Freeform 6652">
                <a:extLst>
                  <a:ext uri="{FF2B5EF4-FFF2-40B4-BE49-F238E27FC236}">
                    <a16:creationId xmlns:a16="http://schemas.microsoft.com/office/drawing/2014/main" id="{9107C3CD-768F-2A1C-3753-FFB0F877EC23}"/>
                  </a:ext>
                </a:extLst>
              </p:cNvPr>
              <p:cNvSpPr/>
              <p:nvPr/>
            </p:nvSpPr>
            <p:spPr>
              <a:xfrm>
                <a:off x="8554317"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6" name="Freeform 6653">
                <a:extLst>
                  <a:ext uri="{FF2B5EF4-FFF2-40B4-BE49-F238E27FC236}">
                    <a16:creationId xmlns:a16="http://schemas.microsoft.com/office/drawing/2014/main" id="{F58E6520-939D-7C80-43BD-17BAB77C96FF}"/>
                  </a:ext>
                </a:extLst>
              </p:cNvPr>
              <p:cNvSpPr/>
              <p:nvPr/>
            </p:nvSpPr>
            <p:spPr>
              <a:xfrm>
                <a:off x="853336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7" name="Freeform 6654">
                <a:extLst>
                  <a:ext uri="{FF2B5EF4-FFF2-40B4-BE49-F238E27FC236}">
                    <a16:creationId xmlns:a16="http://schemas.microsoft.com/office/drawing/2014/main" id="{FF8EAFCC-22FA-5755-B3ED-883AF826AFFB}"/>
                  </a:ext>
                </a:extLst>
              </p:cNvPr>
              <p:cNvSpPr/>
              <p:nvPr/>
            </p:nvSpPr>
            <p:spPr>
              <a:xfrm>
                <a:off x="855647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8" name="Freeform 6655">
                <a:extLst>
                  <a:ext uri="{FF2B5EF4-FFF2-40B4-BE49-F238E27FC236}">
                    <a16:creationId xmlns:a16="http://schemas.microsoft.com/office/drawing/2014/main" id="{AAEA7DFC-7326-0586-9758-9FCF0EBC4CA6}"/>
                  </a:ext>
                </a:extLst>
              </p:cNvPr>
              <p:cNvSpPr/>
              <p:nvPr/>
            </p:nvSpPr>
            <p:spPr>
              <a:xfrm>
                <a:off x="8533368"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09" name="Freeform 6656">
                <a:extLst>
                  <a:ext uri="{FF2B5EF4-FFF2-40B4-BE49-F238E27FC236}">
                    <a16:creationId xmlns:a16="http://schemas.microsoft.com/office/drawing/2014/main" id="{4CAD808C-1537-11EE-1E04-322C5911BC13}"/>
                  </a:ext>
                </a:extLst>
              </p:cNvPr>
              <p:cNvSpPr/>
              <p:nvPr/>
            </p:nvSpPr>
            <p:spPr>
              <a:xfrm>
                <a:off x="855647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0" name="Freeform 6657">
                <a:extLst>
                  <a:ext uri="{FF2B5EF4-FFF2-40B4-BE49-F238E27FC236}">
                    <a16:creationId xmlns:a16="http://schemas.microsoft.com/office/drawing/2014/main" id="{1035D717-A33F-BA11-427B-F42AD6EE62A8}"/>
                  </a:ext>
                </a:extLst>
              </p:cNvPr>
              <p:cNvSpPr/>
              <p:nvPr/>
            </p:nvSpPr>
            <p:spPr>
              <a:xfrm>
                <a:off x="853768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1" name="Freeform 6658">
                <a:extLst>
                  <a:ext uri="{FF2B5EF4-FFF2-40B4-BE49-F238E27FC236}">
                    <a16:creationId xmlns:a16="http://schemas.microsoft.com/office/drawing/2014/main" id="{01FE674D-4151-6A19-39FD-3E5570BE5973}"/>
                  </a:ext>
                </a:extLst>
              </p:cNvPr>
              <p:cNvSpPr/>
              <p:nvPr/>
            </p:nvSpPr>
            <p:spPr>
              <a:xfrm>
                <a:off x="856066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2" name="Freeform 6659">
                <a:extLst>
                  <a:ext uri="{FF2B5EF4-FFF2-40B4-BE49-F238E27FC236}">
                    <a16:creationId xmlns:a16="http://schemas.microsoft.com/office/drawing/2014/main" id="{C9C30F83-1413-2F01-4E09-DD845DB00FC0}"/>
                  </a:ext>
                </a:extLst>
              </p:cNvPr>
              <p:cNvSpPr/>
              <p:nvPr/>
            </p:nvSpPr>
            <p:spPr>
              <a:xfrm>
                <a:off x="853768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3" name="Freeform 6660">
                <a:extLst>
                  <a:ext uri="{FF2B5EF4-FFF2-40B4-BE49-F238E27FC236}">
                    <a16:creationId xmlns:a16="http://schemas.microsoft.com/office/drawing/2014/main" id="{60DB8D8E-19E8-DB90-2C59-6D83F8ED9536}"/>
                  </a:ext>
                </a:extLst>
              </p:cNvPr>
              <p:cNvSpPr/>
              <p:nvPr/>
            </p:nvSpPr>
            <p:spPr>
              <a:xfrm>
                <a:off x="856066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4" name="Freeform 6661">
                <a:extLst>
                  <a:ext uri="{FF2B5EF4-FFF2-40B4-BE49-F238E27FC236}">
                    <a16:creationId xmlns:a16="http://schemas.microsoft.com/office/drawing/2014/main" id="{401A8A00-6134-7711-DC40-0BABFB2E2D60}"/>
                  </a:ext>
                </a:extLst>
              </p:cNvPr>
              <p:cNvSpPr/>
              <p:nvPr/>
            </p:nvSpPr>
            <p:spPr>
              <a:xfrm>
                <a:off x="8541874"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5" name="Freeform 6662">
                <a:extLst>
                  <a:ext uri="{FF2B5EF4-FFF2-40B4-BE49-F238E27FC236}">
                    <a16:creationId xmlns:a16="http://schemas.microsoft.com/office/drawing/2014/main" id="{7F6A8210-E133-70FE-D4EC-36BF3F8B7A51}"/>
                  </a:ext>
                </a:extLst>
              </p:cNvPr>
              <p:cNvSpPr/>
              <p:nvPr/>
            </p:nvSpPr>
            <p:spPr>
              <a:xfrm>
                <a:off x="856485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6" name="Freeform 6663">
                <a:extLst>
                  <a:ext uri="{FF2B5EF4-FFF2-40B4-BE49-F238E27FC236}">
                    <a16:creationId xmlns:a16="http://schemas.microsoft.com/office/drawing/2014/main" id="{EAA38CDC-92BC-80C5-71BA-B094779EA5B3}"/>
                  </a:ext>
                </a:extLst>
              </p:cNvPr>
              <p:cNvSpPr/>
              <p:nvPr/>
            </p:nvSpPr>
            <p:spPr>
              <a:xfrm>
                <a:off x="8541874"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7" name="Freeform 6664">
                <a:extLst>
                  <a:ext uri="{FF2B5EF4-FFF2-40B4-BE49-F238E27FC236}">
                    <a16:creationId xmlns:a16="http://schemas.microsoft.com/office/drawing/2014/main" id="{F20C6994-FA46-2547-12B1-21648B9D2FD4}"/>
                  </a:ext>
                </a:extLst>
              </p:cNvPr>
              <p:cNvSpPr/>
              <p:nvPr/>
            </p:nvSpPr>
            <p:spPr>
              <a:xfrm>
                <a:off x="8564855"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8" name="Freeform 6665">
                <a:extLst>
                  <a:ext uri="{FF2B5EF4-FFF2-40B4-BE49-F238E27FC236}">
                    <a16:creationId xmlns:a16="http://schemas.microsoft.com/office/drawing/2014/main" id="{E53934DE-64E1-922F-C77F-966A72E5A583}"/>
                  </a:ext>
                </a:extLst>
              </p:cNvPr>
              <p:cNvSpPr/>
              <p:nvPr/>
            </p:nvSpPr>
            <p:spPr>
              <a:xfrm>
                <a:off x="85524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19" name="Freeform 6666">
                <a:extLst>
                  <a:ext uri="{FF2B5EF4-FFF2-40B4-BE49-F238E27FC236}">
                    <a16:creationId xmlns:a16="http://schemas.microsoft.com/office/drawing/2014/main" id="{C3776AB7-7B0A-AED6-56B9-FF2392A84812}"/>
                  </a:ext>
                </a:extLst>
              </p:cNvPr>
              <p:cNvSpPr/>
              <p:nvPr/>
            </p:nvSpPr>
            <p:spPr>
              <a:xfrm>
                <a:off x="857552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0" name="Freeform 6667">
                <a:extLst>
                  <a:ext uri="{FF2B5EF4-FFF2-40B4-BE49-F238E27FC236}">
                    <a16:creationId xmlns:a16="http://schemas.microsoft.com/office/drawing/2014/main" id="{2FB08315-19FE-9D4C-C6C2-08CD18C68D88}"/>
                  </a:ext>
                </a:extLst>
              </p:cNvPr>
              <p:cNvSpPr/>
              <p:nvPr/>
            </p:nvSpPr>
            <p:spPr>
              <a:xfrm>
                <a:off x="85524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1" name="Freeform 6668">
                <a:extLst>
                  <a:ext uri="{FF2B5EF4-FFF2-40B4-BE49-F238E27FC236}">
                    <a16:creationId xmlns:a16="http://schemas.microsoft.com/office/drawing/2014/main" id="{D22E35EF-A926-865A-2261-8C852390D1FA}"/>
                  </a:ext>
                </a:extLst>
              </p:cNvPr>
              <p:cNvSpPr/>
              <p:nvPr/>
            </p:nvSpPr>
            <p:spPr>
              <a:xfrm>
                <a:off x="8575520"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2" name="Freeform 6669">
                <a:extLst>
                  <a:ext uri="{FF2B5EF4-FFF2-40B4-BE49-F238E27FC236}">
                    <a16:creationId xmlns:a16="http://schemas.microsoft.com/office/drawing/2014/main" id="{32638ACC-98F6-BE2B-5ABF-AF9A92216138}"/>
                  </a:ext>
                </a:extLst>
              </p:cNvPr>
              <p:cNvSpPr/>
              <p:nvPr/>
            </p:nvSpPr>
            <p:spPr>
              <a:xfrm>
                <a:off x="855876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3" name="Freeform 6670">
                <a:extLst>
                  <a:ext uri="{FF2B5EF4-FFF2-40B4-BE49-F238E27FC236}">
                    <a16:creationId xmlns:a16="http://schemas.microsoft.com/office/drawing/2014/main" id="{86E8F2B6-C940-53F3-48D1-652619FC5DAD}"/>
                  </a:ext>
                </a:extLst>
              </p:cNvPr>
              <p:cNvSpPr/>
              <p:nvPr/>
            </p:nvSpPr>
            <p:spPr>
              <a:xfrm>
                <a:off x="858186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4" name="Freeform 6671">
                <a:extLst>
                  <a:ext uri="{FF2B5EF4-FFF2-40B4-BE49-F238E27FC236}">
                    <a16:creationId xmlns:a16="http://schemas.microsoft.com/office/drawing/2014/main" id="{005ED712-B89A-F88A-8084-BF8D6732CB7E}"/>
                  </a:ext>
                </a:extLst>
              </p:cNvPr>
              <p:cNvSpPr/>
              <p:nvPr/>
            </p:nvSpPr>
            <p:spPr>
              <a:xfrm>
                <a:off x="8558761"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5" name="Freeform 6672">
                <a:extLst>
                  <a:ext uri="{FF2B5EF4-FFF2-40B4-BE49-F238E27FC236}">
                    <a16:creationId xmlns:a16="http://schemas.microsoft.com/office/drawing/2014/main" id="{5415B175-7EA1-D4DE-D856-39EE7406412C}"/>
                  </a:ext>
                </a:extLst>
              </p:cNvPr>
              <p:cNvSpPr/>
              <p:nvPr/>
            </p:nvSpPr>
            <p:spPr>
              <a:xfrm>
                <a:off x="8581868"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6" name="Freeform 6673">
                <a:extLst>
                  <a:ext uri="{FF2B5EF4-FFF2-40B4-BE49-F238E27FC236}">
                    <a16:creationId xmlns:a16="http://schemas.microsoft.com/office/drawing/2014/main" id="{83F28766-2031-5754-4442-D872F2097745}"/>
                  </a:ext>
                </a:extLst>
              </p:cNvPr>
              <p:cNvSpPr/>
              <p:nvPr/>
            </p:nvSpPr>
            <p:spPr>
              <a:xfrm>
                <a:off x="857361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7" name="Freeform 6674">
                <a:extLst>
                  <a:ext uri="{FF2B5EF4-FFF2-40B4-BE49-F238E27FC236}">
                    <a16:creationId xmlns:a16="http://schemas.microsoft.com/office/drawing/2014/main" id="{2ECF05A6-5F0C-B45B-FF2E-56FEA50C0C25}"/>
                  </a:ext>
                </a:extLst>
              </p:cNvPr>
              <p:cNvSpPr/>
              <p:nvPr/>
            </p:nvSpPr>
            <p:spPr>
              <a:xfrm>
                <a:off x="859659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8" name="Freeform 6675">
                <a:extLst>
                  <a:ext uri="{FF2B5EF4-FFF2-40B4-BE49-F238E27FC236}">
                    <a16:creationId xmlns:a16="http://schemas.microsoft.com/office/drawing/2014/main" id="{83C1915A-49A5-0255-E680-ABE4F6BDD849}"/>
                  </a:ext>
                </a:extLst>
              </p:cNvPr>
              <p:cNvSpPr/>
              <p:nvPr/>
            </p:nvSpPr>
            <p:spPr>
              <a:xfrm>
                <a:off x="8573615"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29" name="Freeform 6676">
                <a:extLst>
                  <a:ext uri="{FF2B5EF4-FFF2-40B4-BE49-F238E27FC236}">
                    <a16:creationId xmlns:a16="http://schemas.microsoft.com/office/drawing/2014/main" id="{A45E10A9-8DB0-7DA6-2C35-1FBCCF1572C1}"/>
                  </a:ext>
                </a:extLst>
              </p:cNvPr>
              <p:cNvSpPr/>
              <p:nvPr/>
            </p:nvSpPr>
            <p:spPr>
              <a:xfrm>
                <a:off x="8596596"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0" name="Freeform 6677">
                <a:extLst>
                  <a:ext uri="{FF2B5EF4-FFF2-40B4-BE49-F238E27FC236}">
                    <a16:creationId xmlns:a16="http://schemas.microsoft.com/office/drawing/2014/main" id="{D343F228-EE2B-1B38-A169-91DC26356D08}"/>
                  </a:ext>
                </a:extLst>
              </p:cNvPr>
              <p:cNvSpPr/>
              <p:nvPr/>
            </p:nvSpPr>
            <p:spPr>
              <a:xfrm>
                <a:off x="85863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1" name="Freeform 6678">
                <a:extLst>
                  <a:ext uri="{FF2B5EF4-FFF2-40B4-BE49-F238E27FC236}">
                    <a16:creationId xmlns:a16="http://schemas.microsoft.com/office/drawing/2014/main" id="{C6F02C1E-93AF-D61F-F9B6-EB3D76BCBB7E}"/>
                  </a:ext>
                </a:extLst>
              </p:cNvPr>
              <p:cNvSpPr/>
              <p:nvPr/>
            </p:nvSpPr>
            <p:spPr>
              <a:xfrm>
                <a:off x="8609292"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2" name="Freeform 6679">
                <a:extLst>
                  <a:ext uri="{FF2B5EF4-FFF2-40B4-BE49-F238E27FC236}">
                    <a16:creationId xmlns:a16="http://schemas.microsoft.com/office/drawing/2014/main" id="{0F5C22B2-08E7-DB23-DB55-39ED007E7F34}"/>
                  </a:ext>
                </a:extLst>
              </p:cNvPr>
              <p:cNvSpPr/>
              <p:nvPr/>
            </p:nvSpPr>
            <p:spPr>
              <a:xfrm>
                <a:off x="8586312" y="3091333"/>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3" name="Freeform 6680">
                <a:extLst>
                  <a:ext uri="{FF2B5EF4-FFF2-40B4-BE49-F238E27FC236}">
                    <a16:creationId xmlns:a16="http://schemas.microsoft.com/office/drawing/2014/main" id="{D58340D3-BAF8-D56D-88BB-2334CE50A821}"/>
                  </a:ext>
                </a:extLst>
              </p:cNvPr>
              <p:cNvSpPr/>
              <p:nvPr/>
            </p:nvSpPr>
            <p:spPr>
              <a:xfrm>
                <a:off x="8609292" y="3069819"/>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4" name="Freeform 6681">
                <a:extLst>
                  <a:ext uri="{FF2B5EF4-FFF2-40B4-BE49-F238E27FC236}">
                    <a16:creationId xmlns:a16="http://schemas.microsoft.com/office/drawing/2014/main" id="{87797138-4D3B-491C-2F48-C11C6FFBE379}"/>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5" name="Freeform 6682">
                <a:extLst>
                  <a:ext uri="{FF2B5EF4-FFF2-40B4-BE49-F238E27FC236}">
                    <a16:creationId xmlns:a16="http://schemas.microsoft.com/office/drawing/2014/main" id="{D355E43D-84A5-7DF7-368F-6C204BDB63E9}"/>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6" name="Freeform 6683">
                <a:extLst>
                  <a:ext uri="{FF2B5EF4-FFF2-40B4-BE49-F238E27FC236}">
                    <a16:creationId xmlns:a16="http://schemas.microsoft.com/office/drawing/2014/main" id="{946F6752-280E-DFB0-9EBC-F5B77906B3FD}"/>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7" name="Freeform 6684">
                <a:extLst>
                  <a:ext uri="{FF2B5EF4-FFF2-40B4-BE49-F238E27FC236}">
                    <a16:creationId xmlns:a16="http://schemas.microsoft.com/office/drawing/2014/main" id="{928F39DD-CDFA-A729-0ECD-0995C116F01A}"/>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8" name="Freeform 6685">
                <a:extLst>
                  <a:ext uri="{FF2B5EF4-FFF2-40B4-BE49-F238E27FC236}">
                    <a16:creationId xmlns:a16="http://schemas.microsoft.com/office/drawing/2014/main" id="{AF2C5E06-6391-C598-7F6F-D0B9551FF73F}"/>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39" name="Freeform 6686">
                <a:extLst>
                  <a:ext uri="{FF2B5EF4-FFF2-40B4-BE49-F238E27FC236}">
                    <a16:creationId xmlns:a16="http://schemas.microsoft.com/office/drawing/2014/main" id="{8B532FCE-4AA5-79A6-2367-9675F9DF2FEA}"/>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0" name="Freeform 6687">
                <a:extLst>
                  <a:ext uri="{FF2B5EF4-FFF2-40B4-BE49-F238E27FC236}">
                    <a16:creationId xmlns:a16="http://schemas.microsoft.com/office/drawing/2014/main" id="{B1AF4789-8180-FD2D-6465-C15BA0EA3BBA}"/>
                  </a:ext>
                </a:extLst>
              </p:cNvPr>
              <p:cNvSpPr/>
              <p:nvPr/>
            </p:nvSpPr>
            <p:spPr>
              <a:xfrm>
                <a:off x="8613736"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1" name="Freeform 6688">
                <a:extLst>
                  <a:ext uri="{FF2B5EF4-FFF2-40B4-BE49-F238E27FC236}">
                    <a16:creationId xmlns:a16="http://schemas.microsoft.com/office/drawing/2014/main" id="{EFBC3A7D-C3AD-9EFB-5E26-E7A4B3D19F1C}"/>
                  </a:ext>
                </a:extLst>
              </p:cNvPr>
              <p:cNvSpPr/>
              <p:nvPr/>
            </p:nvSpPr>
            <p:spPr>
              <a:xfrm>
                <a:off x="8636844"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2" name="Freeform 6689">
                <a:extLst>
                  <a:ext uri="{FF2B5EF4-FFF2-40B4-BE49-F238E27FC236}">
                    <a16:creationId xmlns:a16="http://schemas.microsoft.com/office/drawing/2014/main" id="{B0F4580D-5B27-08D2-4075-3BFE4150434E}"/>
                  </a:ext>
                </a:extLst>
              </p:cNvPr>
              <p:cNvSpPr/>
              <p:nvPr/>
            </p:nvSpPr>
            <p:spPr>
              <a:xfrm>
                <a:off x="8615895"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3" name="Freeform 6690">
                <a:extLst>
                  <a:ext uri="{FF2B5EF4-FFF2-40B4-BE49-F238E27FC236}">
                    <a16:creationId xmlns:a16="http://schemas.microsoft.com/office/drawing/2014/main" id="{AE07A1D5-E112-219E-3B9E-398671E8E6C8}"/>
                  </a:ext>
                </a:extLst>
              </p:cNvPr>
              <p:cNvSpPr/>
              <p:nvPr/>
            </p:nvSpPr>
            <p:spPr>
              <a:xfrm>
                <a:off x="8638875"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4" name="Freeform 6691">
                <a:extLst>
                  <a:ext uri="{FF2B5EF4-FFF2-40B4-BE49-F238E27FC236}">
                    <a16:creationId xmlns:a16="http://schemas.microsoft.com/office/drawing/2014/main" id="{FDEEA965-6736-C188-9527-8014B9866938}"/>
                  </a:ext>
                </a:extLst>
              </p:cNvPr>
              <p:cNvSpPr/>
              <p:nvPr/>
            </p:nvSpPr>
            <p:spPr>
              <a:xfrm>
                <a:off x="8615895" y="3101964"/>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5" name="Freeform 6692">
                <a:extLst>
                  <a:ext uri="{FF2B5EF4-FFF2-40B4-BE49-F238E27FC236}">
                    <a16:creationId xmlns:a16="http://schemas.microsoft.com/office/drawing/2014/main" id="{7D2C11A2-0B2F-8DAE-AF00-29A57F6A5F8D}"/>
                  </a:ext>
                </a:extLst>
              </p:cNvPr>
              <p:cNvSpPr/>
              <p:nvPr/>
            </p:nvSpPr>
            <p:spPr>
              <a:xfrm>
                <a:off x="8638875" y="3080323"/>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6" name="Freeform 6693">
                <a:extLst>
                  <a:ext uri="{FF2B5EF4-FFF2-40B4-BE49-F238E27FC236}">
                    <a16:creationId xmlns:a16="http://schemas.microsoft.com/office/drawing/2014/main" id="{0AD4F28D-42E9-C914-A9A7-5292EE913325}"/>
                  </a:ext>
                </a:extLst>
              </p:cNvPr>
              <p:cNvSpPr/>
              <p:nvPr/>
            </p:nvSpPr>
            <p:spPr>
              <a:xfrm>
                <a:off x="8636971" y="311284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7" name="Freeform 6694">
                <a:extLst>
                  <a:ext uri="{FF2B5EF4-FFF2-40B4-BE49-F238E27FC236}">
                    <a16:creationId xmlns:a16="http://schemas.microsoft.com/office/drawing/2014/main" id="{2A0338D1-4B26-3BAF-229E-ECBD385B87F9}"/>
                  </a:ext>
                </a:extLst>
              </p:cNvPr>
              <p:cNvSpPr/>
              <p:nvPr/>
            </p:nvSpPr>
            <p:spPr>
              <a:xfrm>
                <a:off x="8660078" y="30912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8" name="Freeform 6695">
                <a:extLst>
                  <a:ext uri="{FF2B5EF4-FFF2-40B4-BE49-F238E27FC236}">
                    <a16:creationId xmlns:a16="http://schemas.microsoft.com/office/drawing/2014/main" id="{FDE67C2B-929E-19E7-0729-76F5285159FE}"/>
                  </a:ext>
                </a:extLst>
              </p:cNvPr>
              <p:cNvSpPr/>
              <p:nvPr/>
            </p:nvSpPr>
            <p:spPr>
              <a:xfrm>
                <a:off x="8636971" y="311284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49" name="Freeform 6696">
                <a:extLst>
                  <a:ext uri="{FF2B5EF4-FFF2-40B4-BE49-F238E27FC236}">
                    <a16:creationId xmlns:a16="http://schemas.microsoft.com/office/drawing/2014/main" id="{0811AF6F-0A56-DA47-2118-826FAA3AD53F}"/>
                  </a:ext>
                </a:extLst>
              </p:cNvPr>
              <p:cNvSpPr/>
              <p:nvPr/>
            </p:nvSpPr>
            <p:spPr>
              <a:xfrm>
                <a:off x="8660078" y="30912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0" name="Freeform 6697">
                <a:extLst>
                  <a:ext uri="{FF2B5EF4-FFF2-40B4-BE49-F238E27FC236}">
                    <a16:creationId xmlns:a16="http://schemas.microsoft.com/office/drawing/2014/main" id="{B0D5C1BC-2B9A-979E-3C0A-45627CD9F1F0}"/>
                  </a:ext>
                </a:extLst>
              </p:cNvPr>
              <p:cNvSpPr/>
              <p:nvPr/>
            </p:nvSpPr>
            <p:spPr>
              <a:xfrm>
                <a:off x="8656015"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1" name="Freeform 6698">
                <a:extLst>
                  <a:ext uri="{FF2B5EF4-FFF2-40B4-BE49-F238E27FC236}">
                    <a16:creationId xmlns:a16="http://schemas.microsoft.com/office/drawing/2014/main" id="{DD364931-8E8B-57A1-C7FD-B52760CD2049}"/>
                  </a:ext>
                </a:extLst>
              </p:cNvPr>
              <p:cNvSpPr/>
              <p:nvPr/>
            </p:nvSpPr>
            <p:spPr>
              <a:xfrm>
                <a:off x="8679123"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2" name="Freeform 6699">
                <a:extLst>
                  <a:ext uri="{FF2B5EF4-FFF2-40B4-BE49-F238E27FC236}">
                    <a16:creationId xmlns:a16="http://schemas.microsoft.com/office/drawing/2014/main" id="{C3F8DBBA-C757-57B5-BF4E-7C4B4B2ED897}"/>
                  </a:ext>
                </a:extLst>
              </p:cNvPr>
              <p:cNvSpPr/>
              <p:nvPr/>
            </p:nvSpPr>
            <p:spPr>
              <a:xfrm>
                <a:off x="8656015"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3" name="Freeform 6700">
                <a:extLst>
                  <a:ext uri="{FF2B5EF4-FFF2-40B4-BE49-F238E27FC236}">
                    <a16:creationId xmlns:a16="http://schemas.microsoft.com/office/drawing/2014/main" id="{25414399-2285-C03F-B136-0209F3A8DE7B}"/>
                  </a:ext>
                </a:extLst>
              </p:cNvPr>
              <p:cNvSpPr/>
              <p:nvPr/>
            </p:nvSpPr>
            <p:spPr>
              <a:xfrm>
                <a:off x="8679123"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4" name="Freeform 6701">
                <a:extLst>
                  <a:ext uri="{FF2B5EF4-FFF2-40B4-BE49-F238E27FC236}">
                    <a16:creationId xmlns:a16="http://schemas.microsoft.com/office/drawing/2014/main" id="{1475BDB0-C1BF-CBF9-2EEC-8A130DF16304}"/>
                  </a:ext>
                </a:extLst>
              </p:cNvPr>
              <p:cNvSpPr/>
              <p:nvPr/>
            </p:nvSpPr>
            <p:spPr>
              <a:xfrm>
                <a:off x="8666680"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5" name="Freeform 6702">
                <a:extLst>
                  <a:ext uri="{FF2B5EF4-FFF2-40B4-BE49-F238E27FC236}">
                    <a16:creationId xmlns:a16="http://schemas.microsoft.com/office/drawing/2014/main" id="{2034BFED-9FEB-FC32-E502-97C4D0805F81}"/>
                  </a:ext>
                </a:extLst>
              </p:cNvPr>
              <p:cNvSpPr/>
              <p:nvPr/>
            </p:nvSpPr>
            <p:spPr>
              <a:xfrm>
                <a:off x="8689661"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6" name="Freeform 6703">
                <a:extLst>
                  <a:ext uri="{FF2B5EF4-FFF2-40B4-BE49-F238E27FC236}">
                    <a16:creationId xmlns:a16="http://schemas.microsoft.com/office/drawing/2014/main" id="{5D5A2FBF-B2F6-A5F2-1CFA-76931469EC5B}"/>
                  </a:ext>
                </a:extLst>
              </p:cNvPr>
              <p:cNvSpPr/>
              <p:nvPr/>
            </p:nvSpPr>
            <p:spPr>
              <a:xfrm>
                <a:off x="8666680"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7" name="Freeform 6704">
                <a:extLst>
                  <a:ext uri="{FF2B5EF4-FFF2-40B4-BE49-F238E27FC236}">
                    <a16:creationId xmlns:a16="http://schemas.microsoft.com/office/drawing/2014/main" id="{B025F185-0607-AEE4-5D7B-4360B6099D62}"/>
                  </a:ext>
                </a:extLst>
              </p:cNvPr>
              <p:cNvSpPr/>
              <p:nvPr/>
            </p:nvSpPr>
            <p:spPr>
              <a:xfrm>
                <a:off x="8689661"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8" name="Freeform 6705">
                <a:extLst>
                  <a:ext uri="{FF2B5EF4-FFF2-40B4-BE49-F238E27FC236}">
                    <a16:creationId xmlns:a16="http://schemas.microsoft.com/office/drawing/2014/main" id="{30F2BDD7-26CB-6367-7D3C-52E702D245D4}"/>
                  </a:ext>
                </a:extLst>
              </p:cNvPr>
              <p:cNvSpPr/>
              <p:nvPr/>
            </p:nvSpPr>
            <p:spPr>
              <a:xfrm>
                <a:off x="8679377"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59" name="Freeform 6706">
                <a:extLst>
                  <a:ext uri="{FF2B5EF4-FFF2-40B4-BE49-F238E27FC236}">
                    <a16:creationId xmlns:a16="http://schemas.microsoft.com/office/drawing/2014/main" id="{C43959F9-CF1E-5CDA-E08C-6621A042CBD6}"/>
                  </a:ext>
                </a:extLst>
              </p:cNvPr>
              <p:cNvSpPr/>
              <p:nvPr/>
            </p:nvSpPr>
            <p:spPr>
              <a:xfrm>
                <a:off x="8702357"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0" name="Freeform 6707">
                <a:extLst>
                  <a:ext uri="{FF2B5EF4-FFF2-40B4-BE49-F238E27FC236}">
                    <a16:creationId xmlns:a16="http://schemas.microsoft.com/office/drawing/2014/main" id="{65D9AD1C-1E8E-A385-3C2A-FB310BC5B3D1}"/>
                  </a:ext>
                </a:extLst>
              </p:cNvPr>
              <p:cNvSpPr/>
              <p:nvPr/>
            </p:nvSpPr>
            <p:spPr>
              <a:xfrm>
                <a:off x="8679377" y="3123857"/>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1" name="Freeform 6708">
                <a:extLst>
                  <a:ext uri="{FF2B5EF4-FFF2-40B4-BE49-F238E27FC236}">
                    <a16:creationId xmlns:a16="http://schemas.microsoft.com/office/drawing/2014/main" id="{DEF6E789-3CA2-CAD3-6902-F564E0CFDFC1}"/>
                  </a:ext>
                </a:extLst>
              </p:cNvPr>
              <p:cNvSpPr/>
              <p:nvPr/>
            </p:nvSpPr>
            <p:spPr>
              <a:xfrm>
                <a:off x="8702357" y="310221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2" name="Freeform 6709">
                <a:extLst>
                  <a:ext uri="{FF2B5EF4-FFF2-40B4-BE49-F238E27FC236}">
                    <a16:creationId xmlns:a16="http://schemas.microsoft.com/office/drawing/2014/main" id="{CB412002-F6CD-A907-0BE4-33A1B1EEF60A}"/>
                  </a:ext>
                </a:extLst>
              </p:cNvPr>
              <p:cNvSpPr/>
              <p:nvPr/>
            </p:nvSpPr>
            <p:spPr>
              <a:xfrm>
                <a:off x="8755428"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3" name="Freeform 6710">
                <a:extLst>
                  <a:ext uri="{FF2B5EF4-FFF2-40B4-BE49-F238E27FC236}">
                    <a16:creationId xmlns:a16="http://schemas.microsoft.com/office/drawing/2014/main" id="{F9391EB8-5249-63F2-93E3-57E8F250D44D}"/>
                  </a:ext>
                </a:extLst>
              </p:cNvPr>
              <p:cNvSpPr/>
              <p:nvPr/>
            </p:nvSpPr>
            <p:spPr>
              <a:xfrm>
                <a:off x="8778536"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4" name="Freeform 6711">
                <a:extLst>
                  <a:ext uri="{FF2B5EF4-FFF2-40B4-BE49-F238E27FC236}">
                    <a16:creationId xmlns:a16="http://schemas.microsoft.com/office/drawing/2014/main" id="{7745E477-3573-30C5-3AC1-F67FD725D9C2}"/>
                  </a:ext>
                </a:extLst>
              </p:cNvPr>
              <p:cNvSpPr/>
              <p:nvPr/>
            </p:nvSpPr>
            <p:spPr>
              <a:xfrm>
                <a:off x="8755428"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5" name="Freeform 6712">
                <a:extLst>
                  <a:ext uri="{FF2B5EF4-FFF2-40B4-BE49-F238E27FC236}">
                    <a16:creationId xmlns:a16="http://schemas.microsoft.com/office/drawing/2014/main" id="{37F5782B-624D-15CC-69E5-21E94B35194A}"/>
                  </a:ext>
                </a:extLst>
              </p:cNvPr>
              <p:cNvSpPr/>
              <p:nvPr/>
            </p:nvSpPr>
            <p:spPr>
              <a:xfrm>
                <a:off x="8778536"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6" name="Freeform 6713">
                <a:extLst>
                  <a:ext uri="{FF2B5EF4-FFF2-40B4-BE49-F238E27FC236}">
                    <a16:creationId xmlns:a16="http://schemas.microsoft.com/office/drawing/2014/main" id="{A9594438-FCFC-2105-3A9D-49BEDE739F9D}"/>
                  </a:ext>
                </a:extLst>
              </p:cNvPr>
              <p:cNvSpPr/>
              <p:nvPr/>
            </p:nvSpPr>
            <p:spPr>
              <a:xfrm>
                <a:off x="8766093"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7" name="Freeform 6714">
                <a:extLst>
                  <a:ext uri="{FF2B5EF4-FFF2-40B4-BE49-F238E27FC236}">
                    <a16:creationId xmlns:a16="http://schemas.microsoft.com/office/drawing/2014/main" id="{8D94BCA7-DCA0-6475-3783-3A21F00AB6A2}"/>
                  </a:ext>
                </a:extLst>
              </p:cNvPr>
              <p:cNvSpPr/>
              <p:nvPr/>
            </p:nvSpPr>
            <p:spPr>
              <a:xfrm>
                <a:off x="8789074"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8" name="Freeform 6715">
                <a:extLst>
                  <a:ext uri="{FF2B5EF4-FFF2-40B4-BE49-F238E27FC236}">
                    <a16:creationId xmlns:a16="http://schemas.microsoft.com/office/drawing/2014/main" id="{82EFCE28-A159-E00A-8A2C-3E1DEB1B2E6D}"/>
                  </a:ext>
                </a:extLst>
              </p:cNvPr>
              <p:cNvSpPr/>
              <p:nvPr/>
            </p:nvSpPr>
            <p:spPr>
              <a:xfrm>
                <a:off x="8766093"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69" name="Freeform 6716">
                <a:extLst>
                  <a:ext uri="{FF2B5EF4-FFF2-40B4-BE49-F238E27FC236}">
                    <a16:creationId xmlns:a16="http://schemas.microsoft.com/office/drawing/2014/main" id="{99A1199C-0DF1-A2F0-7666-14ED0818CD45}"/>
                  </a:ext>
                </a:extLst>
              </p:cNvPr>
              <p:cNvSpPr/>
              <p:nvPr/>
            </p:nvSpPr>
            <p:spPr>
              <a:xfrm>
                <a:off x="8789074"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0" name="Freeform 6717">
                <a:extLst>
                  <a:ext uri="{FF2B5EF4-FFF2-40B4-BE49-F238E27FC236}">
                    <a16:creationId xmlns:a16="http://schemas.microsoft.com/office/drawing/2014/main" id="{65089CCC-4F1E-4366-8979-13B9B5E48FA6}"/>
                  </a:ext>
                </a:extLst>
              </p:cNvPr>
              <p:cNvSpPr/>
              <p:nvPr/>
            </p:nvSpPr>
            <p:spPr>
              <a:xfrm>
                <a:off x="8782980"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1" name="Freeform 6718">
                <a:extLst>
                  <a:ext uri="{FF2B5EF4-FFF2-40B4-BE49-F238E27FC236}">
                    <a16:creationId xmlns:a16="http://schemas.microsoft.com/office/drawing/2014/main" id="{9BC7011C-FBC0-AFBC-0558-C9D391C96740}"/>
                  </a:ext>
                </a:extLst>
              </p:cNvPr>
              <p:cNvSpPr/>
              <p:nvPr/>
            </p:nvSpPr>
            <p:spPr>
              <a:xfrm>
                <a:off x="8805960"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2" name="Freeform 6719">
                <a:extLst>
                  <a:ext uri="{FF2B5EF4-FFF2-40B4-BE49-F238E27FC236}">
                    <a16:creationId xmlns:a16="http://schemas.microsoft.com/office/drawing/2014/main" id="{B4F0BCB8-D9CA-A828-1C72-7AA92B4FB330}"/>
                  </a:ext>
                </a:extLst>
              </p:cNvPr>
              <p:cNvSpPr/>
              <p:nvPr/>
            </p:nvSpPr>
            <p:spPr>
              <a:xfrm>
                <a:off x="8782980"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3" name="Freeform 6720">
                <a:extLst>
                  <a:ext uri="{FF2B5EF4-FFF2-40B4-BE49-F238E27FC236}">
                    <a16:creationId xmlns:a16="http://schemas.microsoft.com/office/drawing/2014/main" id="{BC53C64D-E377-C44C-5361-FA7EFF4A8DE0}"/>
                  </a:ext>
                </a:extLst>
              </p:cNvPr>
              <p:cNvSpPr/>
              <p:nvPr/>
            </p:nvSpPr>
            <p:spPr>
              <a:xfrm>
                <a:off x="8805960"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4" name="Freeform 6721">
                <a:extLst>
                  <a:ext uri="{FF2B5EF4-FFF2-40B4-BE49-F238E27FC236}">
                    <a16:creationId xmlns:a16="http://schemas.microsoft.com/office/drawing/2014/main" id="{E3B7203A-86C4-2B20-E2A9-96AC68011992}"/>
                  </a:ext>
                </a:extLst>
              </p:cNvPr>
              <p:cNvSpPr/>
              <p:nvPr/>
            </p:nvSpPr>
            <p:spPr>
              <a:xfrm>
                <a:off x="8812562"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5" name="Freeform 6722">
                <a:extLst>
                  <a:ext uri="{FF2B5EF4-FFF2-40B4-BE49-F238E27FC236}">
                    <a16:creationId xmlns:a16="http://schemas.microsoft.com/office/drawing/2014/main" id="{2395733D-490B-6CAE-5C1D-A46E5FF26F3C}"/>
                  </a:ext>
                </a:extLst>
              </p:cNvPr>
              <p:cNvSpPr/>
              <p:nvPr/>
            </p:nvSpPr>
            <p:spPr>
              <a:xfrm>
                <a:off x="8835543"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6" name="Freeform 6723">
                <a:extLst>
                  <a:ext uri="{FF2B5EF4-FFF2-40B4-BE49-F238E27FC236}">
                    <a16:creationId xmlns:a16="http://schemas.microsoft.com/office/drawing/2014/main" id="{A6AEE91F-D1B4-FA19-1682-0EEE427A4986}"/>
                  </a:ext>
                </a:extLst>
              </p:cNvPr>
              <p:cNvSpPr/>
              <p:nvPr/>
            </p:nvSpPr>
            <p:spPr>
              <a:xfrm>
                <a:off x="8812562" y="3135121"/>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7" name="Freeform 6724">
                <a:extLst>
                  <a:ext uri="{FF2B5EF4-FFF2-40B4-BE49-F238E27FC236}">
                    <a16:creationId xmlns:a16="http://schemas.microsoft.com/office/drawing/2014/main" id="{7301D6E2-2CF5-ACDF-3ABE-6F94955DF9CA}"/>
                  </a:ext>
                </a:extLst>
              </p:cNvPr>
              <p:cNvSpPr/>
              <p:nvPr/>
            </p:nvSpPr>
            <p:spPr>
              <a:xfrm>
                <a:off x="8835543" y="3113607"/>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8" name="Freeform 6725">
                <a:extLst>
                  <a:ext uri="{FF2B5EF4-FFF2-40B4-BE49-F238E27FC236}">
                    <a16:creationId xmlns:a16="http://schemas.microsoft.com/office/drawing/2014/main" id="{207CE0E0-C02D-88E1-8F9B-756EB6A384A1}"/>
                  </a:ext>
                </a:extLst>
              </p:cNvPr>
              <p:cNvSpPr/>
              <p:nvPr/>
            </p:nvSpPr>
            <p:spPr>
              <a:xfrm>
                <a:off x="886753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79" name="Freeform 6726">
                <a:extLst>
                  <a:ext uri="{FF2B5EF4-FFF2-40B4-BE49-F238E27FC236}">
                    <a16:creationId xmlns:a16="http://schemas.microsoft.com/office/drawing/2014/main" id="{DF8DB8BF-9844-1B2F-D782-FA7A169B5BA8}"/>
                  </a:ext>
                </a:extLst>
              </p:cNvPr>
              <p:cNvSpPr/>
              <p:nvPr/>
            </p:nvSpPr>
            <p:spPr>
              <a:xfrm>
                <a:off x="8890645"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0" name="Freeform 6727">
                <a:extLst>
                  <a:ext uri="{FF2B5EF4-FFF2-40B4-BE49-F238E27FC236}">
                    <a16:creationId xmlns:a16="http://schemas.microsoft.com/office/drawing/2014/main" id="{B62B8CA0-0F67-B576-C279-5CF7C6812F77}"/>
                  </a:ext>
                </a:extLst>
              </p:cNvPr>
              <p:cNvSpPr/>
              <p:nvPr/>
            </p:nvSpPr>
            <p:spPr>
              <a:xfrm>
                <a:off x="886753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1" name="Freeform 6728">
                <a:extLst>
                  <a:ext uri="{FF2B5EF4-FFF2-40B4-BE49-F238E27FC236}">
                    <a16:creationId xmlns:a16="http://schemas.microsoft.com/office/drawing/2014/main" id="{D8641BAE-3D6F-D79B-D99F-12664D76937B}"/>
                  </a:ext>
                </a:extLst>
              </p:cNvPr>
              <p:cNvSpPr/>
              <p:nvPr/>
            </p:nvSpPr>
            <p:spPr>
              <a:xfrm>
                <a:off x="8890645"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2" name="Freeform 6729">
                <a:extLst>
                  <a:ext uri="{FF2B5EF4-FFF2-40B4-BE49-F238E27FC236}">
                    <a16:creationId xmlns:a16="http://schemas.microsoft.com/office/drawing/2014/main" id="{6B2CDD82-5A95-178C-EC5F-1AA255C18BAD}"/>
                  </a:ext>
                </a:extLst>
              </p:cNvPr>
              <p:cNvSpPr/>
              <p:nvPr/>
            </p:nvSpPr>
            <p:spPr>
              <a:xfrm>
                <a:off x="8878076"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3" name="Freeform 6730">
                <a:extLst>
                  <a:ext uri="{FF2B5EF4-FFF2-40B4-BE49-F238E27FC236}">
                    <a16:creationId xmlns:a16="http://schemas.microsoft.com/office/drawing/2014/main" id="{07595D40-D59E-9FC8-F67D-008395673C90}"/>
                  </a:ext>
                </a:extLst>
              </p:cNvPr>
              <p:cNvSpPr/>
              <p:nvPr/>
            </p:nvSpPr>
            <p:spPr>
              <a:xfrm>
                <a:off x="890118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4" name="Freeform 6731">
                <a:extLst>
                  <a:ext uri="{FF2B5EF4-FFF2-40B4-BE49-F238E27FC236}">
                    <a16:creationId xmlns:a16="http://schemas.microsoft.com/office/drawing/2014/main" id="{1ED1CED2-3BE1-98E7-F9EA-43BDA3AB1CA5}"/>
                  </a:ext>
                </a:extLst>
              </p:cNvPr>
              <p:cNvSpPr/>
              <p:nvPr/>
            </p:nvSpPr>
            <p:spPr>
              <a:xfrm>
                <a:off x="8878076"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5" name="Freeform 6732">
                <a:extLst>
                  <a:ext uri="{FF2B5EF4-FFF2-40B4-BE49-F238E27FC236}">
                    <a16:creationId xmlns:a16="http://schemas.microsoft.com/office/drawing/2014/main" id="{604BDAB2-1036-6981-5EA8-D2DB25802A57}"/>
                  </a:ext>
                </a:extLst>
              </p:cNvPr>
              <p:cNvSpPr/>
              <p:nvPr/>
            </p:nvSpPr>
            <p:spPr>
              <a:xfrm>
                <a:off x="890118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6" name="Freeform 6733">
                <a:extLst>
                  <a:ext uri="{FF2B5EF4-FFF2-40B4-BE49-F238E27FC236}">
                    <a16:creationId xmlns:a16="http://schemas.microsoft.com/office/drawing/2014/main" id="{85A7389F-B7E7-73D7-84AE-4D9D89A661A4}"/>
                  </a:ext>
                </a:extLst>
              </p:cNvPr>
              <p:cNvSpPr/>
              <p:nvPr/>
            </p:nvSpPr>
            <p:spPr>
              <a:xfrm>
                <a:off x="88865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7" name="Freeform 6734">
                <a:extLst>
                  <a:ext uri="{FF2B5EF4-FFF2-40B4-BE49-F238E27FC236}">
                    <a16:creationId xmlns:a16="http://schemas.microsoft.com/office/drawing/2014/main" id="{9F88A575-F4FD-A9CB-50EA-6AEC39434459}"/>
                  </a:ext>
                </a:extLst>
              </p:cNvPr>
              <p:cNvSpPr/>
              <p:nvPr/>
            </p:nvSpPr>
            <p:spPr>
              <a:xfrm>
                <a:off x="890956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8" name="Freeform 6735">
                <a:extLst>
                  <a:ext uri="{FF2B5EF4-FFF2-40B4-BE49-F238E27FC236}">
                    <a16:creationId xmlns:a16="http://schemas.microsoft.com/office/drawing/2014/main" id="{42EB9108-D504-6E08-5622-08E8D69E3956}"/>
                  </a:ext>
                </a:extLst>
              </p:cNvPr>
              <p:cNvSpPr/>
              <p:nvPr/>
            </p:nvSpPr>
            <p:spPr>
              <a:xfrm>
                <a:off x="88865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89" name="Freeform 6736">
                <a:extLst>
                  <a:ext uri="{FF2B5EF4-FFF2-40B4-BE49-F238E27FC236}">
                    <a16:creationId xmlns:a16="http://schemas.microsoft.com/office/drawing/2014/main" id="{315BA43E-8591-6F18-2A5D-5679019331C9}"/>
                  </a:ext>
                </a:extLst>
              </p:cNvPr>
              <p:cNvSpPr/>
              <p:nvPr/>
            </p:nvSpPr>
            <p:spPr>
              <a:xfrm>
                <a:off x="890956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0" name="Freeform 6737">
                <a:extLst>
                  <a:ext uri="{FF2B5EF4-FFF2-40B4-BE49-F238E27FC236}">
                    <a16:creationId xmlns:a16="http://schemas.microsoft.com/office/drawing/2014/main" id="{D8170E38-2A15-15DD-EBE6-84CEB805BFC0}"/>
                  </a:ext>
                </a:extLst>
              </p:cNvPr>
              <p:cNvSpPr/>
              <p:nvPr/>
            </p:nvSpPr>
            <p:spPr>
              <a:xfrm>
                <a:off x="891197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1" name="Freeform 6738">
                <a:extLst>
                  <a:ext uri="{FF2B5EF4-FFF2-40B4-BE49-F238E27FC236}">
                    <a16:creationId xmlns:a16="http://schemas.microsoft.com/office/drawing/2014/main" id="{785A2334-3E23-2413-E516-6A9DA54DC644}"/>
                  </a:ext>
                </a:extLst>
              </p:cNvPr>
              <p:cNvSpPr/>
              <p:nvPr/>
            </p:nvSpPr>
            <p:spPr>
              <a:xfrm>
                <a:off x="893495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2" name="Freeform 6739">
                <a:extLst>
                  <a:ext uri="{FF2B5EF4-FFF2-40B4-BE49-F238E27FC236}">
                    <a16:creationId xmlns:a16="http://schemas.microsoft.com/office/drawing/2014/main" id="{72BCB300-B3E4-F69A-0012-4F8313F46E9A}"/>
                  </a:ext>
                </a:extLst>
              </p:cNvPr>
              <p:cNvSpPr/>
              <p:nvPr/>
            </p:nvSpPr>
            <p:spPr>
              <a:xfrm>
                <a:off x="891197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3" name="Freeform 6740">
                <a:extLst>
                  <a:ext uri="{FF2B5EF4-FFF2-40B4-BE49-F238E27FC236}">
                    <a16:creationId xmlns:a16="http://schemas.microsoft.com/office/drawing/2014/main" id="{B62EAE5E-3F10-D2D3-AACC-56D01F770956}"/>
                  </a:ext>
                </a:extLst>
              </p:cNvPr>
              <p:cNvSpPr/>
              <p:nvPr/>
            </p:nvSpPr>
            <p:spPr>
              <a:xfrm>
                <a:off x="893495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4" name="Freeform 6741">
                <a:extLst>
                  <a:ext uri="{FF2B5EF4-FFF2-40B4-BE49-F238E27FC236}">
                    <a16:creationId xmlns:a16="http://schemas.microsoft.com/office/drawing/2014/main" id="{F2A2E4D6-5FA2-C969-6724-A6254D8A5587}"/>
                  </a:ext>
                </a:extLst>
              </p:cNvPr>
              <p:cNvSpPr/>
              <p:nvPr/>
            </p:nvSpPr>
            <p:spPr>
              <a:xfrm>
                <a:off x="891616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5" name="Freeform 6742">
                <a:extLst>
                  <a:ext uri="{FF2B5EF4-FFF2-40B4-BE49-F238E27FC236}">
                    <a16:creationId xmlns:a16="http://schemas.microsoft.com/office/drawing/2014/main" id="{B226AF8F-B664-D2DE-22BB-B94009CF8B5D}"/>
                  </a:ext>
                </a:extLst>
              </p:cNvPr>
              <p:cNvSpPr/>
              <p:nvPr/>
            </p:nvSpPr>
            <p:spPr>
              <a:xfrm>
                <a:off x="893927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6" name="Freeform 6743">
                <a:extLst>
                  <a:ext uri="{FF2B5EF4-FFF2-40B4-BE49-F238E27FC236}">
                    <a16:creationId xmlns:a16="http://schemas.microsoft.com/office/drawing/2014/main" id="{727449A4-A467-6A41-C205-3E35B350FAD0}"/>
                  </a:ext>
                </a:extLst>
              </p:cNvPr>
              <p:cNvSpPr/>
              <p:nvPr/>
            </p:nvSpPr>
            <p:spPr>
              <a:xfrm>
                <a:off x="8916165"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7" name="Freeform 6744">
                <a:extLst>
                  <a:ext uri="{FF2B5EF4-FFF2-40B4-BE49-F238E27FC236}">
                    <a16:creationId xmlns:a16="http://schemas.microsoft.com/office/drawing/2014/main" id="{373EF0AA-95F2-9E76-5E5F-BEEEC97DC2B3}"/>
                  </a:ext>
                </a:extLst>
              </p:cNvPr>
              <p:cNvSpPr/>
              <p:nvPr/>
            </p:nvSpPr>
            <p:spPr>
              <a:xfrm>
                <a:off x="8939273"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8" name="Freeform 6745">
                <a:extLst>
                  <a:ext uri="{FF2B5EF4-FFF2-40B4-BE49-F238E27FC236}">
                    <a16:creationId xmlns:a16="http://schemas.microsoft.com/office/drawing/2014/main" id="{7B2365CB-DFD9-49A7-0C81-4C0FACD0007C}"/>
                  </a:ext>
                </a:extLst>
              </p:cNvPr>
              <p:cNvSpPr/>
              <p:nvPr/>
            </p:nvSpPr>
            <p:spPr>
              <a:xfrm>
                <a:off x="8962761"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099" name="Freeform 6746">
                <a:extLst>
                  <a:ext uri="{FF2B5EF4-FFF2-40B4-BE49-F238E27FC236}">
                    <a16:creationId xmlns:a16="http://schemas.microsoft.com/office/drawing/2014/main" id="{60566976-AE7A-DD41-F369-C337384FFC45}"/>
                  </a:ext>
                </a:extLst>
              </p:cNvPr>
              <p:cNvSpPr/>
              <p:nvPr/>
            </p:nvSpPr>
            <p:spPr>
              <a:xfrm>
                <a:off x="8985741"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0" name="Freeform 6747">
                <a:extLst>
                  <a:ext uri="{FF2B5EF4-FFF2-40B4-BE49-F238E27FC236}">
                    <a16:creationId xmlns:a16="http://schemas.microsoft.com/office/drawing/2014/main" id="{3C16AB32-19F3-87DA-DF91-6724524F32F2}"/>
                  </a:ext>
                </a:extLst>
              </p:cNvPr>
              <p:cNvSpPr/>
              <p:nvPr/>
            </p:nvSpPr>
            <p:spPr>
              <a:xfrm>
                <a:off x="8962761"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1" name="Freeform 6748">
                <a:extLst>
                  <a:ext uri="{FF2B5EF4-FFF2-40B4-BE49-F238E27FC236}">
                    <a16:creationId xmlns:a16="http://schemas.microsoft.com/office/drawing/2014/main" id="{E8AFB2E3-C0CD-8ABF-1790-05D92A0B93EE}"/>
                  </a:ext>
                </a:extLst>
              </p:cNvPr>
              <p:cNvSpPr/>
              <p:nvPr/>
            </p:nvSpPr>
            <p:spPr>
              <a:xfrm>
                <a:off x="8985741"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2" name="Freeform 6749">
                <a:extLst>
                  <a:ext uri="{FF2B5EF4-FFF2-40B4-BE49-F238E27FC236}">
                    <a16:creationId xmlns:a16="http://schemas.microsoft.com/office/drawing/2014/main" id="{1F0B6715-DFBF-B5DA-A8B3-361EDC851943}"/>
                  </a:ext>
                </a:extLst>
              </p:cNvPr>
              <p:cNvSpPr/>
              <p:nvPr/>
            </p:nvSpPr>
            <p:spPr>
              <a:xfrm>
                <a:off x="896479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3" name="Freeform 6750">
                <a:extLst>
                  <a:ext uri="{FF2B5EF4-FFF2-40B4-BE49-F238E27FC236}">
                    <a16:creationId xmlns:a16="http://schemas.microsoft.com/office/drawing/2014/main" id="{D399E784-63AB-98DE-38A2-97FE5C540994}"/>
                  </a:ext>
                </a:extLst>
              </p:cNvPr>
              <p:cNvSpPr/>
              <p:nvPr/>
            </p:nvSpPr>
            <p:spPr>
              <a:xfrm>
                <a:off x="8987900"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4" name="Freeform 6751">
                <a:extLst>
                  <a:ext uri="{FF2B5EF4-FFF2-40B4-BE49-F238E27FC236}">
                    <a16:creationId xmlns:a16="http://schemas.microsoft.com/office/drawing/2014/main" id="{D1E32B4C-B786-9E99-D807-6B49CA10685A}"/>
                  </a:ext>
                </a:extLst>
              </p:cNvPr>
              <p:cNvSpPr/>
              <p:nvPr/>
            </p:nvSpPr>
            <p:spPr>
              <a:xfrm>
                <a:off x="896479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5" name="Freeform 6752">
                <a:extLst>
                  <a:ext uri="{FF2B5EF4-FFF2-40B4-BE49-F238E27FC236}">
                    <a16:creationId xmlns:a16="http://schemas.microsoft.com/office/drawing/2014/main" id="{67254BE5-6E33-488F-80ED-15E45851C44D}"/>
                  </a:ext>
                </a:extLst>
              </p:cNvPr>
              <p:cNvSpPr/>
              <p:nvPr/>
            </p:nvSpPr>
            <p:spPr>
              <a:xfrm>
                <a:off x="8987900"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6" name="Freeform 6753">
                <a:extLst>
                  <a:ext uri="{FF2B5EF4-FFF2-40B4-BE49-F238E27FC236}">
                    <a16:creationId xmlns:a16="http://schemas.microsoft.com/office/drawing/2014/main" id="{0AAEE401-DAA8-23DA-32C3-544F27FE93F9}"/>
                  </a:ext>
                </a:extLst>
              </p:cNvPr>
              <p:cNvSpPr/>
              <p:nvPr/>
            </p:nvSpPr>
            <p:spPr>
              <a:xfrm>
                <a:off x="8988154"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7" name="Freeform 6754">
                <a:extLst>
                  <a:ext uri="{FF2B5EF4-FFF2-40B4-BE49-F238E27FC236}">
                    <a16:creationId xmlns:a16="http://schemas.microsoft.com/office/drawing/2014/main" id="{03B1C6A0-F184-230B-BEB0-5494257D196C}"/>
                  </a:ext>
                </a:extLst>
              </p:cNvPr>
              <p:cNvSpPr/>
              <p:nvPr/>
            </p:nvSpPr>
            <p:spPr>
              <a:xfrm>
                <a:off x="9011134"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8" name="Freeform 6755">
                <a:extLst>
                  <a:ext uri="{FF2B5EF4-FFF2-40B4-BE49-F238E27FC236}">
                    <a16:creationId xmlns:a16="http://schemas.microsoft.com/office/drawing/2014/main" id="{F83B31D8-6022-846A-5BBE-7A0B2992A685}"/>
                  </a:ext>
                </a:extLst>
              </p:cNvPr>
              <p:cNvSpPr/>
              <p:nvPr/>
            </p:nvSpPr>
            <p:spPr>
              <a:xfrm>
                <a:off x="8988154"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09" name="Freeform 6756">
                <a:extLst>
                  <a:ext uri="{FF2B5EF4-FFF2-40B4-BE49-F238E27FC236}">
                    <a16:creationId xmlns:a16="http://schemas.microsoft.com/office/drawing/2014/main" id="{88F2DE32-E804-D138-84EA-016FC14C2C6B}"/>
                  </a:ext>
                </a:extLst>
              </p:cNvPr>
              <p:cNvSpPr/>
              <p:nvPr/>
            </p:nvSpPr>
            <p:spPr>
              <a:xfrm>
                <a:off x="9011134"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0" name="Freeform 6757">
                <a:extLst>
                  <a:ext uri="{FF2B5EF4-FFF2-40B4-BE49-F238E27FC236}">
                    <a16:creationId xmlns:a16="http://schemas.microsoft.com/office/drawing/2014/main" id="{5846E47B-CA7D-52BD-662C-A59913C63F43}"/>
                  </a:ext>
                </a:extLst>
              </p:cNvPr>
              <p:cNvSpPr/>
              <p:nvPr/>
            </p:nvSpPr>
            <p:spPr>
              <a:xfrm>
                <a:off x="90028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1" name="Freeform 6758">
                <a:extLst>
                  <a:ext uri="{FF2B5EF4-FFF2-40B4-BE49-F238E27FC236}">
                    <a16:creationId xmlns:a16="http://schemas.microsoft.com/office/drawing/2014/main" id="{F3D329FF-457B-07E2-EEB8-34712B6B5CA1}"/>
                  </a:ext>
                </a:extLst>
              </p:cNvPr>
              <p:cNvSpPr/>
              <p:nvPr/>
            </p:nvSpPr>
            <p:spPr>
              <a:xfrm>
                <a:off x="9025989"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2" name="Freeform 6759">
                <a:extLst>
                  <a:ext uri="{FF2B5EF4-FFF2-40B4-BE49-F238E27FC236}">
                    <a16:creationId xmlns:a16="http://schemas.microsoft.com/office/drawing/2014/main" id="{B56D5CA3-2F7E-A6FA-9A1F-0390C49B1D59}"/>
                  </a:ext>
                </a:extLst>
              </p:cNvPr>
              <p:cNvSpPr/>
              <p:nvPr/>
            </p:nvSpPr>
            <p:spPr>
              <a:xfrm>
                <a:off x="9002882"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3" name="Freeform 6760">
                <a:extLst>
                  <a:ext uri="{FF2B5EF4-FFF2-40B4-BE49-F238E27FC236}">
                    <a16:creationId xmlns:a16="http://schemas.microsoft.com/office/drawing/2014/main" id="{1B7CD4E5-5F82-A545-FBE9-A232282D02B7}"/>
                  </a:ext>
                </a:extLst>
              </p:cNvPr>
              <p:cNvSpPr/>
              <p:nvPr/>
            </p:nvSpPr>
            <p:spPr>
              <a:xfrm>
                <a:off x="9025989"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4" name="Freeform 6761">
                <a:extLst>
                  <a:ext uri="{FF2B5EF4-FFF2-40B4-BE49-F238E27FC236}">
                    <a16:creationId xmlns:a16="http://schemas.microsoft.com/office/drawing/2014/main" id="{0E0D063E-E3C5-988D-1714-DF1516AC22D8}"/>
                  </a:ext>
                </a:extLst>
              </p:cNvPr>
              <p:cNvSpPr/>
              <p:nvPr/>
            </p:nvSpPr>
            <p:spPr>
              <a:xfrm>
                <a:off x="901557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5" name="Freeform 6762">
                <a:extLst>
                  <a:ext uri="{FF2B5EF4-FFF2-40B4-BE49-F238E27FC236}">
                    <a16:creationId xmlns:a16="http://schemas.microsoft.com/office/drawing/2014/main" id="{96D4F857-1A5C-9C27-BD70-0E9206BF2ED4}"/>
                  </a:ext>
                </a:extLst>
              </p:cNvPr>
              <p:cNvSpPr/>
              <p:nvPr/>
            </p:nvSpPr>
            <p:spPr>
              <a:xfrm>
                <a:off x="903868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6" name="Freeform 6763">
                <a:extLst>
                  <a:ext uri="{FF2B5EF4-FFF2-40B4-BE49-F238E27FC236}">
                    <a16:creationId xmlns:a16="http://schemas.microsoft.com/office/drawing/2014/main" id="{8F721F08-61A1-2BFA-7B54-7F5558C5C297}"/>
                  </a:ext>
                </a:extLst>
              </p:cNvPr>
              <p:cNvSpPr/>
              <p:nvPr/>
            </p:nvSpPr>
            <p:spPr>
              <a:xfrm>
                <a:off x="9015578" y="3146890"/>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7" name="Freeform 6764">
                <a:extLst>
                  <a:ext uri="{FF2B5EF4-FFF2-40B4-BE49-F238E27FC236}">
                    <a16:creationId xmlns:a16="http://schemas.microsoft.com/office/drawing/2014/main" id="{BC92D5CF-BB24-B267-7C10-3AADD0B26F9A}"/>
                  </a:ext>
                </a:extLst>
              </p:cNvPr>
              <p:cNvSpPr/>
              <p:nvPr/>
            </p:nvSpPr>
            <p:spPr>
              <a:xfrm>
                <a:off x="9038686" y="3125376"/>
                <a:ext cx="12696" cy="43154"/>
              </a:xfrm>
              <a:custGeom>
                <a:avLst/>
                <a:gdLst>
                  <a:gd name="connsiteX0" fmla="*/ 0 w 12696"/>
                  <a:gd name="connsiteY0" fmla="*/ 0 h 43154"/>
                  <a:gd name="connsiteX1" fmla="*/ 0 w 12696"/>
                  <a:gd name="connsiteY1" fmla="*/ 43155 h 43154"/>
                </a:gdLst>
                <a:ahLst/>
                <a:cxnLst>
                  <a:cxn ang="0">
                    <a:pos x="connsiteX0" y="connsiteY0"/>
                  </a:cxn>
                  <a:cxn ang="0">
                    <a:pos x="connsiteX1" y="connsiteY1"/>
                  </a:cxn>
                </a:cxnLst>
                <a:rect l="l" t="t" r="r" b="b"/>
                <a:pathLst>
                  <a:path w="12696" h="43154">
                    <a:moveTo>
                      <a:pt x="0" y="0"/>
                    </a:moveTo>
                    <a:lnTo>
                      <a:pt x="0" y="43155"/>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8" name="Freeform 6765">
                <a:extLst>
                  <a:ext uri="{FF2B5EF4-FFF2-40B4-BE49-F238E27FC236}">
                    <a16:creationId xmlns:a16="http://schemas.microsoft.com/office/drawing/2014/main" id="{68B288AB-F69B-4A53-2721-402DB7A2A9B7}"/>
                  </a:ext>
                </a:extLst>
              </p:cNvPr>
              <p:cNvSpPr/>
              <p:nvPr/>
            </p:nvSpPr>
            <p:spPr>
              <a:xfrm>
                <a:off x="904097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19" name="Freeform 6766">
                <a:extLst>
                  <a:ext uri="{FF2B5EF4-FFF2-40B4-BE49-F238E27FC236}">
                    <a16:creationId xmlns:a16="http://schemas.microsoft.com/office/drawing/2014/main" id="{905B93F0-A6A2-6296-475F-F5561E0E9221}"/>
                  </a:ext>
                </a:extLst>
              </p:cNvPr>
              <p:cNvSpPr/>
              <p:nvPr/>
            </p:nvSpPr>
            <p:spPr>
              <a:xfrm>
                <a:off x="9063951"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0" name="Freeform 6767">
                <a:extLst>
                  <a:ext uri="{FF2B5EF4-FFF2-40B4-BE49-F238E27FC236}">
                    <a16:creationId xmlns:a16="http://schemas.microsoft.com/office/drawing/2014/main" id="{5CB5D92F-3976-6D7E-CBA0-F90573EC5190}"/>
                  </a:ext>
                </a:extLst>
              </p:cNvPr>
              <p:cNvSpPr/>
              <p:nvPr/>
            </p:nvSpPr>
            <p:spPr>
              <a:xfrm>
                <a:off x="904097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1" name="Freeform 6768">
                <a:extLst>
                  <a:ext uri="{FF2B5EF4-FFF2-40B4-BE49-F238E27FC236}">
                    <a16:creationId xmlns:a16="http://schemas.microsoft.com/office/drawing/2014/main" id="{852D3D4D-E975-FA5E-25C5-15382D2C39E9}"/>
                  </a:ext>
                </a:extLst>
              </p:cNvPr>
              <p:cNvSpPr/>
              <p:nvPr/>
            </p:nvSpPr>
            <p:spPr>
              <a:xfrm>
                <a:off x="9063951"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2" name="Freeform 6769">
                <a:extLst>
                  <a:ext uri="{FF2B5EF4-FFF2-40B4-BE49-F238E27FC236}">
                    <a16:creationId xmlns:a16="http://schemas.microsoft.com/office/drawing/2014/main" id="{57E3B75C-9D0C-8755-8512-98E29BA3D04A}"/>
                  </a:ext>
                </a:extLst>
              </p:cNvPr>
              <p:cNvSpPr/>
              <p:nvPr/>
            </p:nvSpPr>
            <p:spPr>
              <a:xfrm>
                <a:off x="904516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3" name="Freeform 6770">
                <a:extLst>
                  <a:ext uri="{FF2B5EF4-FFF2-40B4-BE49-F238E27FC236}">
                    <a16:creationId xmlns:a16="http://schemas.microsoft.com/office/drawing/2014/main" id="{4EB66FCA-1BBD-606F-BEF3-1995FE991344}"/>
                  </a:ext>
                </a:extLst>
              </p:cNvPr>
              <p:cNvSpPr/>
              <p:nvPr/>
            </p:nvSpPr>
            <p:spPr>
              <a:xfrm>
                <a:off x="906826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4" name="Freeform 6771">
                <a:extLst>
                  <a:ext uri="{FF2B5EF4-FFF2-40B4-BE49-F238E27FC236}">
                    <a16:creationId xmlns:a16="http://schemas.microsoft.com/office/drawing/2014/main" id="{4E9EC1D1-F22E-B42C-8CA3-7448F22176C9}"/>
                  </a:ext>
                </a:extLst>
              </p:cNvPr>
              <p:cNvSpPr/>
              <p:nvPr/>
            </p:nvSpPr>
            <p:spPr>
              <a:xfrm>
                <a:off x="904516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5" name="Freeform 6772">
                <a:extLst>
                  <a:ext uri="{FF2B5EF4-FFF2-40B4-BE49-F238E27FC236}">
                    <a16:creationId xmlns:a16="http://schemas.microsoft.com/office/drawing/2014/main" id="{069C9B44-2FC7-CF31-5A83-96B07DC5FB42}"/>
                  </a:ext>
                </a:extLst>
              </p:cNvPr>
              <p:cNvSpPr/>
              <p:nvPr/>
            </p:nvSpPr>
            <p:spPr>
              <a:xfrm>
                <a:off x="906826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6" name="Freeform 6773">
                <a:extLst>
                  <a:ext uri="{FF2B5EF4-FFF2-40B4-BE49-F238E27FC236}">
                    <a16:creationId xmlns:a16="http://schemas.microsoft.com/office/drawing/2014/main" id="{01B0F0DF-1A65-DFFD-7786-2ACBA5FB1995}"/>
                  </a:ext>
                </a:extLst>
              </p:cNvPr>
              <p:cNvSpPr/>
              <p:nvPr/>
            </p:nvSpPr>
            <p:spPr>
              <a:xfrm>
                <a:off x="9051509"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7" name="Freeform 6774">
                <a:extLst>
                  <a:ext uri="{FF2B5EF4-FFF2-40B4-BE49-F238E27FC236}">
                    <a16:creationId xmlns:a16="http://schemas.microsoft.com/office/drawing/2014/main" id="{BDE473E4-175F-D875-0318-5CAD085804FF}"/>
                  </a:ext>
                </a:extLst>
              </p:cNvPr>
              <p:cNvSpPr/>
              <p:nvPr/>
            </p:nvSpPr>
            <p:spPr>
              <a:xfrm>
                <a:off x="90746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8" name="Freeform 6775">
                <a:extLst>
                  <a:ext uri="{FF2B5EF4-FFF2-40B4-BE49-F238E27FC236}">
                    <a16:creationId xmlns:a16="http://schemas.microsoft.com/office/drawing/2014/main" id="{56726C64-1F95-6AFA-CD9C-F3D3338E1EDA}"/>
                  </a:ext>
                </a:extLst>
              </p:cNvPr>
              <p:cNvSpPr/>
              <p:nvPr/>
            </p:nvSpPr>
            <p:spPr>
              <a:xfrm>
                <a:off x="9051509"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29" name="Freeform 6776">
                <a:extLst>
                  <a:ext uri="{FF2B5EF4-FFF2-40B4-BE49-F238E27FC236}">
                    <a16:creationId xmlns:a16="http://schemas.microsoft.com/office/drawing/2014/main" id="{5734BF2B-2FC9-7038-3110-5B14B9F2296B}"/>
                  </a:ext>
                </a:extLst>
              </p:cNvPr>
              <p:cNvSpPr/>
              <p:nvPr/>
            </p:nvSpPr>
            <p:spPr>
              <a:xfrm>
                <a:off x="90746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0" name="Freeform 6777">
                <a:extLst>
                  <a:ext uri="{FF2B5EF4-FFF2-40B4-BE49-F238E27FC236}">
                    <a16:creationId xmlns:a16="http://schemas.microsoft.com/office/drawing/2014/main" id="{F421564B-5993-EDDB-BF76-EBEC1EA59124}"/>
                  </a:ext>
                </a:extLst>
              </p:cNvPr>
              <p:cNvSpPr/>
              <p:nvPr/>
            </p:nvSpPr>
            <p:spPr>
              <a:xfrm>
                <a:off x="906001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1" name="Freeform 6778">
                <a:extLst>
                  <a:ext uri="{FF2B5EF4-FFF2-40B4-BE49-F238E27FC236}">
                    <a16:creationId xmlns:a16="http://schemas.microsoft.com/office/drawing/2014/main" id="{0295D46A-8F7F-EC19-257E-7C462C75C276}"/>
                  </a:ext>
                </a:extLst>
              </p:cNvPr>
              <p:cNvSpPr/>
              <p:nvPr/>
            </p:nvSpPr>
            <p:spPr>
              <a:xfrm>
                <a:off x="908299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2" name="Freeform 6779">
                <a:extLst>
                  <a:ext uri="{FF2B5EF4-FFF2-40B4-BE49-F238E27FC236}">
                    <a16:creationId xmlns:a16="http://schemas.microsoft.com/office/drawing/2014/main" id="{DD3A98C0-00E6-7EEE-D448-86DE4D0449AF}"/>
                  </a:ext>
                </a:extLst>
              </p:cNvPr>
              <p:cNvSpPr/>
              <p:nvPr/>
            </p:nvSpPr>
            <p:spPr>
              <a:xfrm>
                <a:off x="906001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3" name="Freeform 6780">
                <a:extLst>
                  <a:ext uri="{FF2B5EF4-FFF2-40B4-BE49-F238E27FC236}">
                    <a16:creationId xmlns:a16="http://schemas.microsoft.com/office/drawing/2014/main" id="{C50E44AD-302D-CB3A-6BF2-87F79656E1B9}"/>
                  </a:ext>
                </a:extLst>
              </p:cNvPr>
              <p:cNvSpPr/>
              <p:nvPr/>
            </p:nvSpPr>
            <p:spPr>
              <a:xfrm>
                <a:off x="908299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4" name="Freeform 6781">
                <a:extLst>
                  <a:ext uri="{FF2B5EF4-FFF2-40B4-BE49-F238E27FC236}">
                    <a16:creationId xmlns:a16="http://schemas.microsoft.com/office/drawing/2014/main" id="{B3D502CA-9D92-B747-9777-3045FE3E5F0A}"/>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5" name="Freeform 6782">
                <a:extLst>
                  <a:ext uri="{FF2B5EF4-FFF2-40B4-BE49-F238E27FC236}">
                    <a16:creationId xmlns:a16="http://schemas.microsoft.com/office/drawing/2014/main" id="{27B581F5-D723-BC36-D9E7-8131CF307D24}"/>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6" name="Freeform 6783">
                <a:extLst>
                  <a:ext uri="{FF2B5EF4-FFF2-40B4-BE49-F238E27FC236}">
                    <a16:creationId xmlns:a16="http://schemas.microsoft.com/office/drawing/2014/main" id="{212DAE13-0D30-E4DD-7368-066B52F85B40}"/>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7" name="Freeform 6784">
                <a:extLst>
                  <a:ext uri="{FF2B5EF4-FFF2-40B4-BE49-F238E27FC236}">
                    <a16:creationId xmlns:a16="http://schemas.microsoft.com/office/drawing/2014/main" id="{F1D860DB-4485-06A2-B095-C5371ED44492}"/>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8" name="Freeform 6785">
                <a:extLst>
                  <a:ext uri="{FF2B5EF4-FFF2-40B4-BE49-F238E27FC236}">
                    <a16:creationId xmlns:a16="http://schemas.microsoft.com/office/drawing/2014/main" id="{58F4C6E4-CD98-8AA4-AB11-99356F524EFB}"/>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39" name="Freeform 6786">
                <a:extLst>
                  <a:ext uri="{FF2B5EF4-FFF2-40B4-BE49-F238E27FC236}">
                    <a16:creationId xmlns:a16="http://schemas.microsoft.com/office/drawing/2014/main" id="{F303EBAD-A0AD-1272-CD1F-970A93C5CD63}"/>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0" name="Freeform 6787">
                <a:extLst>
                  <a:ext uri="{FF2B5EF4-FFF2-40B4-BE49-F238E27FC236}">
                    <a16:creationId xmlns:a16="http://schemas.microsoft.com/office/drawing/2014/main" id="{51DE4849-2A60-C731-F144-BFED2E15B167}"/>
                  </a:ext>
                </a:extLst>
              </p:cNvPr>
              <p:cNvSpPr/>
              <p:nvPr/>
            </p:nvSpPr>
            <p:spPr>
              <a:xfrm>
                <a:off x="9083250"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1" name="Freeform 6788">
                <a:extLst>
                  <a:ext uri="{FF2B5EF4-FFF2-40B4-BE49-F238E27FC236}">
                    <a16:creationId xmlns:a16="http://schemas.microsoft.com/office/drawing/2014/main" id="{32B97707-1573-0F73-6D53-6C80DBABBDA0}"/>
                  </a:ext>
                </a:extLst>
              </p:cNvPr>
              <p:cNvSpPr/>
              <p:nvPr/>
            </p:nvSpPr>
            <p:spPr>
              <a:xfrm>
                <a:off x="9106358"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2" name="Freeform 6789">
                <a:extLst>
                  <a:ext uri="{FF2B5EF4-FFF2-40B4-BE49-F238E27FC236}">
                    <a16:creationId xmlns:a16="http://schemas.microsoft.com/office/drawing/2014/main" id="{C10C1C7D-C181-28DC-9BE9-234FD01BF1D9}"/>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3" name="Freeform 6790">
                <a:extLst>
                  <a:ext uri="{FF2B5EF4-FFF2-40B4-BE49-F238E27FC236}">
                    <a16:creationId xmlns:a16="http://schemas.microsoft.com/office/drawing/2014/main" id="{80C102A3-3593-1A5D-6EE7-F70A9018ECEF}"/>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4" name="Freeform 6791">
                <a:extLst>
                  <a:ext uri="{FF2B5EF4-FFF2-40B4-BE49-F238E27FC236}">
                    <a16:creationId xmlns:a16="http://schemas.microsoft.com/office/drawing/2014/main" id="{4D5BB7EA-0977-2B45-AE51-D7C0A9FE07BE}"/>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5" name="Freeform 6792">
                <a:extLst>
                  <a:ext uri="{FF2B5EF4-FFF2-40B4-BE49-F238E27FC236}">
                    <a16:creationId xmlns:a16="http://schemas.microsoft.com/office/drawing/2014/main" id="{A0F9C37C-BF77-A3AC-E476-469E8301D067}"/>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6" name="Freeform 6793">
                <a:extLst>
                  <a:ext uri="{FF2B5EF4-FFF2-40B4-BE49-F238E27FC236}">
                    <a16:creationId xmlns:a16="http://schemas.microsoft.com/office/drawing/2014/main" id="{88B3DC44-09C5-A03C-B466-A8EF2C53E6F0}"/>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7" name="Freeform 6794">
                <a:extLst>
                  <a:ext uri="{FF2B5EF4-FFF2-40B4-BE49-F238E27FC236}">
                    <a16:creationId xmlns:a16="http://schemas.microsoft.com/office/drawing/2014/main" id="{119C67AC-1C31-4992-C704-DE0F213A39B7}"/>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8" name="Freeform 6795">
                <a:extLst>
                  <a:ext uri="{FF2B5EF4-FFF2-40B4-BE49-F238E27FC236}">
                    <a16:creationId xmlns:a16="http://schemas.microsoft.com/office/drawing/2014/main" id="{453916F5-0AF6-08EA-7DC4-8A6E9240A0E0}"/>
                  </a:ext>
                </a:extLst>
              </p:cNvPr>
              <p:cNvSpPr/>
              <p:nvPr/>
            </p:nvSpPr>
            <p:spPr>
              <a:xfrm>
                <a:off x="9091757"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49" name="Freeform 6796">
                <a:extLst>
                  <a:ext uri="{FF2B5EF4-FFF2-40B4-BE49-F238E27FC236}">
                    <a16:creationId xmlns:a16="http://schemas.microsoft.com/office/drawing/2014/main" id="{00583497-3F0D-26F3-0198-272CDBD6DD28}"/>
                  </a:ext>
                </a:extLst>
              </p:cNvPr>
              <p:cNvSpPr/>
              <p:nvPr/>
            </p:nvSpPr>
            <p:spPr>
              <a:xfrm>
                <a:off x="9114737"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0" name="Freeform 6797">
                <a:extLst>
                  <a:ext uri="{FF2B5EF4-FFF2-40B4-BE49-F238E27FC236}">
                    <a16:creationId xmlns:a16="http://schemas.microsoft.com/office/drawing/2014/main" id="{7C9AB5EB-5ADD-C3D0-B616-444B2E805F89}"/>
                  </a:ext>
                </a:extLst>
              </p:cNvPr>
              <p:cNvSpPr/>
              <p:nvPr/>
            </p:nvSpPr>
            <p:spPr>
              <a:xfrm>
                <a:off x="910445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1" name="Freeform 6798">
                <a:extLst>
                  <a:ext uri="{FF2B5EF4-FFF2-40B4-BE49-F238E27FC236}">
                    <a16:creationId xmlns:a16="http://schemas.microsoft.com/office/drawing/2014/main" id="{E97392C3-C0F6-94DE-CAF7-F3ED6FDFD679}"/>
                  </a:ext>
                </a:extLst>
              </p:cNvPr>
              <p:cNvSpPr/>
              <p:nvPr/>
            </p:nvSpPr>
            <p:spPr>
              <a:xfrm>
                <a:off x="9127434"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2" name="Freeform 6799">
                <a:extLst>
                  <a:ext uri="{FF2B5EF4-FFF2-40B4-BE49-F238E27FC236}">
                    <a16:creationId xmlns:a16="http://schemas.microsoft.com/office/drawing/2014/main" id="{A9FBB982-7D50-5227-E024-14D873348256}"/>
                  </a:ext>
                </a:extLst>
              </p:cNvPr>
              <p:cNvSpPr/>
              <p:nvPr/>
            </p:nvSpPr>
            <p:spPr>
              <a:xfrm>
                <a:off x="910445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3" name="Freeform 6800">
                <a:extLst>
                  <a:ext uri="{FF2B5EF4-FFF2-40B4-BE49-F238E27FC236}">
                    <a16:creationId xmlns:a16="http://schemas.microsoft.com/office/drawing/2014/main" id="{E6615922-1CDD-C5AA-D9A2-2A08F3F5F9CB}"/>
                  </a:ext>
                </a:extLst>
              </p:cNvPr>
              <p:cNvSpPr/>
              <p:nvPr/>
            </p:nvSpPr>
            <p:spPr>
              <a:xfrm>
                <a:off x="9127434"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4" name="Freeform 6801">
                <a:extLst>
                  <a:ext uri="{FF2B5EF4-FFF2-40B4-BE49-F238E27FC236}">
                    <a16:creationId xmlns:a16="http://schemas.microsoft.com/office/drawing/2014/main" id="{DB9D375D-73CF-2BDC-14BC-E9135F9A4899}"/>
                  </a:ext>
                </a:extLst>
              </p:cNvPr>
              <p:cNvSpPr/>
              <p:nvPr/>
            </p:nvSpPr>
            <p:spPr>
              <a:xfrm>
                <a:off x="9106485"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5" name="Freeform 6802">
                <a:extLst>
                  <a:ext uri="{FF2B5EF4-FFF2-40B4-BE49-F238E27FC236}">
                    <a16:creationId xmlns:a16="http://schemas.microsoft.com/office/drawing/2014/main" id="{28AD7E0C-BB76-5E12-BFB2-F76C419C62B5}"/>
                  </a:ext>
                </a:extLst>
              </p:cNvPr>
              <p:cNvSpPr/>
              <p:nvPr/>
            </p:nvSpPr>
            <p:spPr>
              <a:xfrm>
                <a:off x="912959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6" name="Freeform 6803">
                <a:extLst>
                  <a:ext uri="{FF2B5EF4-FFF2-40B4-BE49-F238E27FC236}">
                    <a16:creationId xmlns:a16="http://schemas.microsoft.com/office/drawing/2014/main" id="{98DDC50E-7F4A-2420-D371-DD58481033C3}"/>
                  </a:ext>
                </a:extLst>
              </p:cNvPr>
              <p:cNvSpPr/>
              <p:nvPr/>
            </p:nvSpPr>
            <p:spPr>
              <a:xfrm>
                <a:off x="9106485"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7" name="Freeform 6804">
                <a:extLst>
                  <a:ext uri="{FF2B5EF4-FFF2-40B4-BE49-F238E27FC236}">
                    <a16:creationId xmlns:a16="http://schemas.microsoft.com/office/drawing/2014/main" id="{AD058812-5CA8-71C4-D854-5A7B37FC37EF}"/>
                  </a:ext>
                </a:extLst>
              </p:cNvPr>
              <p:cNvSpPr/>
              <p:nvPr/>
            </p:nvSpPr>
            <p:spPr>
              <a:xfrm>
                <a:off x="912959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8" name="Freeform 6805">
                <a:extLst>
                  <a:ext uri="{FF2B5EF4-FFF2-40B4-BE49-F238E27FC236}">
                    <a16:creationId xmlns:a16="http://schemas.microsoft.com/office/drawing/2014/main" id="{D972CC2E-466F-F536-F062-16A496DE190F}"/>
                  </a:ext>
                </a:extLst>
              </p:cNvPr>
              <p:cNvSpPr/>
              <p:nvPr/>
            </p:nvSpPr>
            <p:spPr>
              <a:xfrm>
                <a:off x="910864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59" name="Freeform 6806">
                <a:extLst>
                  <a:ext uri="{FF2B5EF4-FFF2-40B4-BE49-F238E27FC236}">
                    <a16:creationId xmlns:a16="http://schemas.microsoft.com/office/drawing/2014/main" id="{3B2D12A4-E7D9-73A3-B2EE-4CB8C3D1540F}"/>
                  </a:ext>
                </a:extLst>
              </p:cNvPr>
              <p:cNvSpPr/>
              <p:nvPr/>
            </p:nvSpPr>
            <p:spPr>
              <a:xfrm>
                <a:off x="913162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0" name="Freeform 6807">
                <a:extLst>
                  <a:ext uri="{FF2B5EF4-FFF2-40B4-BE49-F238E27FC236}">
                    <a16:creationId xmlns:a16="http://schemas.microsoft.com/office/drawing/2014/main" id="{06C88185-FA4D-3A19-C791-0CC60EAE0290}"/>
                  </a:ext>
                </a:extLst>
              </p:cNvPr>
              <p:cNvSpPr/>
              <p:nvPr/>
            </p:nvSpPr>
            <p:spPr>
              <a:xfrm>
                <a:off x="910864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1" name="Freeform 6808">
                <a:extLst>
                  <a:ext uri="{FF2B5EF4-FFF2-40B4-BE49-F238E27FC236}">
                    <a16:creationId xmlns:a16="http://schemas.microsoft.com/office/drawing/2014/main" id="{3536A8B2-7EEA-7545-FE63-6FE3BACF74AF}"/>
                  </a:ext>
                </a:extLst>
              </p:cNvPr>
              <p:cNvSpPr/>
              <p:nvPr/>
            </p:nvSpPr>
            <p:spPr>
              <a:xfrm>
                <a:off x="913162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2" name="Freeform 6809">
                <a:extLst>
                  <a:ext uri="{FF2B5EF4-FFF2-40B4-BE49-F238E27FC236}">
                    <a16:creationId xmlns:a16="http://schemas.microsoft.com/office/drawing/2014/main" id="{FB0DEB61-0039-DC0B-DFEE-28CDF1D7E653}"/>
                  </a:ext>
                </a:extLst>
              </p:cNvPr>
              <p:cNvSpPr/>
              <p:nvPr/>
            </p:nvSpPr>
            <p:spPr>
              <a:xfrm>
                <a:off x="911080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3" name="Freeform 6810">
                <a:extLst>
                  <a:ext uri="{FF2B5EF4-FFF2-40B4-BE49-F238E27FC236}">
                    <a16:creationId xmlns:a16="http://schemas.microsoft.com/office/drawing/2014/main" id="{C60A4C3D-5477-0FDF-2C1A-0AEC34E96985}"/>
                  </a:ext>
                </a:extLst>
              </p:cNvPr>
              <p:cNvSpPr/>
              <p:nvPr/>
            </p:nvSpPr>
            <p:spPr>
              <a:xfrm>
                <a:off x="913378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4" name="Freeform 6811">
                <a:extLst>
                  <a:ext uri="{FF2B5EF4-FFF2-40B4-BE49-F238E27FC236}">
                    <a16:creationId xmlns:a16="http://schemas.microsoft.com/office/drawing/2014/main" id="{CF0F168E-A53C-3BAA-FAAA-2D24DB4D9763}"/>
                  </a:ext>
                </a:extLst>
              </p:cNvPr>
              <p:cNvSpPr/>
              <p:nvPr/>
            </p:nvSpPr>
            <p:spPr>
              <a:xfrm>
                <a:off x="9110801"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5" name="Freeform 6812">
                <a:extLst>
                  <a:ext uri="{FF2B5EF4-FFF2-40B4-BE49-F238E27FC236}">
                    <a16:creationId xmlns:a16="http://schemas.microsoft.com/office/drawing/2014/main" id="{E97E6452-785B-909D-1C20-A061C52D4960}"/>
                  </a:ext>
                </a:extLst>
              </p:cNvPr>
              <p:cNvSpPr/>
              <p:nvPr/>
            </p:nvSpPr>
            <p:spPr>
              <a:xfrm>
                <a:off x="9133782"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6" name="Freeform 6813">
                <a:extLst>
                  <a:ext uri="{FF2B5EF4-FFF2-40B4-BE49-F238E27FC236}">
                    <a16:creationId xmlns:a16="http://schemas.microsoft.com/office/drawing/2014/main" id="{95F4D78D-B643-FDD4-B7D6-9A263668F22B}"/>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7" name="Freeform 6814">
                <a:extLst>
                  <a:ext uri="{FF2B5EF4-FFF2-40B4-BE49-F238E27FC236}">
                    <a16:creationId xmlns:a16="http://schemas.microsoft.com/office/drawing/2014/main" id="{31BFA968-A494-7698-4844-C7AFB4B688A4}"/>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8" name="Freeform 6815">
                <a:extLst>
                  <a:ext uri="{FF2B5EF4-FFF2-40B4-BE49-F238E27FC236}">
                    <a16:creationId xmlns:a16="http://schemas.microsoft.com/office/drawing/2014/main" id="{32A3DC94-8E7C-DFE9-BC3D-92EB13AEEE48}"/>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69" name="Freeform 6816">
                <a:extLst>
                  <a:ext uri="{FF2B5EF4-FFF2-40B4-BE49-F238E27FC236}">
                    <a16:creationId xmlns:a16="http://schemas.microsoft.com/office/drawing/2014/main" id="{A2B0DD2A-3B70-BE10-3365-64B672E4BC2C}"/>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0" name="Freeform 6817">
                <a:extLst>
                  <a:ext uri="{FF2B5EF4-FFF2-40B4-BE49-F238E27FC236}">
                    <a16:creationId xmlns:a16="http://schemas.microsoft.com/office/drawing/2014/main" id="{40FCC762-1017-BCEE-DE9C-0EFF3FAFFDC6}"/>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1" name="Freeform 6818">
                <a:extLst>
                  <a:ext uri="{FF2B5EF4-FFF2-40B4-BE49-F238E27FC236}">
                    <a16:creationId xmlns:a16="http://schemas.microsoft.com/office/drawing/2014/main" id="{7DF7629E-2EE5-4E40-AF24-B6F3C15D2CC9}"/>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2" name="Freeform 6819">
                <a:extLst>
                  <a:ext uri="{FF2B5EF4-FFF2-40B4-BE49-F238E27FC236}">
                    <a16:creationId xmlns:a16="http://schemas.microsoft.com/office/drawing/2014/main" id="{BCAFD556-6B37-6807-DA66-C57AD42D0020}"/>
                  </a:ext>
                </a:extLst>
              </p:cNvPr>
              <p:cNvSpPr/>
              <p:nvPr/>
            </p:nvSpPr>
            <p:spPr>
              <a:xfrm>
                <a:off x="9112833"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3" name="Freeform 6820">
                <a:extLst>
                  <a:ext uri="{FF2B5EF4-FFF2-40B4-BE49-F238E27FC236}">
                    <a16:creationId xmlns:a16="http://schemas.microsoft.com/office/drawing/2014/main" id="{EE364D7C-6141-968F-3B24-3834F0109A74}"/>
                  </a:ext>
                </a:extLst>
              </p:cNvPr>
              <p:cNvSpPr/>
              <p:nvPr/>
            </p:nvSpPr>
            <p:spPr>
              <a:xfrm>
                <a:off x="9135940"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4" name="Freeform 6821">
                <a:extLst>
                  <a:ext uri="{FF2B5EF4-FFF2-40B4-BE49-F238E27FC236}">
                    <a16:creationId xmlns:a16="http://schemas.microsoft.com/office/drawing/2014/main" id="{5F274B24-6550-A05C-6F08-0DF0D10FD4C6}"/>
                  </a:ext>
                </a:extLst>
              </p:cNvPr>
              <p:cNvSpPr/>
              <p:nvPr/>
            </p:nvSpPr>
            <p:spPr>
              <a:xfrm>
                <a:off x="913403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5" name="Freeform 6822">
                <a:extLst>
                  <a:ext uri="{FF2B5EF4-FFF2-40B4-BE49-F238E27FC236}">
                    <a16:creationId xmlns:a16="http://schemas.microsoft.com/office/drawing/2014/main" id="{3F4270E2-222C-33E6-2C78-D28279B203A3}"/>
                  </a:ext>
                </a:extLst>
              </p:cNvPr>
              <p:cNvSpPr/>
              <p:nvPr/>
            </p:nvSpPr>
            <p:spPr>
              <a:xfrm>
                <a:off x="91570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6" name="Freeform 6823">
                <a:extLst>
                  <a:ext uri="{FF2B5EF4-FFF2-40B4-BE49-F238E27FC236}">
                    <a16:creationId xmlns:a16="http://schemas.microsoft.com/office/drawing/2014/main" id="{B7FC8A2C-6F9D-202A-CCC3-CCD1C8DC7D6C}"/>
                  </a:ext>
                </a:extLst>
              </p:cNvPr>
              <p:cNvSpPr/>
              <p:nvPr/>
            </p:nvSpPr>
            <p:spPr>
              <a:xfrm>
                <a:off x="913403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7" name="Freeform 6824">
                <a:extLst>
                  <a:ext uri="{FF2B5EF4-FFF2-40B4-BE49-F238E27FC236}">
                    <a16:creationId xmlns:a16="http://schemas.microsoft.com/office/drawing/2014/main" id="{94A7F457-4F89-14A5-CA13-62625FC80BF7}"/>
                  </a:ext>
                </a:extLst>
              </p:cNvPr>
              <p:cNvSpPr/>
              <p:nvPr/>
            </p:nvSpPr>
            <p:spPr>
              <a:xfrm>
                <a:off x="9157016"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8" name="Freeform 6825">
                <a:extLst>
                  <a:ext uri="{FF2B5EF4-FFF2-40B4-BE49-F238E27FC236}">
                    <a16:creationId xmlns:a16="http://schemas.microsoft.com/office/drawing/2014/main" id="{EA817BB8-B343-F086-3884-8963E9B82A05}"/>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79" name="Freeform 6826">
                <a:extLst>
                  <a:ext uri="{FF2B5EF4-FFF2-40B4-BE49-F238E27FC236}">
                    <a16:creationId xmlns:a16="http://schemas.microsoft.com/office/drawing/2014/main" id="{C13839E1-2E13-C78E-DF5A-87BEF9E79D01}"/>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0" name="Freeform 6827">
                <a:extLst>
                  <a:ext uri="{FF2B5EF4-FFF2-40B4-BE49-F238E27FC236}">
                    <a16:creationId xmlns:a16="http://schemas.microsoft.com/office/drawing/2014/main" id="{8FB09688-2B65-B3F3-3C35-E8013D6AC276}"/>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1" name="Freeform 6828">
                <a:extLst>
                  <a:ext uri="{FF2B5EF4-FFF2-40B4-BE49-F238E27FC236}">
                    <a16:creationId xmlns:a16="http://schemas.microsoft.com/office/drawing/2014/main" id="{A696DAE8-DDA2-F45C-847B-26F5942F2531}"/>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2" name="Freeform 6829">
                <a:extLst>
                  <a:ext uri="{FF2B5EF4-FFF2-40B4-BE49-F238E27FC236}">
                    <a16:creationId xmlns:a16="http://schemas.microsoft.com/office/drawing/2014/main" id="{C7EC2FB8-EC52-3CC5-6E9D-E17DB7B30DDB}"/>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3" name="Freeform 6830">
                <a:extLst>
                  <a:ext uri="{FF2B5EF4-FFF2-40B4-BE49-F238E27FC236}">
                    <a16:creationId xmlns:a16="http://schemas.microsoft.com/office/drawing/2014/main" id="{247DF2DC-62F6-F579-44A4-EFF9A9728507}"/>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4" name="Freeform 6831">
                <a:extLst>
                  <a:ext uri="{FF2B5EF4-FFF2-40B4-BE49-F238E27FC236}">
                    <a16:creationId xmlns:a16="http://schemas.microsoft.com/office/drawing/2014/main" id="{68250093-32AA-F618-246C-071BC54D38D0}"/>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5" name="Freeform 6832">
                <a:extLst>
                  <a:ext uri="{FF2B5EF4-FFF2-40B4-BE49-F238E27FC236}">
                    <a16:creationId xmlns:a16="http://schemas.microsoft.com/office/drawing/2014/main" id="{4B51311B-6A53-8D76-B386-E54CB0BD5F8B}"/>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6" name="Freeform 6833">
                <a:extLst>
                  <a:ext uri="{FF2B5EF4-FFF2-40B4-BE49-F238E27FC236}">
                    <a16:creationId xmlns:a16="http://schemas.microsoft.com/office/drawing/2014/main" id="{A22335D7-0E4A-A61B-DB85-1513AFAEC93B}"/>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7" name="Freeform 6834">
                <a:extLst>
                  <a:ext uri="{FF2B5EF4-FFF2-40B4-BE49-F238E27FC236}">
                    <a16:creationId xmlns:a16="http://schemas.microsoft.com/office/drawing/2014/main" id="{D9C1D886-E607-FBFB-8F96-D3E131AD59A9}"/>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8" name="Freeform 6835">
                <a:extLst>
                  <a:ext uri="{FF2B5EF4-FFF2-40B4-BE49-F238E27FC236}">
                    <a16:creationId xmlns:a16="http://schemas.microsoft.com/office/drawing/2014/main" id="{A0CBA353-E1BC-F31F-9747-8816D411A2A1}"/>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89" name="Freeform 6836">
                <a:extLst>
                  <a:ext uri="{FF2B5EF4-FFF2-40B4-BE49-F238E27FC236}">
                    <a16:creationId xmlns:a16="http://schemas.microsoft.com/office/drawing/2014/main" id="{B932750B-AB4F-10D7-F909-CD3A3176D393}"/>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0" name="Freeform 6837">
                <a:extLst>
                  <a:ext uri="{FF2B5EF4-FFF2-40B4-BE49-F238E27FC236}">
                    <a16:creationId xmlns:a16="http://schemas.microsoft.com/office/drawing/2014/main" id="{BD986E2C-8205-30D2-AA43-46BA2750FAE6}"/>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1" name="Freeform 6838">
                <a:extLst>
                  <a:ext uri="{FF2B5EF4-FFF2-40B4-BE49-F238E27FC236}">
                    <a16:creationId xmlns:a16="http://schemas.microsoft.com/office/drawing/2014/main" id="{EF20EF97-70A9-4D7D-26EE-71C8114B446B}"/>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2" name="Freeform 6839">
                <a:extLst>
                  <a:ext uri="{FF2B5EF4-FFF2-40B4-BE49-F238E27FC236}">
                    <a16:creationId xmlns:a16="http://schemas.microsoft.com/office/drawing/2014/main" id="{7B25FD41-BE5A-8B42-1866-1707576A93AD}"/>
                  </a:ext>
                </a:extLst>
              </p:cNvPr>
              <p:cNvSpPr/>
              <p:nvPr/>
            </p:nvSpPr>
            <p:spPr>
              <a:xfrm>
                <a:off x="9138226"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3" name="Freeform 6840">
                <a:extLst>
                  <a:ext uri="{FF2B5EF4-FFF2-40B4-BE49-F238E27FC236}">
                    <a16:creationId xmlns:a16="http://schemas.microsoft.com/office/drawing/2014/main" id="{F53830B2-2CDF-B474-0CCC-3559DD737047}"/>
                  </a:ext>
                </a:extLst>
              </p:cNvPr>
              <p:cNvSpPr/>
              <p:nvPr/>
            </p:nvSpPr>
            <p:spPr>
              <a:xfrm>
                <a:off x="9161333"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4" name="Freeform 6841">
                <a:extLst>
                  <a:ext uri="{FF2B5EF4-FFF2-40B4-BE49-F238E27FC236}">
                    <a16:creationId xmlns:a16="http://schemas.microsoft.com/office/drawing/2014/main" id="{2AD80B5F-C592-A2CE-6C09-B122CE8B90DA}"/>
                  </a:ext>
                </a:extLst>
              </p:cNvPr>
              <p:cNvSpPr/>
              <p:nvPr/>
            </p:nvSpPr>
            <p:spPr>
              <a:xfrm>
                <a:off x="9140384"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5" name="Freeform 6842">
                <a:extLst>
                  <a:ext uri="{FF2B5EF4-FFF2-40B4-BE49-F238E27FC236}">
                    <a16:creationId xmlns:a16="http://schemas.microsoft.com/office/drawing/2014/main" id="{D0023241-50D8-6971-0DBF-C891B34FDC6D}"/>
                  </a:ext>
                </a:extLst>
              </p:cNvPr>
              <p:cNvSpPr/>
              <p:nvPr/>
            </p:nvSpPr>
            <p:spPr>
              <a:xfrm>
                <a:off x="9163365"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6" name="Freeform 6843">
                <a:extLst>
                  <a:ext uri="{FF2B5EF4-FFF2-40B4-BE49-F238E27FC236}">
                    <a16:creationId xmlns:a16="http://schemas.microsoft.com/office/drawing/2014/main" id="{3566A262-6865-93C6-9A61-CA8FC4AE9D32}"/>
                  </a:ext>
                </a:extLst>
              </p:cNvPr>
              <p:cNvSpPr/>
              <p:nvPr/>
            </p:nvSpPr>
            <p:spPr>
              <a:xfrm>
                <a:off x="9140384" y="3160052"/>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7" name="Freeform 6844">
                <a:extLst>
                  <a:ext uri="{FF2B5EF4-FFF2-40B4-BE49-F238E27FC236}">
                    <a16:creationId xmlns:a16="http://schemas.microsoft.com/office/drawing/2014/main" id="{FF2FF7E9-9538-FAFC-DD8F-F0F68694CF3B}"/>
                  </a:ext>
                </a:extLst>
              </p:cNvPr>
              <p:cNvSpPr/>
              <p:nvPr/>
            </p:nvSpPr>
            <p:spPr>
              <a:xfrm>
                <a:off x="9163365" y="3138538"/>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8" name="Freeform 6845">
                <a:extLst>
                  <a:ext uri="{FF2B5EF4-FFF2-40B4-BE49-F238E27FC236}">
                    <a16:creationId xmlns:a16="http://schemas.microsoft.com/office/drawing/2014/main" id="{2AB684FF-D8DE-5032-57F4-E38E7321D44D}"/>
                  </a:ext>
                </a:extLst>
              </p:cNvPr>
              <p:cNvSpPr/>
              <p:nvPr/>
            </p:nvSpPr>
            <p:spPr>
              <a:xfrm>
                <a:off x="91467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199" name="Freeform 6846">
                <a:extLst>
                  <a:ext uri="{FF2B5EF4-FFF2-40B4-BE49-F238E27FC236}">
                    <a16:creationId xmlns:a16="http://schemas.microsoft.com/office/drawing/2014/main" id="{93120E2D-9AFE-79AF-113C-96332CB208BE}"/>
                  </a:ext>
                </a:extLst>
              </p:cNvPr>
              <p:cNvSpPr/>
              <p:nvPr/>
            </p:nvSpPr>
            <p:spPr>
              <a:xfrm>
                <a:off x="916971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0" name="Freeform 6847">
                <a:extLst>
                  <a:ext uri="{FF2B5EF4-FFF2-40B4-BE49-F238E27FC236}">
                    <a16:creationId xmlns:a16="http://schemas.microsoft.com/office/drawing/2014/main" id="{9CB73A5F-0118-A970-8C67-BD6B71B0B879}"/>
                  </a:ext>
                </a:extLst>
              </p:cNvPr>
              <p:cNvSpPr/>
              <p:nvPr/>
            </p:nvSpPr>
            <p:spPr>
              <a:xfrm>
                <a:off x="91467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1" name="Freeform 6848">
                <a:extLst>
                  <a:ext uri="{FF2B5EF4-FFF2-40B4-BE49-F238E27FC236}">
                    <a16:creationId xmlns:a16="http://schemas.microsoft.com/office/drawing/2014/main" id="{2FE811EA-B89E-EE08-9CDB-56F75FCFB6AC}"/>
                  </a:ext>
                </a:extLst>
              </p:cNvPr>
              <p:cNvSpPr/>
              <p:nvPr/>
            </p:nvSpPr>
            <p:spPr>
              <a:xfrm>
                <a:off x="916971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2" name="Freeform 6849">
                <a:extLst>
                  <a:ext uri="{FF2B5EF4-FFF2-40B4-BE49-F238E27FC236}">
                    <a16:creationId xmlns:a16="http://schemas.microsoft.com/office/drawing/2014/main" id="{461C56F6-CC25-F7E8-B835-7E97068C7C35}"/>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3" name="Freeform 6850">
                <a:extLst>
                  <a:ext uri="{FF2B5EF4-FFF2-40B4-BE49-F238E27FC236}">
                    <a16:creationId xmlns:a16="http://schemas.microsoft.com/office/drawing/2014/main" id="{997B3E7B-1AB7-0A72-EC8C-1062701E39A8}"/>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4" name="Freeform 6851">
                <a:extLst>
                  <a:ext uri="{FF2B5EF4-FFF2-40B4-BE49-F238E27FC236}">
                    <a16:creationId xmlns:a16="http://schemas.microsoft.com/office/drawing/2014/main" id="{3EB7A8CA-6D56-4983-91D8-4A79FB173137}"/>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5" name="Freeform 6852">
                <a:extLst>
                  <a:ext uri="{FF2B5EF4-FFF2-40B4-BE49-F238E27FC236}">
                    <a16:creationId xmlns:a16="http://schemas.microsoft.com/office/drawing/2014/main" id="{A81CBAD0-C1E0-90D8-0872-ED96BC917DB9}"/>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6" name="Freeform 6853">
                <a:extLst>
                  <a:ext uri="{FF2B5EF4-FFF2-40B4-BE49-F238E27FC236}">
                    <a16:creationId xmlns:a16="http://schemas.microsoft.com/office/drawing/2014/main" id="{67A14F37-D6E0-3284-53AF-3C4AF02E1561}"/>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7" name="Freeform 6854">
                <a:extLst>
                  <a:ext uri="{FF2B5EF4-FFF2-40B4-BE49-F238E27FC236}">
                    <a16:creationId xmlns:a16="http://schemas.microsoft.com/office/drawing/2014/main" id="{E6C4F9C5-B955-0591-0C5D-87B2A01D5188}"/>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8" name="Freeform 6855">
                <a:extLst>
                  <a:ext uri="{FF2B5EF4-FFF2-40B4-BE49-F238E27FC236}">
                    <a16:creationId xmlns:a16="http://schemas.microsoft.com/office/drawing/2014/main" id="{E54B5ACF-9EA3-17A0-3A03-3A405B945FE8}"/>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09" name="Freeform 6856">
                <a:extLst>
                  <a:ext uri="{FF2B5EF4-FFF2-40B4-BE49-F238E27FC236}">
                    <a16:creationId xmlns:a16="http://schemas.microsoft.com/office/drawing/2014/main" id="{35BFE784-E847-DB6B-9E9E-DF8F6D2C9A33}"/>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0" name="Freeform 6857">
                <a:extLst>
                  <a:ext uri="{FF2B5EF4-FFF2-40B4-BE49-F238E27FC236}">
                    <a16:creationId xmlns:a16="http://schemas.microsoft.com/office/drawing/2014/main" id="{302DFAC2-82B4-80FA-686F-A13CDF4C04F0}"/>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1" name="Freeform 6858">
                <a:extLst>
                  <a:ext uri="{FF2B5EF4-FFF2-40B4-BE49-F238E27FC236}">
                    <a16:creationId xmlns:a16="http://schemas.microsoft.com/office/drawing/2014/main" id="{DF2A90F6-0E6F-3FBE-72F6-82C332B98061}"/>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2" name="Freeform 6859">
                <a:extLst>
                  <a:ext uri="{FF2B5EF4-FFF2-40B4-BE49-F238E27FC236}">
                    <a16:creationId xmlns:a16="http://schemas.microsoft.com/office/drawing/2014/main" id="{E936EB4F-52EF-BF3F-2E26-0EE488A963A0}"/>
                  </a:ext>
                </a:extLst>
              </p:cNvPr>
              <p:cNvSpPr/>
              <p:nvPr/>
            </p:nvSpPr>
            <p:spPr>
              <a:xfrm>
                <a:off x="914876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3" name="Freeform 6860">
                <a:extLst>
                  <a:ext uri="{FF2B5EF4-FFF2-40B4-BE49-F238E27FC236}">
                    <a16:creationId xmlns:a16="http://schemas.microsoft.com/office/drawing/2014/main" id="{C0F8CD69-025C-867A-41AC-22342445C2A7}"/>
                  </a:ext>
                </a:extLst>
              </p:cNvPr>
              <p:cNvSpPr/>
              <p:nvPr/>
            </p:nvSpPr>
            <p:spPr>
              <a:xfrm>
                <a:off x="917187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4" name="Freeform 6861">
                <a:extLst>
                  <a:ext uri="{FF2B5EF4-FFF2-40B4-BE49-F238E27FC236}">
                    <a16:creationId xmlns:a16="http://schemas.microsoft.com/office/drawing/2014/main" id="{60CBE0C7-553C-4FFC-2275-1E54332DA529}"/>
                  </a:ext>
                </a:extLst>
              </p:cNvPr>
              <p:cNvSpPr/>
              <p:nvPr/>
            </p:nvSpPr>
            <p:spPr>
              <a:xfrm>
                <a:off x="915092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5" name="Freeform 6862">
                <a:extLst>
                  <a:ext uri="{FF2B5EF4-FFF2-40B4-BE49-F238E27FC236}">
                    <a16:creationId xmlns:a16="http://schemas.microsoft.com/office/drawing/2014/main" id="{9983DD13-207E-B5B9-8A28-C69EF7FBDF14}"/>
                  </a:ext>
                </a:extLst>
              </p:cNvPr>
              <p:cNvSpPr/>
              <p:nvPr/>
            </p:nvSpPr>
            <p:spPr>
              <a:xfrm>
                <a:off x="917403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6" name="Freeform 6863">
                <a:extLst>
                  <a:ext uri="{FF2B5EF4-FFF2-40B4-BE49-F238E27FC236}">
                    <a16:creationId xmlns:a16="http://schemas.microsoft.com/office/drawing/2014/main" id="{97BD1F4A-40D5-BB5B-B601-0EC9990C1F94}"/>
                  </a:ext>
                </a:extLst>
              </p:cNvPr>
              <p:cNvSpPr/>
              <p:nvPr/>
            </p:nvSpPr>
            <p:spPr>
              <a:xfrm>
                <a:off x="915092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7" name="Freeform 6864">
                <a:extLst>
                  <a:ext uri="{FF2B5EF4-FFF2-40B4-BE49-F238E27FC236}">
                    <a16:creationId xmlns:a16="http://schemas.microsoft.com/office/drawing/2014/main" id="{BB745745-9396-92FB-D980-7131F0CCBC4B}"/>
                  </a:ext>
                </a:extLst>
              </p:cNvPr>
              <p:cNvSpPr/>
              <p:nvPr/>
            </p:nvSpPr>
            <p:spPr>
              <a:xfrm>
                <a:off x="917403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8" name="Freeform 6865">
                <a:extLst>
                  <a:ext uri="{FF2B5EF4-FFF2-40B4-BE49-F238E27FC236}">
                    <a16:creationId xmlns:a16="http://schemas.microsoft.com/office/drawing/2014/main" id="{F78D3875-2440-5A71-8808-0EE134D56AB4}"/>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19" name="Freeform 6866">
                <a:extLst>
                  <a:ext uri="{FF2B5EF4-FFF2-40B4-BE49-F238E27FC236}">
                    <a16:creationId xmlns:a16="http://schemas.microsoft.com/office/drawing/2014/main" id="{4E230682-F869-D64B-7C23-5BF13DD7694F}"/>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0" name="Freeform 6867">
                <a:extLst>
                  <a:ext uri="{FF2B5EF4-FFF2-40B4-BE49-F238E27FC236}">
                    <a16:creationId xmlns:a16="http://schemas.microsoft.com/office/drawing/2014/main" id="{A92C25C3-2AD9-ACC1-3A89-0BCC1B4372B1}"/>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1" name="Freeform 6868">
                <a:extLst>
                  <a:ext uri="{FF2B5EF4-FFF2-40B4-BE49-F238E27FC236}">
                    <a16:creationId xmlns:a16="http://schemas.microsoft.com/office/drawing/2014/main" id="{543FA99F-686D-F4CF-CB1E-ECBF05D23D0A}"/>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2" name="Freeform 6869">
                <a:extLst>
                  <a:ext uri="{FF2B5EF4-FFF2-40B4-BE49-F238E27FC236}">
                    <a16:creationId xmlns:a16="http://schemas.microsoft.com/office/drawing/2014/main" id="{E264A797-E73C-79A7-3934-410364AF2E52}"/>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3" name="Freeform 6870">
                <a:extLst>
                  <a:ext uri="{FF2B5EF4-FFF2-40B4-BE49-F238E27FC236}">
                    <a16:creationId xmlns:a16="http://schemas.microsoft.com/office/drawing/2014/main" id="{FAEDE53E-7BE7-47FF-AE4F-FC59B2E8B79B}"/>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4" name="Freeform 6871">
                <a:extLst>
                  <a:ext uri="{FF2B5EF4-FFF2-40B4-BE49-F238E27FC236}">
                    <a16:creationId xmlns:a16="http://schemas.microsoft.com/office/drawing/2014/main" id="{C6E3494B-98D7-5755-E5F5-B3D795C75316}"/>
                  </a:ext>
                </a:extLst>
              </p:cNvPr>
              <p:cNvSpPr/>
              <p:nvPr/>
            </p:nvSpPr>
            <p:spPr>
              <a:xfrm>
                <a:off x="915511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5" name="Freeform 6872">
                <a:extLst>
                  <a:ext uri="{FF2B5EF4-FFF2-40B4-BE49-F238E27FC236}">
                    <a16:creationId xmlns:a16="http://schemas.microsoft.com/office/drawing/2014/main" id="{5709D327-BC26-EB66-94D2-034B686CBA0F}"/>
                  </a:ext>
                </a:extLst>
              </p:cNvPr>
              <p:cNvSpPr/>
              <p:nvPr/>
            </p:nvSpPr>
            <p:spPr>
              <a:xfrm>
                <a:off x="917821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6" name="Freeform 6873">
                <a:extLst>
                  <a:ext uri="{FF2B5EF4-FFF2-40B4-BE49-F238E27FC236}">
                    <a16:creationId xmlns:a16="http://schemas.microsoft.com/office/drawing/2014/main" id="{6B67A50C-A5D7-CCBE-C767-475442804B08}"/>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7" name="Freeform 6874">
                <a:extLst>
                  <a:ext uri="{FF2B5EF4-FFF2-40B4-BE49-F238E27FC236}">
                    <a16:creationId xmlns:a16="http://schemas.microsoft.com/office/drawing/2014/main" id="{FEEDE675-C73F-CB50-24DC-343B64B056AD}"/>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8" name="Freeform 6875">
                <a:extLst>
                  <a:ext uri="{FF2B5EF4-FFF2-40B4-BE49-F238E27FC236}">
                    <a16:creationId xmlns:a16="http://schemas.microsoft.com/office/drawing/2014/main" id="{04E74B9D-41AB-AA6C-EBF5-1C9D0EEC3D02}"/>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29" name="Freeform 6876">
                <a:extLst>
                  <a:ext uri="{FF2B5EF4-FFF2-40B4-BE49-F238E27FC236}">
                    <a16:creationId xmlns:a16="http://schemas.microsoft.com/office/drawing/2014/main" id="{3C5D3FBA-3CF1-F71C-AB8D-1F9AD709DA84}"/>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0" name="Freeform 6877">
                <a:extLst>
                  <a:ext uri="{FF2B5EF4-FFF2-40B4-BE49-F238E27FC236}">
                    <a16:creationId xmlns:a16="http://schemas.microsoft.com/office/drawing/2014/main" id="{09E97E86-714A-83F3-2AB4-5E940BBBEFBA}"/>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1" name="Freeform 6878">
                <a:extLst>
                  <a:ext uri="{FF2B5EF4-FFF2-40B4-BE49-F238E27FC236}">
                    <a16:creationId xmlns:a16="http://schemas.microsoft.com/office/drawing/2014/main" id="{029B1597-69BE-A92B-7357-59A24D256AF5}"/>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2" name="Freeform 6879">
                <a:extLst>
                  <a:ext uri="{FF2B5EF4-FFF2-40B4-BE49-F238E27FC236}">
                    <a16:creationId xmlns:a16="http://schemas.microsoft.com/office/drawing/2014/main" id="{BADE0BFA-0FCE-B6F0-815C-354B5E6CB783}"/>
                  </a:ext>
                </a:extLst>
              </p:cNvPr>
              <p:cNvSpPr/>
              <p:nvPr/>
            </p:nvSpPr>
            <p:spPr>
              <a:xfrm>
                <a:off x="915727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3" name="Freeform 6880">
                <a:extLst>
                  <a:ext uri="{FF2B5EF4-FFF2-40B4-BE49-F238E27FC236}">
                    <a16:creationId xmlns:a16="http://schemas.microsoft.com/office/drawing/2014/main" id="{E2742EF6-25A0-BE17-7D3B-103E6F872E2B}"/>
                  </a:ext>
                </a:extLst>
              </p:cNvPr>
              <p:cNvSpPr/>
              <p:nvPr/>
            </p:nvSpPr>
            <p:spPr>
              <a:xfrm>
                <a:off x="918037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4" name="Freeform 6881">
                <a:extLst>
                  <a:ext uri="{FF2B5EF4-FFF2-40B4-BE49-F238E27FC236}">
                    <a16:creationId xmlns:a16="http://schemas.microsoft.com/office/drawing/2014/main" id="{4D28575E-33CC-BAB4-70DC-24DEE1B15A2E}"/>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5" name="Freeform 6882">
                <a:extLst>
                  <a:ext uri="{FF2B5EF4-FFF2-40B4-BE49-F238E27FC236}">
                    <a16:creationId xmlns:a16="http://schemas.microsoft.com/office/drawing/2014/main" id="{9506912C-2BE0-AD09-1599-B6222ACBF6C9}"/>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6" name="Freeform 6883">
                <a:extLst>
                  <a:ext uri="{FF2B5EF4-FFF2-40B4-BE49-F238E27FC236}">
                    <a16:creationId xmlns:a16="http://schemas.microsoft.com/office/drawing/2014/main" id="{79EA2A85-A2A5-7CC2-56E2-22F1D2C68E3D}"/>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7" name="Freeform 6884">
                <a:extLst>
                  <a:ext uri="{FF2B5EF4-FFF2-40B4-BE49-F238E27FC236}">
                    <a16:creationId xmlns:a16="http://schemas.microsoft.com/office/drawing/2014/main" id="{9074897C-6C5A-B93B-64D0-9A3EC6DEB07D}"/>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8" name="Freeform 6885">
                <a:extLst>
                  <a:ext uri="{FF2B5EF4-FFF2-40B4-BE49-F238E27FC236}">
                    <a16:creationId xmlns:a16="http://schemas.microsoft.com/office/drawing/2014/main" id="{1AB09886-832E-BEDA-2645-DCF5FE82FB3A}"/>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39" name="Freeform 6886">
                <a:extLst>
                  <a:ext uri="{FF2B5EF4-FFF2-40B4-BE49-F238E27FC236}">
                    <a16:creationId xmlns:a16="http://schemas.microsoft.com/office/drawing/2014/main" id="{93793BDB-C328-F7EF-37DA-684E9092A363}"/>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0" name="Freeform 6887">
                <a:extLst>
                  <a:ext uri="{FF2B5EF4-FFF2-40B4-BE49-F238E27FC236}">
                    <a16:creationId xmlns:a16="http://schemas.microsoft.com/office/drawing/2014/main" id="{9357DB99-4A04-0A93-7B63-487B99026720}"/>
                  </a:ext>
                </a:extLst>
              </p:cNvPr>
              <p:cNvSpPr/>
              <p:nvPr/>
            </p:nvSpPr>
            <p:spPr>
              <a:xfrm>
                <a:off x="91636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1" name="Freeform 6888">
                <a:extLst>
                  <a:ext uri="{FF2B5EF4-FFF2-40B4-BE49-F238E27FC236}">
                    <a16:creationId xmlns:a16="http://schemas.microsoft.com/office/drawing/2014/main" id="{CF9FEA18-0A38-2724-F522-63DABE5794C7}"/>
                  </a:ext>
                </a:extLst>
              </p:cNvPr>
              <p:cNvSpPr/>
              <p:nvPr/>
            </p:nvSpPr>
            <p:spPr>
              <a:xfrm>
                <a:off x="91867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2" name="Freeform 6889">
                <a:extLst>
                  <a:ext uri="{FF2B5EF4-FFF2-40B4-BE49-F238E27FC236}">
                    <a16:creationId xmlns:a16="http://schemas.microsoft.com/office/drawing/2014/main" id="{1C9B5274-279D-471E-C326-9B3B8B4600D2}"/>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3" name="Freeform 6890">
                <a:extLst>
                  <a:ext uri="{FF2B5EF4-FFF2-40B4-BE49-F238E27FC236}">
                    <a16:creationId xmlns:a16="http://schemas.microsoft.com/office/drawing/2014/main" id="{B45E352E-DDC5-759D-FEE3-96382D66DBDC}"/>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4" name="Freeform 6891">
                <a:extLst>
                  <a:ext uri="{FF2B5EF4-FFF2-40B4-BE49-F238E27FC236}">
                    <a16:creationId xmlns:a16="http://schemas.microsoft.com/office/drawing/2014/main" id="{19DE81C7-FB85-8E2E-164A-099F65CB4D99}"/>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5" name="Freeform 6892">
                <a:extLst>
                  <a:ext uri="{FF2B5EF4-FFF2-40B4-BE49-F238E27FC236}">
                    <a16:creationId xmlns:a16="http://schemas.microsoft.com/office/drawing/2014/main" id="{6C5ADD4C-9A39-4462-F08E-D02B5871A9BB}"/>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6" name="Freeform 6893">
                <a:extLst>
                  <a:ext uri="{FF2B5EF4-FFF2-40B4-BE49-F238E27FC236}">
                    <a16:creationId xmlns:a16="http://schemas.microsoft.com/office/drawing/2014/main" id="{423F55BD-1636-0FD7-6AB8-22C2AA1A5B18}"/>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7" name="Freeform 6894">
                <a:extLst>
                  <a:ext uri="{FF2B5EF4-FFF2-40B4-BE49-F238E27FC236}">
                    <a16:creationId xmlns:a16="http://schemas.microsoft.com/office/drawing/2014/main" id="{6920892A-592B-E2C6-7BF6-353FF3840A14}"/>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8" name="Freeform 6895">
                <a:extLst>
                  <a:ext uri="{FF2B5EF4-FFF2-40B4-BE49-F238E27FC236}">
                    <a16:creationId xmlns:a16="http://schemas.microsoft.com/office/drawing/2014/main" id="{DA63A608-5587-DB46-BE19-EFEBEA63A1DA}"/>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49" name="Freeform 6896">
                <a:extLst>
                  <a:ext uri="{FF2B5EF4-FFF2-40B4-BE49-F238E27FC236}">
                    <a16:creationId xmlns:a16="http://schemas.microsoft.com/office/drawing/2014/main" id="{233898CB-7A66-37DC-69DA-D60327136833}"/>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0" name="Freeform 6897">
                <a:extLst>
                  <a:ext uri="{FF2B5EF4-FFF2-40B4-BE49-F238E27FC236}">
                    <a16:creationId xmlns:a16="http://schemas.microsoft.com/office/drawing/2014/main" id="{EC4E8A77-0266-9F25-FFC9-00CDC92F688B}"/>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1" name="Freeform 6898">
                <a:extLst>
                  <a:ext uri="{FF2B5EF4-FFF2-40B4-BE49-F238E27FC236}">
                    <a16:creationId xmlns:a16="http://schemas.microsoft.com/office/drawing/2014/main" id="{81A25450-8E1C-9A29-B8E2-FACDCA27F768}"/>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2" name="Freeform 6899">
                <a:extLst>
                  <a:ext uri="{FF2B5EF4-FFF2-40B4-BE49-F238E27FC236}">
                    <a16:creationId xmlns:a16="http://schemas.microsoft.com/office/drawing/2014/main" id="{324E545F-D192-2CFD-9347-E363176B9AD9}"/>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3" name="Freeform 6900">
                <a:extLst>
                  <a:ext uri="{FF2B5EF4-FFF2-40B4-BE49-F238E27FC236}">
                    <a16:creationId xmlns:a16="http://schemas.microsoft.com/office/drawing/2014/main" id="{4CC8ECCE-A172-A4AA-70DC-9653496FB344}"/>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4" name="Freeform 6901">
                <a:extLst>
                  <a:ext uri="{FF2B5EF4-FFF2-40B4-BE49-F238E27FC236}">
                    <a16:creationId xmlns:a16="http://schemas.microsoft.com/office/drawing/2014/main" id="{7BE6E5A3-F845-721C-6D47-FABC6F7B618E}"/>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5" name="Freeform 6902">
                <a:extLst>
                  <a:ext uri="{FF2B5EF4-FFF2-40B4-BE49-F238E27FC236}">
                    <a16:creationId xmlns:a16="http://schemas.microsoft.com/office/drawing/2014/main" id="{E09C36A3-9FFB-D73D-8514-6C4ACB5D3D26}"/>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6" name="Freeform 6903">
                <a:extLst>
                  <a:ext uri="{FF2B5EF4-FFF2-40B4-BE49-F238E27FC236}">
                    <a16:creationId xmlns:a16="http://schemas.microsoft.com/office/drawing/2014/main" id="{DB64E7E2-A6BA-CA25-D4FA-95675851F1E3}"/>
                  </a:ext>
                </a:extLst>
              </p:cNvPr>
              <p:cNvSpPr/>
              <p:nvPr/>
            </p:nvSpPr>
            <p:spPr>
              <a:xfrm>
                <a:off x="91657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7" name="Freeform 6904">
                <a:extLst>
                  <a:ext uri="{FF2B5EF4-FFF2-40B4-BE49-F238E27FC236}">
                    <a16:creationId xmlns:a16="http://schemas.microsoft.com/office/drawing/2014/main" id="{AF078F31-4EB7-6BD7-37CC-6517865D8549}"/>
                  </a:ext>
                </a:extLst>
              </p:cNvPr>
              <p:cNvSpPr/>
              <p:nvPr/>
            </p:nvSpPr>
            <p:spPr>
              <a:xfrm>
                <a:off x="9188757"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8" name="Freeform 6905">
                <a:extLst>
                  <a:ext uri="{FF2B5EF4-FFF2-40B4-BE49-F238E27FC236}">
                    <a16:creationId xmlns:a16="http://schemas.microsoft.com/office/drawing/2014/main" id="{80441D7E-BEAA-10B4-5CFA-CD8D49137734}"/>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59" name="Freeform 6906">
                <a:extLst>
                  <a:ext uri="{FF2B5EF4-FFF2-40B4-BE49-F238E27FC236}">
                    <a16:creationId xmlns:a16="http://schemas.microsoft.com/office/drawing/2014/main" id="{730D53E6-8CD2-8A88-2A3A-96E9969BB3F2}"/>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0" name="Freeform 6907">
                <a:extLst>
                  <a:ext uri="{FF2B5EF4-FFF2-40B4-BE49-F238E27FC236}">
                    <a16:creationId xmlns:a16="http://schemas.microsoft.com/office/drawing/2014/main" id="{E0ED5D7A-5521-651D-2018-40F0B10D27D8}"/>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1" name="Freeform 6908">
                <a:extLst>
                  <a:ext uri="{FF2B5EF4-FFF2-40B4-BE49-F238E27FC236}">
                    <a16:creationId xmlns:a16="http://schemas.microsoft.com/office/drawing/2014/main" id="{718F50F9-24AF-B472-BA00-A32B16D15294}"/>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2" name="Freeform 6909">
                <a:extLst>
                  <a:ext uri="{FF2B5EF4-FFF2-40B4-BE49-F238E27FC236}">
                    <a16:creationId xmlns:a16="http://schemas.microsoft.com/office/drawing/2014/main" id="{7EB02820-79E2-BCB9-FD98-10EA3615CC73}"/>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3" name="Freeform 6910">
                <a:extLst>
                  <a:ext uri="{FF2B5EF4-FFF2-40B4-BE49-F238E27FC236}">
                    <a16:creationId xmlns:a16="http://schemas.microsoft.com/office/drawing/2014/main" id="{6EDE6DD4-0834-42F9-1615-7B8158FCD6F0}"/>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4" name="Freeform 6911">
                <a:extLst>
                  <a:ext uri="{FF2B5EF4-FFF2-40B4-BE49-F238E27FC236}">
                    <a16:creationId xmlns:a16="http://schemas.microsoft.com/office/drawing/2014/main" id="{8DC4A564-E5DD-8094-470D-67B33ADCA1B8}"/>
                  </a:ext>
                </a:extLst>
              </p:cNvPr>
              <p:cNvSpPr/>
              <p:nvPr/>
            </p:nvSpPr>
            <p:spPr>
              <a:xfrm>
                <a:off x="916780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5" name="Freeform 6912">
                <a:extLst>
                  <a:ext uri="{FF2B5EF4-FFF2-40B4-BE49-F238E27FC236}">
                    <a16:creationId xmlns:a16="http://schemas.microsoft.com/office/drawing/2014/main" id="{C4F57649-25A7-F40F-3055-423B58DC93D2}"/>
                  </a:ext>
                </a:extLst>
              </p:cNvPr>
              <p:cNvSpPr/>
              <p:nvPr/>
            </p:nvSpPr>
            <p:spPr>
              <a:xfrm>
                <a:off x="919091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6" name="Freeform 6913">
                <a:extLst>
                  <a:ext uri="{FF2B5EF4-FFF2-40B4-BE49-F238E27FC236}">
                    <a16:creationId xmlns:a16="http://schemas.microsoft.com/office/drawing/2014/main" id="{78F6E705-3DBB-CC31-8513-322B496E7CD4}"/>
                  </a:ext>
                </a:extLst>
              </p:cNvPr>
              <p:cNvSpPr/>
              <p:nvPr/>
            </p:nvSpPr>
            <p:spPr>
              <a:xfrm>
                <a:off x="916996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7" name="Freeform 6914">
                <a:extLst>
                  <a:ext uri="{FF2B5EF4-FFF2-40B4-BE49-F238E27FC236}">
                    <a16:creationId xmlns:a16="http://schemas.microsoft.com/office/drawing/2014/main" id="{89410235-91E8-4C7E-5D29-5A06A0107244}"/>
                  </a:ext>
                </a:extLst>
              </p:cNvPr>
              <p:cNvSpPr/>
              <p:nvPr/>
            </p:nvSpPr>
            <p:spPr>
              <a:xfrm>
                <a:off x="91930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8" name="Freeform 6915">
                <a:extLst>
                  <a:ext uri="{FF2B5EF4-FFF2-40B4-BE49-F238E27FC236}">
                    <a16:creationId xmlns:a16="http://schemas.microsoft.com/office/drawing/2014/main" id="{42786699-FDA8-29F0-F6FB-EA1EBE1AB375}"/>
                  </a:ext>
                </a:extLst>
              </p:cNvPr>
              <p:cNvSpPr/>
              <p:nvPr/>
            </p:nvSpPr>
            <p:spPr>
              <a:xfrm>
                <a:off x="916996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69" name="Freeform 6916">
                <a:extLst>
                  <a:ext uri="{FF2B5EF4-FFF2-40B4-BE49-F238E27FC236}">
                    <a16:creationId xmlns:a16="http://schemas.microsoft.com/office/drawing/2014/main" id="{88FEB9D2-8C36-8ABF-912B-74AC3AC0CF73}"/>
                  </a:ext>
                </a:extLst>
              </p:cNvPr>
              <p:cNvSpPr/>
              <p:nvPr/>
            </p:nvSpPr>
            <p:spPr>
              <a:xfrm>
                <a:off x="91930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0" name="Freeform 6917">
                <a:extLst>
                  <a:ext uri="{FF2B5EF4-FFF2-40B4-BE49-F238E27FC236}">
                    <a16:creationId xmlns:a16="http://schemas.microsoft.com/office/drawing/2014/main" id="{9F059F5B-DED4-3D40-EEAF-1D3952E56077}"/>
                  </a:ext>
                </a:extLst>
              </p:cNvPr>
              <p:cNvSpPr/>
              <p:nvPr/>
            </p:nvSpPr>
            <p:spPr>
              <a:xfrm>
                <a:off x="91741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1" name="Freeform 6918">
                <a:extLst>
                  <a:ext uri="{FF2B5EF4-FFF2-40B4-BE49-F238E27FC236}">
                    <a16:creationId xmlns:a16="http://schemas.microsoft.com/office/drawing/2014/main" id="{D3A44A8E-2F56-5770-42A9-5AE3C4346647}"/>
                  </a:ext>
                </a:extLst>
              </p:cNvPr>
              <p:cNvSpPr/>
              <p:nvPr/>
            </p:nvSpPr>
            <p:spPr>
              <a:xfrm>
                <a:off x="919726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2" name="Freeform 6919">
                <a:extLst>
                  <a:ext uri="{FF2B5EF4-FFF2-40B4-BE49-F238E27FC236}">
                    <a16:creationId xmlns:a16="http://schemas.microsoft.com/office/drawing/2014/main" id="{12998385-2BF6-DEED-6C8A-932A6FBEBD10}"/>
                  </a:ext>
                </a:extLst>
              </p:cNvPr>
              <p:cNvSpPr/>
              <p:nvPr/>
            </p:nvSpPr>
            <p:spPr>
              <a:xfrm>
                <a:off x="91741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3" name="Freeform 6920">
                <a:extLst>
                  <a:ext uri="{FF2B5EF4-FFF2-40B4-BE49-F238E27FC236}">
                    <a16:creationId xmlns:a16="http://schemas.microsoft.com/office/drawing/2014/main" id="{47DAD262-13C3-D3F7-8E6A-E347D10688CB}"/>
                  </a:ext>
                </a:extLst>
              </p:cNvPr>
              <p:cNvSpPr/>
              <p:nvPr/>
            </p:nvSpPr>
            <p:spPr>
              <a:xfrm>
                <a:off x="919726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4" name="Freeform 6921">
                <a:extLst>
                  <a:ext uri="{FF2B5EF4-FFF2-40B4-BE49-F238E27FC236}">
                    <a16:creationId xmlns:a16="http://schemas.microsoft.com/office/drawing/2014/main" id="{F09A07E1-9B0B-D39D-7DBB-D5A81912BACF}"/>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5" name="Freeform 6922">
                <a:extLst>
                  <a:ext uri="{FF2B5EF4-FFF2-40B4-BE49-F238E27FC236}">
                    <a16:creationId xmlns:a16="http://schemas.microsoft.com/office/drawing/2014/main" id="{B3BCB107-705A-9B06-267E-02D5B4841418}"/>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6" name="Freeform 6923">
                <a:extLst>
                  <a:ext uri="{FF2B5EF4-FFF2-40B4-BE49-F238E27FC236}">
                    <a16:creationId xmlns:a16="http://schemas.microsoft.com/office/drawing/2014/main" id="{1404CF6D-8FA4-B49B-F8FA-580E3D9A77FE}"/>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7" name="Freeform 6924">
                <a:extLst>
                  <a:ext uri="{FF2B5EF4-FFF2-40B4-BE49-F238E27FC236}">
                    <a16:creationId xmlns:a16="http://schemas.microsoft.com/office/drawing/2014/main" id="{E9D63EAF-8AAE-467B-56AD-A17A67B1ADF5}"/>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8" name="Freeform 6925">
                <a:extLst>
                  <a:ext uri="{FF2B5EF4-FFF2-40B4-BE49-F238E27FC236}">
                    <a16:creationId xmlns:a16="http://schemas.microsoft.com/office/drawing/2014/main" id="{F9205A3D-561E-5E60-4C49-A3F4560DEE41}"/>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79" name="Freeform 6926">
                <a:extLst>
                  <a:ext uri="{FF2B5EF4-FFF2-40B4-BE49-F238E27FC236}">
                    <a16:creationId xmlns:a16="http://schemas.microsoft.com/office/drawing/2014/main" id="{62EB99AC-D9E7-0B68-E5DE-92C93C26EE4B}"/>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0" name="Freeform 6927">
                <a:extLst>
                  <a:ext uri="{FF2B5EF4-FFF2-40B4-BE49-F238E27FC236}">
                    <a16:creationId xmlns:a16="http://schemas.microsoft.com/office/drawing/2014/main" id="{A1EC2329-8C1B-DBC3-6D51-6ABB959944E3}"/>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1" name="Freeform 6928">
                <a:extLst>
                  <a:ext uri="{FF2B5EF4-FFF2-40B4-BE49-F238E27FC236}">
                    <a16:creationId xmlns:a16="http://schemas.microsoft.com/office/drawing/2014/main" id="{685E2F01-1822-7D72-E801-061C3C9B55B2}"/>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2" name="Freeform 6929">
                <a:extLst>
                  <a:ext uri="{FF2B5EF4-FFF2-40B4-BE49-F238E27FC236}">
                    <a16:creationId xmlns:a16="http://schemas.microsoft.com/office/drawing/2014/main" id="{CD04E439-6B45-88CA-4548-CA4BC89A1273}"/>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3" name="Freeform 6930">
                <a:extLst>
                  <a:ext uri="{FF2B5EF4-FFF2-40B4-BE49-F238E27FC236}">
                    <a16:creationId xmlns:a16="http://schemas.microsoft.com/office/drawing/2014/main" id="{603F1C4A-243B-A7C3-185A-E47C8A6E2081}"/>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4" name="Freeform 6931">
                <a:extLst>
                  <a:ext uri="{FF2B5EF4-FFF2-40B4-BE49-F238E27FC236}">
                    <a16:creationId xmlns:a16="http://schemas.microsoft.com/office/drawing/2014/main" id="{A1A62DC1-262C-E5C4-C9D7-43CD190D1FD6}"/>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5" name="Freeform 6932">
                <a:extLst>
                  <a:ext uri="{FF2B5EF4-FFF2-40B4-BE49-F238E27FC236}">
                    <a16:creationId xmlns:a16="http://schemas.microsoft.com/office/drawing/2014/main" id="{A4464EF1-5A86-21B3-E187-7355E82AD264}"/>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6" name="Freeform 6933">
                <a:extLst>
                  <a:ext uri="{FF2B5EF4-FFF2-40B4-BE49-F238E27FC236}">
                    <a16:creationId xmlns:a16="http://schemas.microsoft.com/office/drawing/2014/main" id="{7C7BC7D8-ECBB-B7CB-F66C-67A635A4FB54}"/>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7" name="Freeform 6934">
                <a:extLst>
                  <a:ext uri="{FF2B5EF4-FFF2-40B4-BE49-F238E27FC236}">
                    <a16:creationId xmlns:a16="http://schemas.microsoft.com/office/drawing/2014/main" id="{ED202EAE-9DCA-24B6-4FBF-60B022EA2C68}"/>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8" name="Freeform 6935">
                <a:extLst>
                  <a:ext uri="{FF2B5EF4-FFF2-40B4-BE49-F238E27FC236}">
                    <a16:creationId xmlns:a16="http://schemas.microsoft.com/office/drawing/2014/main" id="{3562E115-DFC7-4399-2FA3-D7F2F300A1A1}"/>
                  </a:ext>
                </a:extLst>
              </p:cNvPr>
              <p:cNvSpPr/>
              <p:nvPr/>
            </p:nvSpPr>
            <p:spPr>
              <a:xfrm>
                <a:off x="917847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89" name="Freeform 6936">
                <a:extLst>
                  <a:ext uri="{FF2B5EF4-FFF2-40B4-BE49-F238E27FC236}">
                    <a16:creationId xmlns:a16="http://schemas.microsoft.com/office/drawing/2014/main" id="{666C9B4F-8D9C-C80D-511B-874717788984}"/>
                  </a:ext>
                </a:extLst>
              </p:cNvPr>
              <p:cNvSpPr/>
              <p:nvPr/>
            </p:nvSpPr>
            <p:spPr>
              <a:xfrm>
                <a:off x="920145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0" name="Freeform 6937">
                <a:extLst>
                  <a:ext uri="{FF2B5EF4-FFF2-40B4-BE49-F238E27FC236}">
                    <a16:creationId xmlns:a16="http://schemas.microsoft.com/office/drawing/2014/main" id="{38F87165-0814-D4F7-190A-5048C8857D41}"/>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1" name="Freeform 6938">
                <a:extLst>
                  <a:ext uri="{FF2B5EF4-FFF2-40B4-BE49-F238E27FC236}">
                    <a16:creationId xmlns:a16="http://schemas.microsoft.com/office/drawing/2014/main" id="{47CAC458-7009-1F84-4231-839785511AE0}"/>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2" name="Freeform 6939">
                <a:extLst>
                  <a:ext uri="{FF2B5EF4-FFF2-40B4-BE49-F238E27FC236}">
                    <a16:creationId xmlns:a16="http://schemas.microsoft.com/office/drawing/2014/main" id="{C5DBAF73-EC07-7100-DD79-C1BBBC6219F0}"/>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3" name="Freeform 6940">
                <a:extLst>
                  <a:ext uri="{FF2B5EF4-FFF2-40B4-BE49-F238E27FC236}">
                    <a16:creationId xmlns:a16="http://schemas.microsoft.com/office/drawing/2014/main" id="{CB301A20-FCEF-35D3-3DE2-C98CBCADA39A}"/>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4" name="Freeform 6941">
                <a:extLst>
                  <a:ext uri="{FF2B5EF4-FFF2-40B4-BE49-F238E27FC236}">
                    <a16:creationId xmlns:a16="http://schemas.microsoft.com/office/drawing/2014/main" id="{7DFB1757-EC06-CC5E-EEA8-75469F2D472D}"/>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5" name="Freeform 6942">
                <a:extLst>
                  <a:ext uri="{FF2B5EF4-FFF2-40B4-BE49-F238E27FC236}">
                    <a16:creationId xmlns:a16="http://schemas.microsoft.com/office/drawing/2014/main" id="{F77E42D6-3FE6-4B9F-FF7B-8F457A94F904}"/>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6" name="Freeform 6943">
                <a:extLst>
                  <a:ext uri="{FF2B5EF4-FFF2-40B4-BE49-F238E27FC236}">
                    <a16:creationId xmlns:a16="http://schemas.microsoft.com/office/drawing/2014/main" id="{A71901EA-DB38-7A8B-46AF-279C8E254182}"/>
                  </a:ext>
                </a:extLst>
              </p:cNvPr>
              <p:cNvSpPr/>
              <p:nvPr/>
            </p:nvSpPr>
            <p:spPr>
              <a:xfrm>
                <a:off x="918050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7" name="Freeform 6944">
                <a:extLst>
                  <a:ext uri="{FF2B5EF4-FFF2-40B4-BE49-F238E27FC236}">
                    <a16:creationId xmlns:a16="http://schemas.microsoft.com/office/drawing/2014/main" id="{BDF0F4E6-8B8A-5636-FD58-9E83E11AA43B}"/>
                  </a:ext>
                </a:extLst>
              </p:cNvPr>
              <p:cNvSpPr/>
              <p:nvPr/>
            </p:nvSpPr>
            <p:spPr>
              <a:xfrm>
                <a:off x="920361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8" name="Freeform 6945">
                <a:extLst>
                  <a:ext uri="{FF2B5EF4-FFF2-40B4-BE49-F238E27FC236}">
                    <a16:creationId xmlns:a16="http://schemas.microsoft.com/office/drawing/2014/main" id="{BE47581C-B4E4-4F33-3614-052A110EB1F8}"/>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299" name="Freeform 6946">
                <a:extLst>
                  <a:ext uri="{FF2B5EF4-FFF2-40B4-BE49-F238E27FC236}">
                    <a16:creationId xmlns:a16="http://schemas.microsoft.com/office/drawing/2014/main" id="{431D04F4-206F-F074-AB9A-659D31CD8824}"/>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0" name="Freeform 6947">
                <a:extLst>
                  <a:ext uri="{FF2B5EF4-FFF2-40B4-BE49-F238E27FC236}">
                    <a16:creationId xmlns:a16="http://schemas.microsoft.com/office/drawing/2014/main" id="{148B819C-EF6A-4F1D-9ECB-D06A3B247483}"/>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1" name="Freeform 6948">
                <a:extLst>
                  <a:ext uri="{FF2B5EF4-FFF2-40B4-BE49-F238E27FC236}">
                    <a16:creationId xmlns:a16="http://schemas.microsoft.com/office/drawing/2014/main" id="{BD1BBCCD-A0E5-7B99-DE22-7A45660742A8}"/>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2" name="Freeform 6949">
                <a:extLst>
                  <a:ext uri="{FF2B5EF4-FFF2-40B4-BE49-F238E27FC236}">
                    <a16:creationId xmlns:a16="http://schemas.microsoft.com/office/drawing/2014/main" id="{8BC1B291-BE96-4710-877B-8C04CC83417B}"/>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3" name="Freeform 6950">
                <a:extLst>
                  <a:ext uri="{FF2B5EF4-FFF2-40B4-BE49-F238E27FC236}">
                    <a16:creationId xmlns:a16="http://schemas.microsoft.com/office/drawing/2014/main" id="{BBBF0F64-59F4-9B6C-79C5-6EF47AB97A7C}"/>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4" name="Freeform 6951">
                <a:extLst>
                  <a:ext uri="{FF2B5EF4-FFF2-40B4-BE49-F238E27FC236}">
                    <a16:creationId xmlns:a16="http://schemas.microsoft.com/office/drawing/2014/main" id="{FAB37FC0-D45B-5DA4-D217-6A2088B1AF26}"/>
                  </a:ext>
                </a:extLst>
              </p:cNvPr>
              <p:cNvSpPr/>
              <p:nvPr/>
            </p:nvSpPr>
            <p:spPr>
              <a:xfrm>
                <a:off x="91826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5" name="Freeform 6952">
                <a:extLst>
                  <a:ext uri="{FF2B5EF4-FFF2-40B4-BE49-F238E27FC236}">
                    <a16:creationId xmlns:a16="http://schemas.microsoft.com/office/drawing/2014/main" id="{410C797C-5497-6A53-7FBA-FCF4AEE4FCF1}"/>
                  </a:ext>
                </a:extLst>
              </p:cNvPr>
              <p:cNvSpPr/>
              <p:nvPr/>
            </p:nvSpPr>
            <p:spPr>
              <a:xfrm>
                <a:off x="920564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6" name="Freeform 6953">
                <a:extLst>
                  <a:ext uri="{FF2B5EF4-FFF2-40B4-BE49-F238E27FC236}">
                    <a16:creationId xmlns:a16="http://schemas.microsoft.com/office/drawing/2014/main" id="{C3D3A6A1-4726-B323-7F59-FE54C74B327D}"/>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7" name="Freeform 6954">
                <a:extLst>
                  <a:ext uri="{FF2B5EF4-FFF2-40B4-BE49-F238E27FC236}">
                    <a16:creationId xmlns:a16="http://schemas.microsoft.com/office/drawing/2014/main" id="{F52B2F0D-C348-B1B9-9569-06512EFA4666}"/>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8" name="Freeform 6955">
                <a:extLst>
                  <a:ext uri="{FF2B5EF4-FFF2-40B4-BE49-F238E27FC236}">
                    <a16:creationId xmlns:a16="http://schemas.microsoft.com/office/drawing/2014/main" id="{59C6FD8B-B0B8-6F18-FB6E-FDFC0AB1DB12}"/>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09" name="Freeform 6956">
                <a:extLst>
                  <a:ext uri="{FF2B5EF4-FFF2-40B4-BE49-F238E27FC236}">
                    <a16:creationId xmlns:a16="http://schemas.microsoft.com/office/drawing/2014/main" id="{40CABD6F-FFF9-D9E2-7681-2C4027CBC810}"/>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0" name="Freeform 6957">
                <a:extLst>
                  <a:ext uri="{FF2B5EF4-FFF2-40B4-BE49-F238E27FC236}">
                    <a16:creationId xmlns:a16="http://schemas.microsoft.com/office/drawing/2014/main" id="{BF33626E-A463-36A4-48AA-0834C3D1FA56}"/>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1" name="Freeform 6958">
                <a:extLst>
                  <a:ext uri="{FF2B5EF4-FFF2-40B4-BE49-F238E27FC236}">
                    <a16:creationId xmlns:a16="http://schemas.microsoft.com/office/drawing/2014/main" id="{CEB27263-35D2-3CF1-774F-0123E7FC4396}"/>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2" name="Freeform 6959">
                <a:extLst>
                  <a:ext uri="{FF2B5EF4-FFF2-40B4-BE49-F238E27FC236}">
                    <a16:creationId xmlns:a16="http://schemas.microsoft.com/office/drawing/2014/main" id="{74D9905A-0403-7EDA-84EA-DB500DE48AA8}"/>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3" name="Freeform 6960">
                <a:extLst>
                  <a:ext uri="{FF2B5EF4-FFF2-40B4-BE49-F238E27FC236}">
                    <a16:creationId xmlns:a16="http://schemas.microsoft.com/office/drawing/2014/main" id="{9166FF6A-310E-8564-B20A-0F6EA907E510}"/>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4" name="Freeform 6961">
                <a:extLst>
                  <a:ext uri="{FF2B5EF4-FFF2-40B4-BE49-F238E27FC236}">
                    <a16:creationId xmlns:a16="http://schemas.microsoft.com/office/drawing/2014/main" id="{6AE5D39B-4F59-4C4C-FE44-13A203F39502}"/>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5" name="Freeform 6962">
                <a:extLst>
                  <a:ext uri="{FF2B5EF4-FFF2-40B4-BE49-F238E27FC236}">
                    <a16:creationId xmlns:a16="http://schemas.microsoft.com/office/drawing/2014/main" id="{78F50338-03B8-D230-B24D-7D1307498DAB}"/>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6" name="Freeform 6963">
                <a:extLst>
                  <a:ext uri="{FF2B5EF4-FFF2-40B4-BE49-F238E27FC236}">
                    <a16:creationId xmlns:a16="http://schemas.microsoft.com/office/drawing/2014/main" id="{B8540A05-D827-AF6A-615F-6C63DAF9746F}"/>
                  </a:ext>
                </a:extLst>
              </p:cNvPr>
              <p:cNvSpPr/>
              <p:nvPr/>
            </p:nvSpPr>
            <p:spPr>
              <a:xfrm>
                <a:off x="918482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7" name="Freeform 6964">
                <a:extLst>
                  <a:ext uri="{FF2B5EF4-FFF2-40B4-BE49-F238E27FC236}">
                    <a16:creationId xmlns:a16="http://schemas.microsoft.com/office/drawing/2014/main" id="{61F64B05-B85B-EF1C-F63B-0AD6BDAB08FE}"/>
                  </a:ext>
                </a:extLst>
              </p:cNvPr>
              <p:cNvSpPr/>
              <p:nvPr/>
            </p:nvSpPr>
            <p:spPr>
              <a:xfrm>
                <a:off x="920780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8" name="Freeform 6965">
                <a:extLst>
                  <a:ext uri="{FF2B5EF4-FFF2-40B4-BE49-F238E27FC236}">
                    <a16:creationId xmlns:a16="http://schemas.microsoft.com/office/drawing/2014/main" id="{CD92039D-0CD5-09E6-442B-ACCCBAD8D167}"/>
                  </a:ext>
                </a:extLst>
              </p:cNvPr>
              <p:cNvSpPr/>
              <p:nvPr/>
            </p:nvSpPr>
            <p:spPr>
              <a:xfrm>
                <a:off x="918685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19" name="Freeform 6966">
                <a:extLst>
                  <a:ext uri="{FF2B5EF4-FFF2-40B4-BE49-F238E27FC236}">
                    <a16:creationId xmlns:a16="http://schemas.microsoft.com/office/drawing/2014/main" id="{85402203-32F0-B6B5-EDEA-E94C938AB6FE}"/>
                  </a:ext>
                </a:extLst>
              </p:cNvPr>
              <p:cNvSpPr/>
              <p:nvPr/>
            </p:nvSpPr>
            <p:spPr>
              <a:xfrm>
                <a:off x="92099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0" name="Freeform 6967">
                <a:extLst>
                  <a:ext uri="{FF2B5EF4-FFF2-40B4-BE49-F238E27FC236}">
                    <a16:creationId xmlns:a16="http://schemas.microsoft.com/office/drawing/2014/main" id="{CB2C5329-15EB-97B8-07B8-916FDD50FBC8}"/>
                  </a:ext>
                </a:extLst>
              </p:cNvPr>
              <p:cNvSpPr/>
              <p:nvPr/>
            </p:nvSpPr>
            <p:spPr>
              <a:xfrm>
                <a:off x="918685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1" name="Freeform 6968">
                <a:extLst>
                  <a:ext uri="{FF2B5EF4-FFF2-40B4-BE49-F238E27FC236}">
                    <a16:creationId xmlns:a16="http://schemas.microsoft.com/office/drawing/2014/main" id="{FC53191D-A066-5C63-EC67-ACC9DB5B85B7}"/>
                  </a:ext>
                </a:extLst>
              </p:cNvPr>
              <p:cNvSpPr/>
              <p:nvPr/>
            </p:nvSpPr>
            <p:spPr>
              <a:xfrm>
                <a:off x="92099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2" name="Freeform 6969">
                <a:extLst>
                  <a:ext uri="{FF2B5EF4-FFF2-40B4-BE49-F238E27FC236}">
                    <a16:creationId xmlns:a16="http://schemas.microsoft.com/office/drawing/2014/main" id="{7725226F-2892-CAAE-DC3B-1F6B283777DA}"/>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3" name="Freeform 6970">
                <a:extLst>
                  <a:ext uri="{FF2B5EF4-FFF2-40B4-BE49-F238E27FC236}">
                    <a16:creationId xmlns:a16="http://schemas.microsoft.com/office/drawing/2014/main" id="{2E702604-603C-C045-83D5-6B0CC2ACDB16}"/>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4" name="Freeform 6971">
                <a:extLst>
                  <a:ext uri="{FF2B5EF4-FFF2-40B4-BE49-F238E27FC236}">
                    <a16:creationId xmlns:a16="http://schemas.microsoft.com/office/drawing/2014/main" id="{62FCE8C3-E630-48B0-1F5D-68263058B0C7}"/>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5" name="Freeform 6972">
                <a:extLst>
                  <a:ext uri="{FF2B5EF4-FFF2-40B4-BE49-F238E27FC236}">
                    <a16:creationId xmlns:a16="http://schemas.microsoft.com/office/drawing/2014/main" id="{DAD153B3-5C0C-A89F-35FF-73715FE79219}"/>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6" name="Freeform 6973">
                <a:extLst>
                  <a:ext uri="{FF2B5EF4-FFF2-40B4-BE49-F238E27FC236}">
                    <a16:creationId xmlns:a16="http://schemas.microsoft.com/office/drawing/2014/main" id="{57944C41-DB0D-6C1C-2DA6-82381F295FC6}"/>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7" name="Freeform 6974">
                <a:extLst>
                  <a:ext uri="{FF2B5EF4-FFF2-40B4-BE49-F238E27FC236}">
                    <a16:creationId xmlns:a16="http://schemas.microsoft.com/office/drawing/2014/main" id="{562F3748-784A-1F20-DA12-5A37BEA0301D}"/>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8" name="Freeform 6975">
                <a:extLst>
                  <a:ext uri="{FF2B5EF4-FFF2-40B4-BE49-F238E27FC236}">
                    <a16:creationId xmlns:a16="http://schemas.microsoft.com/office/drawing/2014/main" id="{CF0132FF-B63E-EE00-A244-3EC62F2D4CCB}"/>
                  </a:ext>
                </a:extLst>
              </p:cNvPr>
              <p:cNvSpPr/>
              <p:nvPr/>
            </p:nvSpPr>
            <p:spPr>
              <a:xfrm>
                <a:off x="918901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29" name="Freeform 6976">
                <a:extLst>
                  <a:ext uri="{FF2B5EF4-FFF2-40B4-BE49-F238E27FC236}">
                    <a16:creationId xmlns:a16="http://schemas.microsoft.com/office/drawing/2014/main" id="{3F360827-D12E-9039-4DBA-06B90F4B74B9}"/>
                  </a:ext>
                </a:extLst>
              </p:cNvPr>
              <p:cNvSpPr/>
              <p:nvPr/>
            </p:nvSpPr>
            <p:spPr>
              <a:xfrm>
                <a:off x="9211992"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0" name="Freeform 6977">
                <a:extLst>
                  <a:ext uri="{FF2B5EF4-FFF2-40B4-BE49-F238E27FC236}">
                    <a16:creationId xmlns:a16="http://schemas.microsoft.com/office/drawing/2014/main" id="{089F61BF-EAC9-0AC0-C96D-3C3894B89392}"/>
                  </a:ext>
                </a:extLst>
              </p:cNvPr>
              <p:cNvSpPr/>
              <p:nvPr/>
            </p:nvSpPr>
            <p:spPr>
              <a:xfrm>
                <a:off x="919320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1" name="Freeform 6978">
                <a:extLst>
                  <a:ext uri="{FF2B5EF4-FFF2-40B4-BE49-F238E27FC236}">
                    <a16:creationId xmlns:a16="http://schemas.microsoft.com/office/drawing/2014/main" id="{9CD70A49-0480-1DAE-3F35-D826C11DE24E}"/>
                  </a:ext>
                </a:extLst>
              </p:cNvPr>
              <p:cNvSpPr/>
              <p:nvPr/>
            </p:nvSpPr>
            <p:spPr>
              <a:xfrm>
                <a:off x="921630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2" name="Freeform 6979">
                <a:extLst>
                  <a:ext uri="{FF2B5EF4-FFF2-40B4-BE49-F238E27FC236}">
                    <a16:creationId xmlns:a16="http://schemas.microsoft.com/office/drawing/2014/main" id="{91B3EC64-CC14-1D3C-4152-716023173610}"/>
                  </a:ext>
                </a:extLst>
              </p:cNvPr>
              <p:cNvSpPr/>
              <p:nvPr/>
            </p:nvSpPr>
            <p:spPr>
              <a:xfrm>
                <a:off x="9193201"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3" name="Freeform 6980">
                <a:extLst>
                  <a:ext uri="{FF2B5EF4-FFF2-40B4-BE49-F238E27FC236}">
                    <a16:creationId xmlns:a16="http://schemas.microsoft.com/office/drawing/2014/main" id="{8EAA0CF9-0B33-D627-96B7-5759EFC928F5}"/>
                  </a:ext>
                </a:extLst>
              </p:cNvPr>
              <p:cNvSpPr/>
              <p:nvPr/>
            </p:nvSpPr>
            <p:spPr>
              <a:xfrm>
                <a:off x="9216309"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4" name="Freeform 6981">
                <a:extLst>
                  <a:ext uri="{FF2B5EF4-FFF2-40B4-BE49-F238E27FC236}">
                    <a16:creationId xmlns:a16="http://schemas.microsoft.com/office/drawing/2014/main" id="{1AF5A3EA-5CC2-4CFA-3A04-47CCA098B595}"/>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5" name="Freeform 6982">
                <a:extLst>
                  <a:ext uri="{FF2B5EF4-FFF2-40B4-BE49-F238E27FC236}">
                    <a16:creationId xmlns:a16="http://schemas.microsoft.com/office/drawing/2014/main" id="{43A4DC1D-2B3D-203C-A3D1-98593E7D4B05}"/>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6" name="Freeform 6983">
                <a:extLst>
                  <a:ext uri="{FF2B5EF4-FFF2-40B4-BE49-F238E27FC236}">
                    <a16:creationId xmlns:a16="http://schemas.microsoft.com/office/drawing/2014/main" id="{C6248408-FB26-0DE9-8ECD-44DD252942D9}"/>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7" name="Freeform 6984">
                <a:extLst>
                  <a:ext uri="{FF2B5EF4-FFF2-40B4-BE49-F238E27FC236}">
                    <a16:creationId xmlns:a16="http://schemas.microsoft.com/office/drawing/2014/main" id="{B54CFF94-1875-87E2-9883-B5C131DAB98B}"/>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8" name="Freeform 6985">
                <a:extLst>
                  <a:ext uri="{FF2B5EF4-FFF2-40B4-BE49-F238E27FC236}">
                    <a16:creationId xmlns:a16="http://schemas.microsoft.com/office/drawing/2014/main" id="{EB9F054A-4280-0D0F-99F7-89ED8EE3817E}"/>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39" name="Freeform 6986">
                <a:extLst>
                  <a:ext uri="{FF2B5EF4-FFF2-40B4-BE49-F238E27FC236}">
                    <a16:creationId xmlns:a16="http://schemas.microsoft.com/office/drawing/2014/main" id="{D4FD27B3-8FCE-E941-C166-030C2AE0B8F8}"/>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0" name="Freeform 6987">
                <a:extLst>
                  <a:ext uri="{FF2B5EF4-FFF2-40B4-BE49-F238E27FC236}">
                    <a16:creationId xmlns:a16="http://schemas.microsoft.com/office/drawing/2014/main" id="{CB2BF5C0-FE4B-668C-6BB9-0C4CD3DDF36B}"/>
                  </a:ext>
                </a:extLst>
              </p:cNvPr>
              <p:cNvSpPr/>
              <p:nvPr/>
            </p:nvSpPr>
            <p:spPr>
              <a:xfrm>
                <a:off x="919536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1" name="Freeform 6988">
                <a:extLst>
                  <a:ext uri="{FF2B5EF4-FFF2-40B4-BE49-F238E27FC236}">
                    <a16:creationId xmlns:a16="http://schemas.microsoft.com/office/drawing/2014/main" id="{1EB51558-E35A-DB33-D790-3548923D6236}"/>
                  </a:ext>
                </a:extLst>
              </p:cNvPr>
              <p:cNvSpPr/>
              <p:nvPr/>
            </p:nvSpPr>
            <p:spPr>
              <a:xfrm>
                <a:off x="92183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2" name="Freeform 6989">
                <a:extLst>
                  <a:ext uri="{FF2B5EF4-FFF2-40B4-BE49-F238E27FC236}">
                    <a16:creationId xmlns:a16="http://schemas.microsoft.com/office/drawing/2014/main" id="{9A604027-0167-1273-52C6-73B67FFE05ED}"/>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3" name="Freeform 6990">
                <a:extLst>
                  <a:ext uri="{FF2B5EF4-FFF2-40B4-BE49-F238E27FC236}">
                    <a16:creationId xmlns:a16="http://schemas.microsoft.com/office/drawing/2014/main" id="{AC7AC4A1-5DCF-8059-71CB-F3B3149CD5EC}"/>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4" name="Freeform 6991">
                <a:extLst>
                  <a:ext uri="{FF2B5EF4-FFF2-40B4-BE49-F238E27FC236}">
                    <a16:creationId xmlns:a16="http://schemas.microsoft.com/office/drawing/2014/main" id="{1292A69E-0D62-D390-54A0-236847C398C2}"/>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5" name="Freeform 6992">
                <a:extLst>
                  <a:ext uri="{FF2B5EF4-FFF2-40B4-BE49-F238E27FC236}">
                    <a16:creationId xmlns:a16="http://schemas.microsoft.com/office/drawing/2014/main" id="{ED702D55-0FA5-5F6F-EDF2-8BF87C3C2A20}"/>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6" name="Freeform 6993">
                <a:extLst>
                  <a:ext uri="{FF2B5EF4-FFF2-40B4-BE49-F238E27FC236}">
                    <a16:creationId xmlns:a16="http://schemas.microsoft.com/office/drawing/2014/main" id="{554D01A0-22AA-E492-823A-BDA4AF3101E7}"/>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7" name="Freeform 6994">
                <a:extLst>
                  <a:ext uri="{FF2B5EF4-FFF2-40B4-BE49-F238E27FC236}">
                    <a16:creationId xmlns:a16="http://schemas.microsoft.com/office/drawing/2014/main" id="{4F1C40AC-614E-A2C8-AD3F-8BF82ACC5B96}"/>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8" name="Freeform 6995">
                <a:extLst>
                  <a:ext uri="{FF2B5EF4-FFF2-40B4-BE49-F238E27FC236}">
                    <a16:creationId xmlns:a16="http://schemas.microsoft.com/office/drawing/2014/main" id="{5FAEEC21-62BE-CA92-03E5-2DA6F97D5823}"/>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49" name="Freeform 6996">
                <a:extLst>
                  <a:ext uri="{FF2B5EF4-FFF2-40B4-BE49-F238E27FC236}">
                    <a16:creationId xmlns:a16="http://schemas.microsoft.com/office/drawing/2014/main" id="{26B2E3AD-78AE-E89D-66BC-794992CD3AEE}"/>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0" name="Freeform 6997">
                <a:extLst>
                  <a:ext uri="{FF2B5EF4-FFF2-40B4-BE49-F238E27FC236}">
                    <a16:creationId xmlns:a16="http://schemas.microsoft.com/office/drawing/2014/main" id="{4F913B21-FD62-113D-B78D-F224F91A75C3}"/>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1" name="Freeform 6998">
                <a:extLst>
                  <a:ext uri="{FF2B5EF4-FFF2-40B4-BE49-F238E27FC236}">
                    <a16:creationId xmlns:a16="http://schemas.microsoft.com/office/drawing/2014/main" id="{B988D434-90BB-E228-F2F7-4008C7AE4A72}"/>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2" name="Freeform 6999">
                <a:extLst>
                  <a:ext uri="{FF2B5EF4-FFF2-40B4-BE49-F238E27FC236}">
                    <a16:creationId xmlns:a16="http://schemas.microsoft.com/office/drawing/2014/main" id="{C5DD93DA-95D3-92C3-EFC5-DA61EBE29A22}"/>
                  </a:ext>
                </a:extLst>
              </p:cNvPr>
              <p:cNvSpPr/>
              <p:nvPr/>
            </p:nvSpPr>
            <p:spPr>
              <a:xfrm>
                <a:off x="919751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3" name="Freeform 7000">
                <a:extLst>
                  <a:ext uri="{FF2B5EF4-FFF2-40B4-BE49-F238E27FC236}">
                    <a16:creationId xmlns:a16="http://schemas.microsoft.com/office/drawing/2014/main" id="{8AB90BF5-092A-E5B7-D13D-D2EA1FC6E473}"/>
                  </a:ext>
                </a:extLst>
              </p:cNvPr>
              <p:cNvSpPr/>
              <p:nvPr/>
            </p:nvSpPr>
            <p:spPr>
              <a:xfrm>
                <a:off x="92204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4" name="Freeform 7001">
                <a:extLst>
                  <a:ext uri="{FF2B5EF4-FFF2-40B4-BE49-F238E27FC236}">
                    <a16:creationId xmlns:a16="http://schemas.microsoft.com/office/drawing/2014/main" id="{DCB90963-9720-4BBC-578F-CF26E31FFE7B}"/>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5" name="Freeform 7002">
                <a:extLst>
                  <a:ext uri="{FF2B5EF4-FFF2-40B4-BE49-F238E27FC236}">
                    <a16:creationId xmlns:a16="http://schemas.microsoft.com/office/drawing/2014/main" id="{85A23545-7382-6B04-69DE-EBF555FDE895}"/>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6" name="Freeform 7003">
                <a:extLst>
                  <a:ext uri="{FF2B5EF4-FFF2-40B4-BE49-F238E27FC236}">
                    <a16:creationId xmlns:a16="http://schemas.microsoft.com/office/drawing/2014/main" id="{C0B4CA10-7437-3C9D-99BD-FED407B769A1}"/>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7" name="Freeform 7004">
                <a:extLst>
                  <a:ext uri="{FF2B5EF4-FFF2-40B4-BE49-F238E27FC236}">
                    <a16:creationId xmlns:a16="http://schemas.microsoft.com/office/drawing/2014/main" id="{806376AC-A864-F847-B4A5-D11A318E9A99}"/>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8" name="Freeform 7005">
                <a:extLst>
                  <a:ext uri="{FF2B5EF4-FFF2-40B4-BE49-F238E27FC236}">
                    <a16:creationId xmlns:a16="http://schemas.microsoft.com/office/drawing/2014/main" id="{557C1435-B6C9-5C61-BD46-6875D506F2FE}"/>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59" name="Freeform 7006">
                <a:extLst>
                  <a:ext uri="{FF2B5EF4-FFF2-40B4-BE49-F238E27FC236}">
                    <a16:creationId xmlns:a16="http://schemas.microsoft.com/office/drawing/2014/main" id="{E1C933CF-74B4-5BBE-033B-87C12315E516}"/>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0" name="Freeform 7007">
                <a:extLst>
                  <a:ext uri="{FF2B5EF4-FFF2-40B4-BE49-F238E27FC236}">
                    <a16:creationId xmlns:a16="http://schemas.microsoft.com/office/drawing/2014/main" id="{0EFA4538-BB08-8C8D-CE68-E312D5477019}"/>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1" name="Freeform 7008">
                <a:extLst>
                  <a:ext uri="{FF2B5EF4-FFF2-40B4-BE49-F238E27FC236}">
                    <a16:creationId xmlns:a16="http://schemas.microsoft.com/office/drawing/2014/main" id="{84C6D657-4963-A48A-65B2-FD0DA4F5BF00}"/>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2" name="Freeform 7009">
                <a:extLst>
                  <a:ext uri="{FF2B5EF4-FFF2-40B4-BE49-F238E27FC236}">
                    <a16:creationId xmlns:a16="http://schemas.microsoft.com/office/drawing/2014/main" id="{5C31D0A2-CF67-AC92-E1F8-A3B4BE2DEB6C}"/>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3" name="Freeform 7010">
                <a:extLst>
                  <a:ext uri="{FF2B5EF4-FFF2-40B4-BE49-F238E27FC236}">
                    <a16:creationId xmlns:a16="http://schemas.microsoft.com/office/drawing/2014/main" id="{C1FEE30F-9809-03E8-D84F-4ADFF770FBB2}"/>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4" name="Freeform 7011">
                <a:extLst>
                  <a:ext uri="{FF2B5EF4-FFF2-40B4-BE49-F238E27FC236}">
                    <a16:creationId xmlns:a16="http://schemas.microsoft.com/office/drawing/2014/main" id="{D31F10F2-28B2-334B-A8AB-5DA77235831F}"/>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5" name="Freeform 7012">
                <a:extLst>
                  <a:ext uri="{FF2B5EF4-FFF2-40B4-BE49-F238E27FC236}">
                    <a16:creationId xmlns:a16="http://schemas.microsoft.com/office/drawing/2014/main" id="{24E1349E-8F97-D2E5-D928-13B45C31DF7C}"/>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6" name="Freeform 7013">
                <a:extLst>
                  <a:ext uri="{FF2B5EF4-FFF2-40B4-BE49-F238E27FC236}">
                    <a16:creationId xmlns:a16="http://schemas.microsoft.com/office/drawing/2014/main" id="{6070DF6E-B32D-94DA-F61D-5BBD2F18D537}"/>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7" name="Freeform 7014">
                <a:extLst>
                  <a:ext uri="{FF2B5EF4-FFF2-40B4-BE49-F238E27FC236}">
                    <a16:creationId xmlns:a16="http://schemas.microsoft.com/office/drawing/2014/main" id="{004E3882-C5AF-3344-28C1-AF65F3B162D5}"/>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8" name="Freeform 7015">
                <a:extLst>
                  <a:ext uri="{FF2B5EF4-FFF2-40B4-BE49-F238E27FC236}">
                    <a16:creationId xmlns:a16="http://schemas.microsoft.com/office/drawing/2014/main" id="{C96251CD-BE47-893C-4FC3-A3A0021C8DD1}"/>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69" name="Freeform 7016">
                <a:extLst>
                  <a:ext uri="{FF2B5EF4-FFF2-40B4-BE49-F238E27FC236}">
                    <a16:creationId xmlns:a16="http://schemas.microsoft.com/office/drawing/2014/main" id="{38930C73-6E95-6941-36BA-BC0981798FB9}"/>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0" name="Freeform 7017">
                <a:extLst>
                  <a:ext uri="{FF2B5EF4-FFF2-40B4-BE49-F238E27FC236}">
                    <a16:creationId xmlns:a16="http://schemas.microsoft.com/office/drawing/2014/main" id="{E0EB2BF0-A423-5AEA-8CAC-2EEA28DA9168}"/>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1" name="Freeform 7018">
                <a:extLst>
                  <a:ext uri="{FF2B5EF4-FFF2-40B4-BE49-F238E27FC236}">
                    <a16:creationId xmlns:a16="http://schemas.microsoft.com/office/drawing/2014/main" id="{F874A41F-CA84-B76E-C1F2-4411A8D8C66B}"/>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2" name="Freeform 7019">
                <a:extLst>
                  <a:ext uri="{FF2B5EF4-FFF2-40B4-BE49-F238E27FC236}">
                    <a16:creationId xmlns:a16="http://schemas.microsoft.com/office/drawing/2014/main" id="{7274B002-9641-0910-FBF3-B9DF8D262267}"/>
                  </a:ext>
                </a:extLst>
              </p:cNvPr>
              <p:cNvSpPr/>
              <p:nvPr/>
            </p:nvSpPr>
            <p:spPr>
              <a:xfrm>
                <a:off x="920805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3" name="Freeform 7020">
                <a:extLst>
                  <a:ext uri="{FF2B5EF4-FFF2-40B4-BE49-F238E27FC236}">
                    <a16:creationId xmlns:a16="http://schemas.microsoft.com/office/drawing/2014/main" id="{F4ED377D-29EF-70EC-ED8A-2C3DA37C94B4}"/>
                  </a:ext>
                </a:extLst>
              </p:cNvPr>
              <p:cNvSpPr/>
              <p:nvPr/>
            </p:nvSpPr>
            <p:spPr>
              <a:xfrm>
                <a:off x="923103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4" name="Freeform 7021">
                <a:extLst>
                  <a:ext uri="{FF2B5EF4-FFF2-40B4-BE49-F238E27FC236}">
                    <a16:creationId xmlns:a16="http://schemas.microsoft.com/office/drawing/2014/main" id="{04BC71BE-CC37-27FD-A07D-5F18BBA219FE}"/>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5" name="Freeform 7022">
                <a:extLst>
                  <a:ext uri="{FF2B5EF4-FFF2-40B4-BE49-F238E27FC236}">
                    <a16:creationId xmlns:a16="http://schemas.microsoft.com/office/drawing/2014/main" id="{7B10A252-F7C4-20FE-42AD-64C254BC1A3F}"/>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6" name="Freeform 7023">
                <a:extLst>
                  <a:ext uri="{FF2B5EF4-FFF2-40B4-BE49-F238E27FC236}">
                    <a16:creationId xmlns:a16="http://schemas.microsoft.com/office/drawing/2014/main" id="{9086E5D6-FD60-C7E7-596A-85380E23D776}"/>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7" name="Freeform 7024">
                <a:extLst>
                  <a:ext uri="{FF2B5EF4-FFF2-40B4-BE49-F238E27FC236}">
                    <a16:creationId xmlns:a16="http://schemas.microsoft.com/office/drawing/2014/main" id="{EC0A0605-5752-B434-F0C2-96DEE97562CF}"/>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8" name="Freeform 7025">
                <a:extLst>
                  <a:ext uri="{FF2B5EF4-FFF2-40B4-BE49-F238E27FC236}">
                    <a16:creationId xmlns:a16="http://schemas.microsoft.com/office/drawing/2014/main" id="{FA53FBE5-512C-9823-A59E-101E2F0865C1}"/>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79" name="Freeform 7026">
                <a:extLst>
                  <a:ext uri="{FF2B5EF4-FFF2-40B4-BE49-F238E27FC236}">
                    <a16:creationId xmlns:a16="http://schemas.microsoft.com/office/drawing/2014/main" id="{1ABA2B49-FC64-D297-BBBC-7B9B161029ED}"/>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0" name="Freeform 7027">
                <a:extLst>
                  <a:ext uri="{FF2B5EF4-FFF2-40B4-BE49-F238E27FC236}">
                    <a16:creationId xmlns:a16="http://schemas.microsoft.com/office/drawing/2014/main" id="{3AC5975F-786A-950C-CE2C-D2754F966C26}"/>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1" name="Freeform 7028">
                <a:extLst>
                  <a:ext uri="{FF2B5EF4-FFF2-40B4-BE49-F238E27FC236}">
                    <a16:creationId xmlns:a16="http://schemas.microsoft.com/office/drawing/2014/main" id="{5D4596CC-30D3-4FB4-B019-E6833A4B0B7A}"/>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2" name="Freeform 7029">
                <a:extLst>
                  <a:ext uri="{FF2B5EF4-FFF2-40B4-BE49-F238E27FC236}">
                    <a16:creationId xmlns:a16="http://schemas.microsoft.com/office/drawing/2014/main" id="{592DAEEE-FD9A-9FD5-1551-6CA615858224}"/>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3" name="Freeform 7030">
                <a:extLst>
                  <a:ext uri="{FF2B5EF4-FFF2-40B4-BE49-F238E27FC236}">
                    <a16:creationId xmlns:a16="http://schemas.microsoft.com/office/drawing/2014/main" id="{68523D71-C8CA-C0DC-93EA-0479256E602A}"/>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4" name="Freeform 7031">
                <a:extLst>
                  <a:ext uri="{FF2B5EF4-FFF2-40B4-BE49-F238E27FC236}">
                    <a16:creationId xmlns:a16="http://schemas.microsoft.com/office/drawing/2014/main" id="{0E540092-A387-ED9D-0C3E-7D40A911BA57}"/>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5" name="Freeform 7032">
                <a:extLst>
                  <a:ext uri="{FF2B5EF4-FFF2-40B4-BE49-F238E27FC236}">
                    <a16:creationId xmlns:a16="http://schemas.microsoft.com/office/drawing/2014/main" id="{46DA7763-5799-5D21-896B-4ADD9C32B37B}"/>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6" name="Freeform 7033">
                <a:extLst>
                  <a:ext uri="{FF2B5EF4-FFF2-40B4-BE49-F238E27FC236}">
                    <a16:creationId xmlns:a16="http://schemas.microsoft.com/office/drawing/2014/main" id="{FCEBF2EC-331F-F696-CB27-9BE9D7756769}"/>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7" name="Freeform 7034">
                <a:extLst>
                  <a:ext uri="{FF2B5EF4-FFF2-40B4-BE49-F238E27FC236}">
                    <a16:creationId xmlns:a16="http://schemas.microsoft.com/office/drawing/2014/main" id="{A52C8C1B-583B-5311-A2B8-1E49977804FB}"/>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8" name="Freeform 7035">
                <a:extLst>
                  <a:ext uri="{FF2B5EF4-FFF2-40B4-BE49-F238E27FC236}">
                    <a16:creationId xmlns:a16="http://schemas.microsoft.com/office/drawing/2014/main" id="{D53F4CC3-F6EC-F38A-B7BC-AFBBDB337061}"/>
                  </a:ext>
                </a:extLst>
              </p:cNvPr>
              <p:cNvSpPr/>
              <p:nvPr/>
            </p:nvSpPr>
            <p:spPr>
              <a:xfrm>
                <a:off x="921021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89" name="Freeform 7036">
                <a:extLst>
                  <a:ext uri="{FF2B5EF4-FFF2-40B4-BE49-F238E27FC236}">
                    <a16:creationId xmlns:a16="http://schemas.microsoft.com/office/drawing/2014/main" id="{C3E1185F-730C-6BD6-8F6C-A82D001F522C}"/>
                  </a:ext>
                </a:extLst>
              </p:cNvPr>
              <p:cNvSpPr/>
              <p:nvPr/>
            </p:nvSpPr>
            <p:spPr>
              <a:xfrm>
                <a:off x="923319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0" name="Freeform 7037">
                <a:extLst>
                  <a:ext uri="{FF2B5EF4-FFF2-40B4-BE49-F238E27FC236}">
                    <a16:creationId xmlns:a16="http://schemas.microsoft.com/office/drawing/2014/main" id="{2BBE676F-186E-B8D2-16E4-722033A3FB73}"/>
                  </a:ext>
                </a:extLst>
              </p:cNvPr>
              <p:cNvSpPr/>
              <p:nvPr/>
            </p:nvSpPr>
            <p:spPr>
              <a:xfrm>
                <a:off x="921440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1" name="Freeform 7038">
                <a:extLst>
                  <a:ext uri="{FF2B5EF4-FFF2-40B4-BE49-F238E27FC236}">
                    <a16:creationId xmlns:a16="http://schemas.microsoft.com/office/drawing/2014/main" id="{F3431145-1CCD-EAB3-8430-988973734A42}"/>
                  </a:ext>
                </a:extLst>
              </p:cNvPr>
              <p:cNvSpPr/>
              <p:nvPr/>
            </p:nvSpPr>
            <p:spPr>
              <a:xfrm>
                <a:off x="923738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2" name="Freeform 7039">
                <a:extLst>
                  <a:ext uri="{FF2B5EF4-FFF2-40B4-BE49-F238E27FC236}">
                    <a16:creationId xmlns:a16="http://schemas.microsoft.com/office/drawing/2014/main" id="{44EE011C-152E-9572-775E-33C260B5AEB0}"/>
                  </a:ext>
                </a:extLst>
              </p:cNvPr>
              <p:cNvSpPr/>
              <p:nvPr/>
            </p:nvSpPr>
            <p:spPr>
              <a:xfrm>
                <a:off x="921440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3" name="Freeform 7040">
                <a:extLst>
                  <a:ext uri="{FF2B5EF4-FFF2-40B4-BE49-F238E27FC236}">
                    <a16:creationId xmlns:a16="http://schemas.microsoft.com/office/drawing/2014/main" id="{17112754-7436-2575-AA42-CF829E849880}"/>
                  </a:ext>
                </a:extLst>
              </p:cNvPr>
              <p:cNvSpPr/>
              <p:nvPr/>
            </p:nvSpPr>
            <p:spPr>
              <a:xfrm>
                <a:off x="923738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4" name="Freeform 7041">
                <a:extLst>
                  <a:ext uri="{FF2B5EF4-FFF2-40B4-BE49-F238E27FC236}">
                    <a16:creationId xmlns:a16="http://schemas.microsoft.com/office/drawing/2014/main" id="{A02818F0-12A1-AF75-0057-FC65250B544F}"/>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5" name="Freeform 7042">
                <a:extLst>
                  <a:ext uri="{FF2B5EF4-FFF2-40B4-BE49-F238E27FC236}">
                    <a16:creationId xmlns:a16="http://schemas.microsoft.com/office/drawing/2014/main" id="{BEEFBF00-B6A4-B8C7-A547-966CE3A6B6A0}"/>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6" name="Freeform 7043">
                <a:extLst>
                  <a:ext uri="{FF2B5EF4-FFF2-40B4-BE49-F238E27FC236}">
                    <a16:creationId xmlns:a16="http://schemas.microsoft.com/office/drawing/2014/main" id="{F5B887E4-6208-4A71-1435-836ADBB026D3}"/>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7" name="Freeform 7044">
                <a:extLst>
                  <a:ext uri="{FF2B5EF4-FFF2-40B4-BE49-F238E27FC236}">
                    <a16:creationId xmlns:a16="http://schemas.microsoft.com/office/drawing/2014/main" id="{EFF70F10-11B5-A55C-EE36-B05F04FB5361}"/>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8" name="Freeform 7045">
                <a:extLst>
                  <a:ext uri="{FF2B5EF4-FFF2-40B4-BE49-F238E27FC236}">
                    <a16:creationId xmlns:a16="http://schemas.microsoft.com/office/drawing/2014/main" id="{34E24C91-57D2-D7A0-B7B0-85C6222F020E}"/>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399" name="Freeform 7046">
                <a:extLst>
                  <a:ext uri="{FF2B5EF4-FFF2-40B4-BE49-F238E27FC236}">
                    <a16:creationId xmlns:a16="http://schemas.microsoft.com/office/drawing/2014/main" id="{551C8C1B-21C2-1C1E-8BBE-9677CBAB3C1E}"/>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0" name="Freeform 7047">
                <a:extLst>
                  <a:ext uri="{FF2B5EF4-FFF2-40B4-BE49-F238E27FC236}">
                    <a16:creationId xmlns:a16="http://schemas.microsoft.com/office/drawing/2014/main" id="{A17A1937-7972-048E-1B76-4DBF7AAF4145}"/>
                  </a:ext>
                </a:extLst>
              </p:cNvPr>
              <p:cNvSpPr/>
              <p:nvPr/>
            </p:nvSpPr>
            <p:spPr>
              <a:xfrm>
                <a:off x="921656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1" name="Freeform 7048">
                <a:extLst>
                  <a:ext uri="{FF2B5EF4-FFF2-40B4-BE49-F238E27FC236}">
                    <a16:creationId xmlns:a16="http://schemas.microsoft.com/office/drawing/2014/main" id="{D77D8D9E-1C64-8758-182F-95AAC4791235}"/>
                  </a:ext>
                </a:extLst>
              </p:cNvPr>
              <p:cNvSpPr/>
              <p:nvPr/>
            </p:nvSpPr>
            <p:spPr>
              <a:xfrm>
                <a:off x="923954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2" name="Freeform 7049">
                <a:extLst>
                  <a:ext uri="{FF2B5EF4-FFF2-40B4-BE49-F238E27FC236}">
                    <a16:creationId xmlns:a16="http://schemas.microsoft.com/office/drawing/2014/main" id="{FC10F679-68E8-73F9-4563-4859198A194C}"/>
                  </a:ext>
                </a:extLst>
              </p:cNvPr>
              <p:cNvSpPr/>
              <p:nvPr/>
            </p:nvSpPr>
            <p:spPr>
              <a:xfrm>
                <a:off x="922278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3" name="Freeform 7050">
                <a:extLst>
                  <a:ext uri="{FF2B5EF4-FFF2-40B4-BE49-F238E27FC236}">
                    <a16:creationId xmlns:a16="http://schemas.microsoft.com/office/drawing/2014/main" id="{2A78C064-5D67-99C8-A104-E4FA3A846D74}"/>
                  </a:ext>
                </a:extLst>
              </p:cNvPr>
              <p:cNvSpPr/>
              <p:nvPr/>
            </p:nvSpPr>
            <p:spPr>
              <a:xfrm>
                <a:off x="924589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4" name="Freeform 7051">
                <a:extLst>
                  <a:ext uri="{FF2B5EF4-FFF2-40B4-BE49-F238E27FC236}">
                    <a16:creationId xmlns:a16="http://schemas.microsoft.com/office/drawing/2014/main" id="{2D8DC79F-9207-6EAA-2B1C-A630D8BA0D5F}"/>
                  </a:ext>
                </a:extLst>
              </p:cNvPr>
              <p:cNvSpPr/>
              <p:nvPr/>
            </p:nvSpPr>
            <p:spPr>
              <a:xfrm>
                <a:off x="9222784"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5" name="Freeform 7052">
                <a:extLst>
                  <a:ext uri="{FF2B5EF4-FFF2-40B4-BE49-F238E27FC236}">
                    <a16:creationId xmlns:a16="http://schemas.microsoft.com/office/drawing/2014/main" id="{8C4DCCA2-B1F0-40C2-0306-7C64BB821258}"/>
                  </a:ext>
                </a:extLst>
              </p:cNvPr>
              <p:cNvSpPr/>
              <p:nvPr/>
            </p:nvSpPr>
            <p:spPr>
              <a:xfrm>
                <a:off x="9245891"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6" name="Freeform 7053">
                <a:extLst>
                  <a:ext uri="{FF2B5EF4-FFF2-40B4-BE49-F238E27FC236}">
                    <a16:creationId xmlns:a16="http://schemas.microsoft.com/office/drawing/2014/main" id="{CF473384-966F-E2DA-70E0-A5EE44610222}"/>
                  </a:ext>
                </a:extLst>
              </p:cNvPr>
              <p:cNvSpPr/>
              <p:nvPr/>
            </p:nvSpPr>
            <p:spPr>
              <a:xfrm>
                <a:off x="92291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7" name="Freeform 7054">
                <a:extLst>
                  <a:ext uri="{FF2B5EF4-FFF2-40B4-BE49-F238E27FC236}">
                    <a16:creationId xmlns:a16="http://schemas.microsoft.com/office/drawing/2014/main" id="{42F5F2F4-4783-1F25-4D91-E039EFD3217F}"/>
                  </a:ext>
                </a:extLst>
              </p:cNvPr>
              <p:cNvSpPr/>
              <p:nvPr/>
            </p:nvSpPr>
            <p:spPr>
              <a:xfrm>
                <a:off x="92522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8" name="Freeform 7055">
                <a:extLst>
                  <a:ext uri="{FF2B5EF4-FFF2-40B4-BE49-F238E27FC236}">
                    <a16:creationId xmlns:a16="http://schemas.microsoft.com/office/drawing/2014/main" id="{6BBFB72B-B392-2203-43DD-98CB55F913DF}"/>
                  </a:ext>
                </a:extLst>
              </p:cNvPr>
              <p:cNvSpPr/>
              <p:nvPr/>
            </p:nvSpPr>
            <p:spPr>
              <a:xfrm>
                <a:off x="922913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09" name="Freeform 7056">
                <a:extLst>
                  <a:ext uri="{FF2B5EF4-FFF2-40B4-BE49-F238E27FC236}">
                    <a16:creationId xmlns:a16="http://schemas.microsoft.com/office/drawing/2014/main" id="{ECD08E78-EA32-BE4F-6AC7-BB9728555121}"/>
                  </a:ext>
                </a:extLst>
              </p:cNvPr>
              <p:cNvSpPr/>
              <p:nvPr/>
            </p:nvSpPr>
            <p:spPr>
              <a:xfrm>
                <a:off x="925224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0" name="Freeform 7057">
                <a:extLst>
                  <a:ext uri="{FF2B5EF4-FFF2-40B4-BE49-F238E27FC236}">
                    <a16:creationId xmlns:a16="http://schemas.microsoft.com/office/drawing/2014/main" id="{5FBF50CC-BB8D-7573-4D37-4707FD9A97F4}"/>
                  </a:ext>
                </a:extLst>
              </p:cNvPr>
              <p:cNvSpPr/>
              <p:nvPr/>
            </p:nvSpPr>
            <p:spPr>
              <a:xfrm>
                <a:off x="923548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1" name="Freeform 7058">
                <a:extLst>
                  <a:ext uri="{FF2B5EF4-FFF2-40B4-BE49-F238E27FC236}">
                    <a16:creationId xmlns:a16="http://schemas.microsoft.com/office/drawing/2014/main" id="{26081841-1FF6-905C-33A3-3FB075FAB0C7}"/>
                  </a:ext>
                </a:extLst>
              </p:cNvPr>
              <p:cNvSpPr/>
              <p:nvPr/>
            </p:nvSpPr>
            <p:spPr>
              <a:xfrm>
                <a:off x="925858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2" name="Freeform 7059">
                <a:extLst>
                  <a:ext uri="{FF2B5EF4-FFF2-40B4-BE49-F238E27FC236}">
                    <a16:creationId xmlns:a16="http://schemas.microsoft.com/office/drawing/2014/main" id="{303CA052-7555-5729-7709-252631A60138}"/>
                  </a:ext>
                </a:extLst>
              </p:cNvPr>
              <p:cNvSpPr/>
              <p:nvPr/>
            </p:nvSpPr>
            <p:spPr>
              <a:xfrm>
                <a:off x="9235480"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3" name="Freeform 7060">
                <a:extLst>
                  <a:ext uri="{FF2B5EF4-FFF2-40B4-BE49-F238E27FC236}">
                    <a16:creationId xmlns:a16="http://schemas.microsoft.com/office/drawing/2014/main" id="{FB3C9663-ACD0-5292-8B29-7A82296B9730}"/>
                  </a:ext>
                </a:extLst>
              </p:cNvPr>
              <p:cNvSpPr/>
              <p:nvPr/>
            </p:nvSpPr>
            <p:spPr>
              <a:xfrm>
                <a:off x="925858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4" name="Freeform 7061">
                <a:extLst>
                  <a:ext uri="{FF2B5EF4-FFF2-40B4-BE49-F238E27FC236}">
                    <a16:creationId xmlns:a16="http://schemas.microsoft.com/office/drawing/2014/main" id="{E12EEC09-DBF6-A986-777A-8421C31BA9D5}"/>
                  </a:ext>
                </a:extLst>
              </p:cNvPr>
              <p:cNvSpPr/>
              <p:nvPr/>
            </p:nvSpPr>
            <p:spPr>
              <a:xfrm>
                <a:off x="9237639"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5" name="Freeform 7062">
                <a:extLst>
                  <a:ext uri="{FF2B5EF4-FFF2-40B4-BE49-F238E27FC236}">
                    <a16:creationId xmlns:a16="http://schemas.microsoft.com/office/drawing/2014/main" id="{F5331289-6B7C-3C61-D597-B21E3A3E169A}"/>
                  </a:ext>
                </a:extLst>
              </p:cNvPr>
              <p:cNvSpPr/>
              <p:nvPr/>
            </p:nvSpPr>
            <p:spPr>
              <a:xfrm>
                <a:off x="926074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6" name="Freeform 7063">
                <a:extLst>
                  <a:ext uri="{FF2B5EF4-FFF2-40B4-BE49-F238E27FC236}">
                    <a16:creationId xmlns:a16="http://schemas.microsoft.com/office/drawing/2014/main" id="{04A2B55D-D84A-9130-DE39-B80CBE4B7DD5}"/>
                  </a:ext>
                </a:extLst>
              </p:cNvPr>
              <p:cNvSpPr/>
              <p:nvPr/>
            </p:nvSpPr>
            <p:spPr>
              <a:xfrm>
                <a:off x="9237639"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7" name="Freeform 7064">
                <a:extLst>
                  <a:ext uri="{FF2B5EF4-FFF2-40B4-BE49-F238E27FC236}">
                    <a16:creationId xmlns:a16="http://schemas.microsoft.com/office/drawing/2014/main" id="{95D9EB6F-FD3B-2A2A-F422-F9E2FB83E1C9}"/>
                  </a:ext>
                </a:extLst>
              </p:cNvPr>
              <p:cNvSpPr/>
              <p:nvPr/>
            </p:nvSpPr>
            <p:spPr>
              <a:xfrm>
                <a:off x="926074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8" name="Freeform 7065">
                <a:extLst>
                  <a:ext uri="{FF2B5EF4-FFF2-40B4-BE49-F238E27FC236}">
                    <a16:creationId xmlns:a16="http://schemas.microsoft.com/office/drawing/2014/main" id="{24147FA3-A40C-7E32-9FC9-2C6231DE05C7}"/>
                  </a:ext>
                </a:extLst>
              </p:cNvPr>
              <p:cNvSpPr/>
              <p:nvPr/>
            </p:nvSpPr>
            <p:spPr>
              <a:xfrm>
                <a:off x="924614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19" name="Freeform 7066">
                <a:extLst>
                  <a:ext uri="{FF2B5EF4-FFF2-40B4-BE49-F238E27FC236}">
                    <a16:creationId xmlns:a16="http://schemas.microsoft.com/office/drawing/2014/main" id="{FBE4F5B9-2975-2E0E-45A4-6041F790B7F6}"/>
                  </a:ext>
                </a:extLst>
              </p:cNvPr>
              <p:cNvSpPr/>
              <p:nvPr/>
            </p:nvSpPr>
            <p:spPr>
              <a:xfrm>
                <a:off x="92691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0" name="Freeform 7067">
                <a:extLst>
                  <a:ext uri="{FF2B5EF4-FFF2-40B4-BE49-F238E27FC236}">
                    <a16:creationId xmlns:a16="http://schemas.microsoft.com/office/drawing/2014/main" id="{4CEB8FF0-4479-0790-BA71-1723F14349E3}"/>
                  </a:ext>
                </a:extLst>
              </p:cNvPr>
              <p:cNvSpPr/>
              <p:nvPr/>
            </p:nvSpPr>
            <p:spPr>
              <a:xfrm>
                <a:off x="924614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1" name="Freeform 7068">
                <a:extLst>
                  <a:ext uri="{FF2B5EF4-FFF2-40B4-BE49-F238E27FC236}">
                    <a16:creationId xmlns:a16="http://schemas.microsoft.com/office/drawing/2014/main" id="{510741BA-8C15-3A12-0598-A4FBF9C3E7AE}"/>
                  </a:ext>
                </a:extLst>
              </p:cNvPr>
              <p:cNvSpPr/>
              <p:nvPr/>
            </p:nvSpPr>
            <p:spPr>
              <a:xfrm>
                <a:off x="926912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2" name="Freeform 7069">
                <a:extLst>
                  <a:ext uri="{FF2B5EF4-FFF2-40B4-BE49-F238E27FC236}">
                    <a16:creationId xmlns:a16="http://schemas.microsoft.com/office/drawing/2014/main" id="{ED247331-6CD0-4225-5E57-4188AE1961E4}"/>
                  </a:ext>
                </a:extLst>
              </p:cNvPr>
              <p:cNvSpPr/>
              <p:nvPr/>
            </p:nvSpPr>
            <p:spPr>
              <a:xfrm>
                <a:off x="92481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3" name="Freeform 7070">
                <a:extLst>
                  <a:ext uri="{FF2B5EF4-FFF2-40B4-BE49-F238E27FC236}">
                    <a16:creationId xmlns:a16="http://schemas.microsoft.com/office/drawing/2014/main" id="{E03638EA-FE73-33E7-ED4B-3596C95D5719}"/>
                  </a:ext>
                </a:extLst>
              </p:cNvPr>
              <p:cNvSpPr/>
              <p:nvPr/>
            </p:nvSpPr>
            <p:spPr>
              <a:xfrm>
                <a:off x="927128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4" name="Freeform 7071">
                <a:extLst>
                  <a:ext uri="{FF2B5EF4-FFF2-40B4-BE49-F238E27FC236}">
                    <a16:creationId xmlns:a16="http://schemas.microsoft.com/office/drawing/2014/main" id="{01A1E3A7-E862-EFC8-594D-2F6C9C85D310}"/>
                  </a:ext>
                </a:extLst>
              </p:cNvPr>
              <p:cNvSpPr/>
              <p:nvPr/>
            </p:nvSpPr>
            <p:spPr>
              <a:xfrm>
                <a:off x="924817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5" name="Freeform 7072">
                <a:extLst>
                  <a:ext uri="{FF2B5EF4-FFF2-40B4-BE49-F238E27FC236}">
                    <a16:creationId xmlns:a16="http://schemas.microsoft.com/office/drawing/2014/main" id="{6D4632E1-73DD-E0D3-DAD2-4530111C414C}"/>
                  </a:ext>
                </a:extLst>
              </p:cNvPr>
              <p:cNvSpPr/>
              <p:nvPr/>
            </p:nvSpPr>
            <p:spPr>
              <a:xfrm>
                <a:off x="927128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6" name="Freeform 7073">
                <a:extLst>
                  <a:ext uri="{FF2B5EF4-FFF2-40B4-BE49-F238E27FC236}">
                    <a16:creationId xmlns:a16="http://schemas.microsoft.com/office/drawing/2014/main" id="{E2DB6700-E9B2-D955-E6F8-7A4CF06555D2}"/>
                  </a:ext>
                </a:extLst>
              </p:cNvPr>
              <p:cNvSpPr/>
              <p:nvPr/>
            </p:nvSpPr>
            <p:spPr>
              <a:xfrm>
                <a:off x="925249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7" name="Freeform 7074">
                <a:extLst>
                  <a:ext uri="{FF2B5EF4-FFF2-40B4-BE49-F238E27FC236}">
                    <a16:creationId xmlns:a16="http://schemas.microsoft.com/office/drawing/2014/main" id="{54575561-5B87-E704-2FA4-FCDCA738776C}"/>
                  </a:ext>
                </a:extLst>
              </p:cNvPr>
              <p:cNvSpPr/>
              <p:nvPr/>
            </p:nvSpPr>
            <p:spPr>
              <a:xfrm>
                <a:off x="92754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8" name="Freeform 7075">
                <a:extLst>
                  <a:ext uri="{FF2B5EF4-FFF2-40B4-BE49-F238E27FC236}">
                    <a16:creationId xmlns:a16="http://schemas.microsoft.com/office/drawing/2014/main" id="{BF582A74-9156-0D2B-3514-D565B75C4752}"/>
                  </a:ext>
                </a:extLst>
              </p:cNvPr>
              <p:cNvSpPr/>
              <p:nvPr/>
            </p:nvSpPr>
            <p:spPr>
              <a:xfrm>
                <a:off x="9252493"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29" name="Freeform 7076">
                <a:extLst>
                  <a:ext uri="{FF2B5EF4-FFF2-40B4-BE49-F238E27FC236}">
                    <a16:creationId xmlns:a16="http://schemas.microsoft.com/office/drawing/2014/main" id="{CF9BB0BB-B6E2-2A3C-A776-E6BAA45C8E8F}"/>
                  </a:ext>
                </a:extLst>
              </p:cNvPr>
              <p:cNvSpPr/>
              <p:nvPr/>
            </p:nvSpPr>
            <p:spPr>
              <a:xfrm>
                <a:off x="9275474"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0" name="Freeform 7077">
                <a:extLst>
                  <a:ext uri="{FF2B5EF4-FFF2-40B4-BE49-F238E27FC236}">
                    <a16:creationId xmlns:a16="http://schemas.microsoft.com/office/drawing/2014/main" id="{01BC0A3D-B0FA-B52E-F06E-4C5A2645E707}"/>
                  </a:ext>
                </a:extLst>
              </p:cNvPr>
              <p:cNvSpPr/>
              <p:nvPr/>
            </p:nvSpPr>
            <p:spPr>
              <a:xfrm>
                <a:off x="927572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1" name="Freeform 7078">
                <a:extLst>
                  <a:ext uri="{FF2B5EF4-FFF2-40B4-BE49-F238E27FC236}">
                    <a16:creationId xmlns:a16="http://schemas.microsoft.com/office/drawing/2014/main" id="{013547FE-70A4-A729-0868-28E239E845EC}"/>
                  </a:ext>
                </a:extLst>
              </p:cNvPr>
              <p:cNvSpPr/>
              <p:nvPr/>
            </p:nvSpPr>
            <p:spPr>
              <a:xfrm>
                <a:off x="929870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2" name="Freeform 7079">
                <a:extLst>
                  <a:ext uri="{FF2B5EF4-FFF2-40B4-BE49-F238E27FC236}">
                    <a16:creationId xmlns:a16="http://schemas.microsoft.com/office/drawing/2014/main" id="{0B72D322-2AAB-D4E1-75E6-55CF3EBF3712}"/>
                  </a:ext>
                </a:extLst>
              </p:cNvPr>
              <p:cNvSpPr/>
              <p:nvPr/>
            </p:nvSpPr>
            <p:spPr>
              <a:xfrm>
                <a:off x="9275728"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3" name="Freeform 7080">
                <a:extLst>
                  <a:ext uri="{FF2B5EF4-FFF2-40B4-BE49-F238E27FC236}">
                    <a16:creationId xmlns:a16="http://schemas.microsoft.com/office/drawing/2014/main" id="{ED05CDEF-1E4E-4F92-3C06-01025ED237C6}"/>
                  </a:ext>
                </a:extLst>
              </p:cNvPr>
              <p:cNvSpPr/>
              <p:nvPr/>
            </p:nvSpPr>
            <p:spPr>
              <a:xfrm>
                <a:off x="929870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4" name="Freeform 7081">
                <a:extLst>
                  <a:ext uri="{FF2B5EF4-FFF2-40B4-BE49-F238E27FC236}">
                    <a16:creationId xmlns:a16="http://schemas.microsoft.com/office/drawing/2014/main" id="{F33CF71A-1EEF-7D75-0760-52B59DDF64C4}"/>
                  </a:ext>
                </a:extLst>
              </p:cNvPr>
              <p:cNvSpPr/>
              <p:nvPr/>
            </p:nvSpPr>
            <p:spPr>
              <a:xfrm>
                <a:off x="930315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5" name="Freeform 7082">
                <a:extLst>
                  <a:ext uri="{FF2B5EF4-FFF2-40B4-BE49-F238E27FC236}">
                    <a16:creationId xmlns:a16="http://schemas.microsoft.com/office/drawing/2014/main" id="{2CBF81A7-EDAD-3F25-77E0-C285686B0AD8}"/>
                  </a:ext>
                </a:extLst>
              </p:cNvPr>
              <p:cNvSpPr/>
              <p:nvPr/>
            </p:nvSpPr>
            <p:spPr>
              <a:xfrm>
                <a:off x="93262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6" name="Freeform 7083">
                <a:extLst>
                  <a:ext uri="{FF2B5EF4-FFF2-40B4-BE49-F238E27FC236}">
                    <a16:creationId xmlns:a16="http://schemas.microsoft.com/office/drawing/2014/main" id="{A0B9A269-EF65-75B3-FF77-F0240F25502E}"/>
                  </a:ext>
                </a:extLst>
              </p:cNvPr>
              <p:cNvSpPr/>
              <p:nvPr/>
            </p:nvSpPr>
            <p:spPr>
              <a:xfrm>
                <a:off x="9303152"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7" name="Freeform 7084">
                <a:extLst>
                  <a:ext uri="{FF2B5EF4-FFF2-40B4-BE49-F238E27FC236}">
                    <a16:creationId xmlns:a16="http://schemas.microsoft.com/office/drawing/2014/main" id="{9EDF72A3-F00D-1712-59FB-D281F5CA1A05}"/>
                  </a:ext>
                </a:extLst>
              </p:cNvPr>
              <p:cNvSpPr/>
              <p:nvPr/>
            </p:nvSpPr>
            <p:spPr>
              <a:xfrm>
                <a:off x="9326260"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8" name="Freeform 7085">
                <a:extLst>
                  <a:ext uri="{FF2B5EF4-FFF2-40B4-BE49-F238E27FC236}">
                    <a16:creationId xmlns:a16="http://schemas.microsoft.com/office/drawing/2014/main" id="{94F98354-359B-B553-E1AD-E68C5DAE3BAD}"/>
                  </a:ext>
                </a:extLst>
              </p:cNvPr>
              <p:cNvSpPr/>
              <p:nvPr/>
            </p:nvSpPr>
            <p:spPr>
              <a:xfrm>
                <a:off x="931381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39" name="Freeform 7086">
                <a:extLst>
                  <a:ext uri="{FF2B5EF4-FFF2-40B4-BE49-F238E27FC236}">
                    <a16:creationId xmlns:a16="http://schemas.microsoft.com/office/drawing/2014/main" id="{AC76B041-9FBD-9F90-C5A8-E6EBCC918E6F}"/>
                  </a:ext>
                </a:extLst>
              </p:cNvPr>
              <p:cNvSpPr/>
              <p:nvPr/>
            </p:nvSpPr>
            <p:spPr>
              <a:xfrm>
                <a:off x="93367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0" name="Freeform 7087">
                <a:extLst>
                  <a:ext uri="{FF2B5EF4-FFF2-40B4-BE49-F238E27FC236}">
                    <a16:creationId xmlns:a16="http://schemas.microsoft.com/office/drawing/2014/main" id="{E00DB8FB-55C6-DFFD-DF3B-8D87F43A0820}"/>
                  </a:ext>
                </a:extLst>
              </p:cNvPr>
              <p:cNvSpPr/>
              <p:nvPr/>
            </p:nvSpPr>
            <p:spPr>
              <a:xfrm>
                <a:off x="9313817"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1" name="Freeform 7088">
                <a:extLst>
                  <a:ext uri="{FF2B5EF4-FFF2-40B4-BE49-F238E27FC236}">
                    <a16:creationId xmlns:a16="http://schemas.microsoft.com/office/drawing/2014/main" id="{6CCE2179-110F-2B0E-0665-C2481E50547B}"/>
                  </a:ext>
                </a:extLst>
              </p:cNvPr>
              <p:cNvSpPr/>
              <p:nvPr/>
            </p:nvSpPr>
            <p:spPr>
              <a:xfrm>
                <a:off x="9336798"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2" name="Freeform 7089">
                <a:extLst>
                  <a:ext uri="{FF2B5EF4-FFF2-40B4-BE49-F238E27FC236}">
                    <a16:creationId xmlns:a16="http://schemas.microsoft.com/office/drawing/2014/main" id="{66554D3E-52BB-91E6-84D6-0A34C1DFBBAE}"/>
                  </a:ext>
                </a:extLst>
              </p:cNvPr>
              <p:cNvSpPr/>
              <p:nvPr/>
            </p:nvSpPr>
            <p:spPr>
              <a:xfrm>
                <a:off x="932435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3" name="Freeform 7090">
                <a:extLst>
                  <a:ext uri="{FF2B5EF4-FFF2-40B4-BE49-F238E27FC236}">
                    <a16:creationId xmlns:a16="http://schemas.microsoft.com/office/drawing/2014/main" id="{3F4FF002-84B8-E96B-1355-2005624716D8}"/>
                  </a:ext>
                </a:extLst>
              </p:cNvPr>
              <p:cNvSpPr/>
              <p:nvPr/>
            </p:nvSpPr>
            <p:spPr>
              <a:xfrm>
                <a:off x="934746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4" name="Freeform 7091">
                <a:extLst>
                  <a:ext uri="{FF2B5EF4-FFF2-40B4-BE49-F238E27FC236}">
                    <a16:creationId xmlns:a16="http://schemas.microsoft.com/office/drawing/2014/main" id="{1FAEE788-7095-A373-55C0-B1E999635B57}"/>
                  </a:ext>
                </a:extLst>
              </p:cNvPr>
              <p:cNvSpPr/>
              <p:nvPr/>
            </p:nvSpPr>
            <p:spPr>
              <a:xfrm>
                <a:off x="932435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5" name="Freeform 7092">
                <a:extLst>
                  <a:ext uri="{FF2B5EF4-FFF2-40B4-BE49-F238E27FC236}">
                    <a16:creationId xmlns:a16="http://schemas.microsoft.com/office/drawing/2014/main" id="{5FE60255-2219-4086-4449-8C85DDCE197C}"/>
                  </a:ext>
                </a:extLst>
              </p:cNvPr>
              <p:cNvSpPr/>
              <p:nvPr/>
            </p:nvSpPr>
            <p:spPr>
              <a:xfrm>
                <a:off x="9347463"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6" name="Freeform 7093">
                <a:extLst>
                  <a:ext uri="{FF2B5EF4-FFF2-40B4-BE49-F238E27FC236}">
                    <a16:creationId xmlns:a16="http://schemas.microsoft.com/office/drawing/2014/main" id="{0CE7BD93-B9C7-998D-7CDA-B981DC3A843E}"/>
                  </a:ext>
                </a:extLst>
              </p:cNvPr>
              <p:cNvSpPr/>
              <p:nvPr/>
            </p:nvSpPr>
            <p:spPr>
              <a:xfrm>
                <a:off x="939418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7" name="Freeform 7094">
                <a:extLst>
                  <a:ext uri="{FF2B5EF4-FFF2-40B4-BE49-F238E27FC236}">
                    <a16:creationId xmlns:a16="http://schemas.microsoft.com/office/drawing/2014/main" id="{DBCFD9CB-ACB7-A42F-C654-249561DEFEF5}"/>
                  </a:ext>
                </a:extLst>
              </p:cNvPr>
              <p:cNvSpPr/>
              <p:nvPr/>
            </p:nvSpPr>
            <p:spPr>
              <a:xfrm>
                <a:off x="941716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8" name="Freeform 7095">
                <a:extLst>
                  <a:ext uri="{FF2B5EF4-FFF2-40B4-BE49-F238E27FC236}">
                    <a16:creationId xmlns:a16="http://schemas.microsoft.com/office/drawing/2014/main" id="{89A68D09-815A-6092-ED64-33D6DE827F7C}"/>
                  </a:ext>
                </a:extLst>
              </p:cNvPr>
              <p:cNvSpPr/>
              <p:nvPr/>
            </p:nvSpPr>
            <p:spPr>
              <a:xfrm>
                <a:off x="9394186"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49" name="Freeform 7096">
                <a:extLst>
                  <a:ext uri="{FF2B5EF4-FFF2-40B4-BE49-F238E27FC236}">
                    <a16:creationId xmlns:a16="http://schemas.microsoft.com/office/drawing/2014/main" id="{CEE0588C-ECE1-DDB1-EC9D-6E352730C6E5}"/>
                  </a:ext>
                </a:extLst>
              </p:cNvPr>
              <p:cNvSpPr/>
              <p:nvPr/>
            </p:nvSpPr>
            <p:spPr>
              <a:xfrm>
                <a:off x="9417166"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0" name="Freeform 7097">
                <a:extLst>
                  <a:ext uri="{FF2B5EF4-FFF2-40B4-BE49-F238E27FC236}">
                    <a16:creationId xmlns:a16="http://schemas.microsoft.com/office/drawing/2014/main" id="{596C83FD-1544-3129-2B4D-A8967A69346E}"/>
                  </a:ext>
                </a:extLst>
              </p:cNvPr>
              <p:cNvSpPr/>
              <p:nvPr/>
            </p:nvSpPr>
            <p:spPr>
              <a:xfrm>
                <a:off x="943227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1" name="Freeform 7098">
                <a:extLst>
                  <a:ext uri="{FF2B5EF4-FFF2-40B4-BE49-F238E27FC236}">
                    <a16:creationId xmlns:a16="http://schemas.microsoft.com/office/drawing/2014/main" id="{2C5EACEF-4C38-2F14-AA35-AD86FF39F8F6}"/>
                  </a:ext>
                </a:extLst>
              </p:cNvPr>
              <p:cNvSpPr/>
              <p:nvPr/>
            </p:nvSpPr>
            <p:spPr>
              <a:xfrm>
                <a:off x="945525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2" name="Freeform 7099">
                <a:extLst>
                  <a:ext uri="{FF2B5EF4-FFF2-40B4-BE49-F238E27FC236}">
                    <a16:creationId xmlns:a16="http://schemas.microsoft.com/office/drawing/2014/main" id="{B64B801C-CEE9-AC55-6D2A-0A922BEFF6BB}"/>
                  </a:ext>
                </a:extLst>
              </p:cNvPr>
              <p:cNvSpPr/>
              <p:nvPr/>
            </p:nvSpPr>
            <p:spPr>
              <a:xfrm>
                <a:off x="9432275" y="3177136"/>
                <a:ext cx="46088" cy="12655"/>
              </a:xfrm>
              <a:custGeom>
                <a:avLst/>
                <a:gdLst>
                  <a:gd name="connsiteX0" fmla="*/ 0 w 46088"/>
                  <a:gd name="connsiteY0" fmla="*/ 0 h 12655"/>
                  <a:gd name="connsiteX1" fmla="*/ 46088 w 46088"/>
                  <a:gd name="connsiteY1" fmla="*/ 0 h 12655"/>
                </a:gdLst>
                <a:ahLst/>
                <a:cxnLst>
                  <a:cxn ang="0">
                    <a:pos x="connsiteX0" y="connsiteY0"/>
                  </a:cxn>
                  <a:cxn ang="0">
                    <a:pos x="connsiteX1" y="connsiteY1"/>
                  </a:cxn>
                </a:cxnLst>
                <a:rect l="l" t="t" r="r" b="b"/>
                <a:pathLst>
                  <a:path w="46088" h="12655">
                    <a:moveTo>
                      <a:pt x="0" y="0"/>
                    </a:moveTo>
                    <a:lnTo>
                      <a:pt x="46088"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453" name="Freeform 7100">
                <a:extLst>
                  <a:ext uri="{FF2B5EF4-FFF2-40B4-BE49-F238E27FC236}">
                    <a16:creationId xmlns:a16="http://schemas.microsoft.com/office/drawing/2014/main" id="{219E651D-E2D0-F779-7F8E-E91DDAD1FE4E}"/>
                  </a:ext>
                </a:extLst>
              </p:cNvPr>
              <p:cNvSpPr/>
              <p:nvPr/>
            </p:nvSpPr>
            <p:spPr>
              <a:xfrm>
                <a:off x="9455255" y="3155622"/>
                <a:ext cx="12696" cy="43028"/>
              </a:xfrm>
              <a:custGeom>
                <a:avLst/>
                <a:gdLst>
                  <a:gd name="connsiteX0" fmla="*/ 0 w 12696"/>
                  <a:gd name="connsiteY0" fmla="*/ 0 h 43028"/>
                  <a:gd name="connsiteX1" fmla="*/ 0 w 12696"/>
                  <a:gd name="connsiteY1" fmla="*/ 43028 h 43028"/>
                </a:gdLst>
                <a:ahLst/>
                <a:cxnLst>
                  <a:cxn ang="0">
                    <a:pos x="connsiteX0" y="connsiteY0"/>
                  </a:cxn>
                  <a:cxn ang="0">
                    <a:pos x="connsiteX1" y="connsiteY1"/>
                  </a:cxn>
                </a:cxnLst>
                <a:rect l="l" t="t" r="r" b="b"/>
                <a:pathLst>
                  <a:path w="12696" h="43028">
                    <a:moveTo>
                      <a:pt x="0" y="0"/>
                    </a:moveTo>
                    <a:lnTo>
                      <a:pt x="0" y="43028"/>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25" name="TextBox 24">
              <a:extLst>
                <a:ext uri="{FF2B5EF4-FFF2-40B4-BE49-F238E27FC236}">
                  <a16:creationId xmlns:a16="http://schemas.microsoft.com/office/drawing/2014/main" id="{C2C877E7-4B96-A419-EA27-5E3683314E54}"/>
                </a:ext>
              </a:extLst>
            </p:cNvPr>
            <p:cNvSpPr txBox="1"/>
            <p:nvPr/>
          </p:nvSpPr>
          <p:spPr>
            <a:xfrm>
              <a:off x="8522042" y="2706027"/>
              <a:ext cx="581108"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Censored</a:t>
              </a:r>
            </a:p>
          </p:txBody>
        </p:sp>
        <p:sp>
          <p:nvSpPr>
            <p:cNvPr id="26" name="TextBox 25">
              <a:extLst>
                <a:ext uri="{FF2B5EF4-FFF2-40B4-BE49-F238E27FC236}">
                  <a16:creationId xmlns:a16="http://schemas.microsoft.com/office/drawing/2014/main" id="{92FE0CF4-BA09-8351-EDDA-13A2FD9108B2}"/>
                </a:ext>
              </a:extLst>
            </p:cNvPr>
            <p:cNvSpPr txBox="1"/>
            <p:nvPr/>
          </p:nvSpPr>
          <p:spPr>
            <a:xfrm>
              <a:off x="8522042" y="2414238"/>
              <a:ext cx="1085007"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Pola-R-CHP (n=440)</a:t>
              </a:r>
            </a:p>
          </p:txBody>
        </p:sp>
        <p:sp>
          <p:nvSpPr>
            <p:cNvPr id="27" name="Freeform 4674">
              <a:extLst>
                <a:ext uri="{FF2B5EF4-FFF2-40B4-BE49-F238E27FC236}">
                  <a16:creationId xmlns:a16="http://schemas.microsoft.com/office/drawing/2014/main" id="{A4840964-4C7C-EE14-697D-3D06976BD619}"/>
                </a:ext>
              </a:extLst>
            </p:cNvPr>
            <p:cNvSpPr/>
            <p:nvPr/>
          </p:nvSpPr>
          <p:spPr>
            <a:xfrm>
              <a:off x="8418719" y="2521590"/>
              <a:ext cx="140549" cy="12655"/>
            </a:xfrm>
            <a:custGeom>
              <a:avLst/>
              <a:gdLst>
                <a:gd name="connsiteX0" fmla="*/ 0 w 140549"/>
                <a:gd name="connsiteY0" fmla="*/ 0 h 12655"/>
                <a:gd name="connsiteX1" fmla="*/ 140549 w 140549"/>
                <a:gd name="connsiteY1" fmla="*/ 0 h 12655"/>
              </a:gdLst>
              <a:ahLst/>
              <a:cxnLst>
                <a:cxn ang="0">
                  <a:pos x="connsiteX0" y="connsiteY0"/>
                </a:cxn>
                <a:cxn ang="0">
                  <a:pos x="connsiteX1" y="connsiteY1"/>
                </a:cxn>
              </a:cxnLst>
              <a:rect l="l" t="t" r="r" b="b"/>
              <a:pathLst>
                <a:path w="140549" h="12655">
                  <a:moveTo>
                    <a:pt x="0" y="0"/>
                  </a:moveTo>
                  <a:lnTo>
                    <a:pt x="140549" y="0"/>
                  </a:lnTo>
                </a:path>
              </a:pathLst>
            </a:custGeom>
            <a:ln w="12693"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8" name="Freeform 4675">
              <a:extLst>
                <a:ext uri="{FF2B5EF4-FFF2-40B4-BE49-F238E27FC236}">
                  <a16:creationId xmlns:a16="http://schemas.microsoft.com/office/drawing/2014/main" id="{534AAE9F-EB16-8444-C763-A53BC53F1B8E}"/>
                </a:ext>
              </a:extLst>
            </p:cNvPr>
            <p:cNvSpPr/>
            <p:nvPr/>
          </p:nvSpPr>
          <p:spPr>
            <a:xfrm>
              <a:off x="8418719" y="2664722"/>
              <a:ext cx="140549" cy="12655"/>
            </a:xfrm>
            <a:custGeom>
              <a:avLst/>
              <a:gdLst>
                <a:gd name="connsiteX0" fmla="*/ 0 w 140549"/>
                <a:gd name="connsiteY0" fmla="*/ 0 h 12655"/>
                <a:gd name="connsiteX1" fmla="*/ 140549 w 140549"/>
                <a:gd name="connsiteY1" fmla="*/ 0 h 12655"/>
              </a:gdLst>
              <a:ahLst/>
              <a:cxnLst>
                <a:cxn ang="0">
                  <a:pos x="connsiteX0" y="connsiteY0"/>
                </a:cxn>
                <a:cxn ang="0">
                  <a:pos x="connsiteX1" y="connsiteY1"/>
                </a:cxn>
              </a:cxnLst>
              <a:rect l="l" t="t" r="r" b="b"/>
              <a:pathLst>
                <a:path w="140549" h="12655">
                  <a:moveTo>
                    <a:pt x="0" y="0"/>
                  </a:moveTo>
                  <a:lnTo>
                    <a:pt x="140549" y="0"/>
                  </a:lnTo>
                </a:path>
              </a:pathLst>
            </a:custGeom>
            <a:ln w="12693"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66"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29" name="TextBox 28">
              <a:extLst>
                <a:ext uri="{FF2B5EF4-FFF2-40B4-BE49-F238E27FC236}">
                  <a16:creationId xmlns:a16="http://schemas.microsoft.com/office/drawing/2014/main" id="{A69A87BE-EA40-2F06-C063-725FB30C6E73}"/>
                </a:ext>
              </a:extLst>
            </p:cNvPr>
            <p:cNvSpPr txBox="1"/>
            <p:nvPr/>
          </p:nvSpPr>
          <p:spPr>
            <a:xfrm>
              <a:off x="8522042" y="2564710"/>
              <a:ext cx="926260"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R-CHOP (n=439)</a:t>
              </a:r>
            </a:p>
          </p:txBody>
        </p:sp>
        <p:grpSp>
          <p:nvGrpSpPr>
            <p:cNvPr id="30" name="Graphic 4">
              <a:extLst>
                <a:ext uri="{FF2B5EF4-FFF2-40B4-BE49-F238E27FC236}">
                  <a16:creationId xmlns:a16="http://schemas.microsoft.com/office/drawing/2014/main" id="{C661C5B0-D09A-D750-7D48-AA1A78B919DC}"/>
                </a:ext>
              </a:extLst>
            </p:cNvPr>
            <p:cNvGrpSpPr/>
            <p:nvPr/>
          </p:nvGrpSpPr>
          <p:grpSpPr>
            <a:xfrm>
              <a:off x="4758948" y="4893672"/>
              <a:ext cx="4934388" cy="192323"/>
              <a:chOff x="4758948" y="4893672"/>
              <a:chExt cx="4934388" cy="192323"/>
            </a:xfrm>
            <a:solidFill>
              <a:srgbClr val="000000"/>
            </a:solidFill>
          </p:grpSpPr>
          <p:sp>
            <p:nvSpPr>
              <p:cNvPr id="49" name="TextBox 48">
                <a:extLst>
                  <a:ext uri="{FF2B5EF4-FFF2-40B4-BE49-F238E27FC236}">
                    <a16:creationId xmlns:a16="http://schemas.microsoft.com/office/drawing/2014/main" id="{2B9FAA05-7D58-2D08-26F5-5BBD55090698}"/>
                  </a:ext>
                </a:extLst>
              </p:cNvPr>
              <p:cNvSpPr txBox="1"/>
              <p:nvPr/>
            </p:nvSpPr>
            <p:spPr>
              <a:xfrm>
                <a:off x="4758948"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439</a:t>
                </a:r>
              </a:p>
            </p:txBody>
          </p:sp>
          <p:sp>
            <p:nvSpPr>
              <p:cNvPr id="50" name="TextBox 49">
                <a:extLst>
                  <a:ext uri="{FF2B5EF4-FFF2-40B4-BE49-F238E27FC236}">
                    <a16:creationId xmlns:a16="http://schemas.microsoft.com/office/drawing/2014/main" id="{66BFC3BE-D222-FAF2-FED5-49FF8154E33A}"/>
                  </a:ext>
                </a:extLst>
              </p:cNvPr>
              <p:cNvSpPr txBox="1"/>
              <p:nvPr/>
            </p:nvSpPr>
            <p:spPr>
              <a:xfrm>
                <a:off x="5530002"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332</a:t>
                </a:r>
              </a:p>
            </p:txBody>
          </p:sp>
          <p:sp>
            <p:nvSpPr>
              <p:cNvPr id="51" name="TextBox 50">
                <a:extLst>
                  <a:ext uri="{FF2B5EF4-FFF2-40B4-BE49-F238E27FC236}">
                    <a16:creationId xmlns:a16="http://schemas.microsoft.com/office/drawing/2014/main" id="{65678F6F-7512-51EF-A2A2-70CB10CA6D86}"/>
                  </a:ext>
                </a:extLst>
              </p:cNvPr>
              <p:cNvSpPr txBox="1"/>
              <p:nvPr/>
            </p:nvSpPr>
            <p:spPr>
              <a:xfrm>
                <a:off x="5919655"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302</a:t>
                </a:r>
              </a:p>
            </p:txBody>
          </p:sp>
          <p:sp>
            <p:nvSpPr>
              <p:cNvPr id="52" name="TextBox 51">
                <a:extLst>
                  <a:ext uri="{FF2B5EF4-FFF2-40B4-BE49-F238E27FC236}">
                    <a16:creationId xmlns:a16="http://schemas.microsoft.com/office/drawing/2014/main" id="{DECDEB91-74C2-AF57-33EF-44FB01B81DC5}"/>
                  </a:ext>
                </a:extLst>
              </p:cNvPr>
              <p:cNvSpPr txBox="1"/>
              <p:nvPr/>
            </p:nvSpPr>
            <p:spPr>
              <a:xfrm>
                <a:off x="6303849"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287</a:t>
                </a:r>
              </a:p>
            </p:txBody>
          </p:sp>
          <p:sp>
            <p:nvSpPr>
              <p:cNvPr id="53" name="TextBox 52">
                <a:extLst>
                  <a:ext uri="{FF2B5EF4-FFF2-40B4-BE49-F238E27FC236}">
                    <a16:creationId xmlns:a16="http://schemas.microsoft.com/office/drawing/2014/main" id="{C7C403F1-2D5C-8362-139D-47A8F37BD539}"/>
                  </a:ext>
                </a:extLst>
              </p:cNvPr>
              <p:cNvSpPr txBox="1"/>
              <p:nvPr/>
            </p:nvSpPr>
            <p:spPr>
              <a:xfrm>
                <a:off x="6690709"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274</a:t>
                </a:r>
              </a:p>
            </p:txBody>
          </p:sp>
          <p:sp>
            <p:nvSpPr>
              <p:cNvPr id="54" name="TextBox 53">
                <a:extLst>
                  <a:ext uri="{FF2B5EF4-FFF2-40B4-BE49-F238E27FC236}">
                    <a16:creationId xmlns:a16="http://schemas.microsoft.com/office/drawing/2014/main" id="{7CC2E8EF-8625-F229-4170-3ADD5B8B0543}"/>
                  </a:ext>
                </a:extLst>
              </p:cNvPr>
              <p:cNvSpPr txBox="1"/>
              <p:nvPr/>
            </p:nvSpPr>
            <p:spPr>
              <a:xfrm>
                <a:off x="7074903"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258</a:t>
                </a:r>
              </a:p>
            </p:txBody>
          </p:sp>
          <p:sp>
            <p:nvSpPr>
              <p:cNvPr id="55" name="TextBox 54">
                <a:extLst>
                  <a:ext uri="{FF2B5EF4-FFF2-40B4-BE49-F238E27FC236}">
                    <a16:creationId xmlns:a16="http://schemas.microsoft.com/office/drawing/2014/main" id="{ED861C9A-FBD1-821A-6330-D553BCEC95A1}"/>
                  </a:ext>
                </a:extLst>
              </p:cNvPr>
              <p:cNvSpPr txBox="1"/>
              <p:nvPr/>
            </p:nvSpPr>
            <p:spPr>
              <a:xfrm>
                <a:off x="7464557"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251</a:t>
                </a:r>
              </a:p>
            </p:txBody>
          </p:sp>
          <p:sp>
            <p:nvSpPr>
              <p:cNvPr id="56" name="TextBox 55">
                <a:extLst>
                  <a:ext uri="{FF2B5EF4-FFF2-40B4-BE49-F238E27FC236}">
                    <a16:creationId xmlns:a16="http://schemas.microsoft.com/office/drawing/2014/main" id="{338BE96E-E631-926E-3C4E-BC8A541682BE}"/>
                  </a:ext>
                </a:extLst>
              </p:cNvPr>
              <p:cNvSpPr txBox="1"/>
              <p:nvPr/>
            </p:nvSpPr>
            <p:spPr>
              <a:xfrm>
                <a:off x="7848624"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240</a:t>
                </a:r>
              </a:p>
            </p:txBody>
          </p:sp>
          <p:sp>
            <p:nvSpPr>
              <p:cNvPr id="57" name="TextBox 56">
                <a:extLst>
                  <a:ext uri="{FF2B5EF4-FFF2-40B4-BE49-F238E27FC236}">
                    <a16:creationId xmlns:a16="http://schemas.microsoft.com/office/drawing/2014/main" id="{8B73C359-4A6B-6D07-1E07-4951253648B6}"/>
                  </a:ext>
                </a:extLst>
              </p:cNvPr>
              <p:cNvSpPr txBox="1"/>
              <p:nvPr/>
            </p:nvSpPr>
            <p:spPr>
              <a:xfrm>
                <a:off x="8235484"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192</a:t>
                </a:r>
              </a:p>
            </p:txBody>
          </p:sp>
          <p:sp>
            <p:nvSpPr>
              <p:cNvPr id="58" name="TextBox 57">
                <a:extLst>
                  <a:ext uri="{FF2B5EF4-FFF2-40B4-BE49-F238E27FC236}">
                    <a16:creationId xmlns:a16="http://schemas.microsoft.com/office/drawing/2014/main" id="{61690DE6-61DD-72F8-F3A9-7E4015D3C0AC}"/>
                  </a:ext>
                </a:extLst>
              </p:cNvPr>
              <p:cNvSpPr txBox="1"/>
              <p:nvPr/>
            </p:nvSpPr>
            <p:spPr>
              <a:xfrm>
                <a:off x="5145935" y="489367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391</a:t>
                </a:r>
              </a:p>
            </p:txBody>
          </p:sp>
          <p:sp>
            <p:nvSpPr>
              <p:cNvPr id="59" name="TextBox 58">
                <a:extLst>
                  <a:ext uri="{FF2B5EF4-FFF2-40B4-BE49-F238E27FC236}">
                    <a16:creationId xmlns:a16="http://schemas.microsoft.com/office/drawing/2014/main" id="{CE708C5A-7325-B772-01BE-4C44E476CF09}"/>
                  </a:ext>
                </a:extLst>
              </p:cNvPr>
              <p:cNvSpPr txBox="1"/>
              <p:nvPr/>
            </p:nvSpPr>
            <p:spPr>
              <a:xfrm>
                <a:off x="8651038" y="4893672"/>
                <a:ext cx="251589"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95</a:t>
                </a:r>
              </a:p>
            </p:txBody>
          </p:sp>
          <p:sp>
            <p:nvSpPr>
              <p:cNvPr id="60" name="TextBox 59">
                <a:extLst>
                  <a:ext uri="{FF2B5EF4-FFF2-40B4-BE49-F238E27FC236}">
                    <a16:creationId xmlns:a16="http://schemas.microsoft.com/office/drawing/2014/main" id="{4DBFC81E-3652-5033-8297-75B0DA5ED5F4}"/>
                  </a:ext>
                </a:extLst>
              </p:cNvPr>
              <p:cNvSpPr txBox="1"/>
              <p:nvPr/>
            </p:nvSpPr>
            <p:spPr>
              <a:xfrm>
                <a:off x="9040818" y="4893672"/>
                <a:ext cx="251589"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54</a:t>
                </a:r>
              </a:p>
            </p:txBody>
          </p:sp>
          <p:sp>
            <p:nvSpPr>
              <p:cNvPr id="61" name="TextBox 60">
                <a:extLst>
                  <a:ext uri="{FF2B5EF4-FFF2-40B4-BE49-F238E27FC236}">
                    <a16:creationId xmlns:a16="http://schemas.microsoft.com/office/drawing/2014/main" id="{1B539BA8-CAE6-C8BC-5541-86C825780154}"/>
                  </a:ext>
                </a:extLst>
              </p:cNvPr>
              <p:cNvSpPr txBox="1"/>
              <p:nvPr/>
            </p:nvSpPr>
            <p:spPr>
              <a:xfrm>
                <a:off x="9411681" y="4893672"/>
                <a:ext cx="281655"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NE</a:t>
                </a:r>
              </a:p>
            </p:txBody>
          </p:sp>
        </p:grpSp>
        <p:grpSp>
          <p:nvGrpSpPr>
            <p:cNvPr id="31" name="Graphic 4">
              <a:extLst>
                <a:ext uri="{FF2B5EF4-FFF2-40B4-BE49-F238E27FC236}">
                  <a16:creationId xmlns:a16="http://schemas.microsoft.com/office/drawing/2014/main" id="{F276426E-7C71-2EE1-59EC-91A2D37083BB}"/>
                </a:ext>
              </a:extLst>
            </p:cNvPr>
            <p:cNvGrpSpPr/>
            <p:nvPr/>
          </p:nvGrpSpPr>
          <p:grpSpPr>
            <a:xfrm>
              <a:off x="3870960" y="4577162"/>
              <a:ext cx="1383257" cy="508833"/>
              <a:chOff x="3870960" y="4577162"/>
              <a:chExt cx="1383257" cy="508833"/>
            </a:xfrm>
          </p:grpSpPr>
          <p:sp>
            <p:nvSpPr>
              <p:cNvPr id="46" name="TextBox 45">
                <a:extLst>
                  <a:ext uri="{FF2B5EF4-FFF2-40B4-BE49-F238E27FC236}">
                    <a16:creationId xmlns:a16="http://schemas.microsoft.com/office/drawing/2014/main" id="{F6317110-30B7-AD5F-17A5-CAED49C9C04F}"/>
                  </a:ext>
                </a:extLst>
              </p:cNvPr>
              <p:cNvSpPr txBox="1"/>
              <p:nvPr/>
            </p:nvSpPr>
            <p:spPr>
              <a:xfrm>
                <a:off x="3870960" y="4577162"/>
                <a:ext cx="1383257"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1" i="0" u="none" strike="noStrike" kern="1200" cap="none" spc="0" normalizeH="0" baseline="0" noProof="0" dirty="0">
                    <a:ln/>
                    <a:solidFill>
                      <a:srgbClr val="000000"/>
                    </a:solidFill>
                    <a:effectLst/>
                    <a:uLnTx/>
                    <a:uFillTx/>
                    <a:latin typeface="Arial"/>
                    <a:ea typeface="MS PGothic" charset="0"/>
                    <a:cs typeface="Arial"/>
                    <a:sym typeface="Arial"/>
                    <a:rtl val="0"/>
                  </a:rPr>
                  <a:t>Patients remaining at risk</a:t>
                </a:r>
              </a:p>
            </p:txBody>
          </p:sp>
          <p:sp>
            <p:nvSpPr>
              <p:cNvPr id="47" name="TextBox 46">
                <a:extLst>
                  <a:ext uri="{FF2B5EF4-FFF2-40B4-BE49-F238E27FC236}">
                    <a16:creationId xmlns:a16="http://schemas.microsoft.com/office/drawing/2014/main" id="{58A35B5A-EB6A-F1E5-69C0-B917F4016D0E}"/>
                  </a:ext>
                </a:extLst>
              </p:cNvPr>
              <p:cNvSpPr txBox="1"/>
              <p:nvPr/>
            </p:nvSpPr>
            <p:spPr>
              <a:xfrm>
                <a:off x="3870960" y="4893672"/>
                <a:ext cx="543826"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B41CD"/>
                    </a:solidFill>
                    <a:effectLst/>
                    <a:uLnTx/>
                    <a:uFillTx/>
                    <a:latin typeface="Arial"/>
                    <a:ea typeface="MS PGothic" charset="0"/>
                    <a:cs typeface="Arial"/>
                    <a:sym typeface="Arial"/>
                    <a:rtl val="0"/>
                  </a:rPr>
                  <a:t>R-CHOP</a:t>
                </a:r>
              </a:p>
            </p:txBody>
          </p:sp>
          <p:sp>
            <p:nvSpPr>
              <p:cNvPr id="48" name="TextBox 47">
                <a:extLst>
                  <a:ext uri="{FF2B5EF4-FFF2-40B4-BE49-F238E27FC236}">
                    <a16:creationId xmlns:a16="http://schemas.microsoft.com/office/drawing/2014/main" id="{6DF1F7D0-09D0-3C08-46F5-82BC93C01CA0}"/>
                  </a:ext>
                </a:extLst>
              </p:cNvPr>
              <p:cNvSpPr txBox="1"/>
              <p:nvPr/>
            </p:nvSpPr>
            <p:spPr>
              <a:xfrm>
                <a:off x="3870960" y="4738012"/>
                <a:ext cx="70257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9964"/>
                    </a:solidFill>
                    <a:effectLst/>
                    <a:uLnTx/>
                    <a:uFillTx/>
                    <a:latin typeface="Arial"/>
                    <a:ea typeface="MS PGothic" charset="0"/>
                    <a:cs typeface="Arial"/>
                    <a:sym typeface="Arial"/>
                    <a:rtl val="0"/>
                  </a:rPr>
                  <a:t>Pola-R-CHP</a:t>
                </a:r>
              </a:p>
            </p:txBody>
          </p:sp>
        </p:grpSp>
        <p:grpSp>
          <p:nvGrpSpPr>
            <p:cNvPr id="32" name="Graphic 4">
              <a:extLst>
                <a:ext uri="{FF2B5EF4-FFF2-40B4-BE49-F238E27FC236}">
                  <a16:creationId xmlns:a16="http://schemas.microsoft.com/office/drawing/2014/main" id="{CB3E3184-A427-C515-CF0A-D505A10C154B}"/>
                </a:ext>
              </a:extLst>
            </p:cNvPr>
            <p:cNvGrpSpPr/>
            <p:nvPr/>
          </p:nvGrpSpPr>
          <p:grpSpPr>
            <a:xfrm>
              <a:off x="4758948" y="4738012"/>
              <a:ext cx="4934388" cy="192323"/>
              <a:chOff x="4758948" y="4738012"/>
              <a:chExt cx="4934388" cy="192323"/>
            </a:xfrm>
            <a:solidFill>
              <a:srgbClr val="000000"/>
            </a:solidFill>
          </p:grpSpPr>
          <p:sp>
            <p:nvSpPr>
              <p:cNvPr id="33" name="TextBox 32">
                <a:extLst>
                  <a:ext uri="{FF2B5EF4-FFF2-40B4-BE49-F238E27FC236}">
                    <a16:creationId xmlns:a16="http://schemas.microsoft.com/office/drawing/2014/main" id="{0F6A0ABA-4253-9DCE-AA38-970915E3D34F}"/>
                  </a:ext>
                </a:extLst>
              </p:cNvPr>
              <p:cNvSpPr txBox="1"/>
              <p:nvPr/>
            </p:nvSpPr>
            <p:spPr>
              <a:xfrm>
                <a:off x="4758948"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440</a:t>
                </a:r>
              </a:p>
            </p:txBody>
          </p:sp>
          <p:sp>
            <p:nvSpPr>
              <p:cNvPr id="34" name="TextBox 33">
                <a:extLst>
                  <a:ext uri="{FF2B5EF4-FFF2-40B4-BE49-F238E27FC236}">
                    <a16:creationId xmlns:a16="http://schemas.microsoft.com/office/drawing/2014/main" id="{93CEDCA8-09A3-EE63-183F-105C37EB1742}"/>
                  </a:ext>
                </a:extLst>
              </p:cNvPr>
              <p:cNvSpPr txBox="1"/>
              <p:nvPr/>
            </p:nvSpPr>
            <p:spPr>
              <a:xfrm>
                <a:off x="5530002"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357</a:t>
                </a:r>
              </a:p>
            </p:txBody>
          </p:sp>
          <p:sp>
            <p:nvSpPr>
              <p:cNvPr id="35" name="TextBox 34">
                <a:extLst>
                  <a:ext uri="{FF2B5EF4-FFF2-40B4-BE49-F238E27FC236}">
                    <a16:creationId xmlns:a16="http://schemas.microsoft.com/office/drawing/2014/main" id="{B2A813A9-1228-AB82-7B2F-C8DBABCC67EC}"/>
                  </a:ext>
                </a:extLst>
              </p:cNvPr>
              <p:cNvSpPr txBox="1"/>
              <p:nvPr/>
            </p:nvSpPr>
            <p:spPr>
              <a:xfrm>
                <a:off x="5919655"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335</a:t>
                </a:r>
              </a:p>
            </p:txBody>
          </p:sp>
          <p:sp>
            <p:nvSpPr>
              <p:cNvPr id="36" name="TextBox 35">
                <a:extLst>
                  <a:ext uri="{FF2B5EF4-FFF2-40B4-BE49-F238E27FC236}">
                    <a16:creationId xmlns:a16="http://schemas.microsoft.com/office/drawing/2014/main" id="{CD8A662F-6CD7-2700-2A9E-ABD1798CC8D6}"/>
                  </a:ext>
                </a:extLst>
              </p:cNvPr>
              <p:cNvSpPr txBox="1"/>
              <p:nvPr/>
            </p:nvSpPr>
            <p:spPr>
              <a:xfrm>
                <a:off x="6303849"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318</a:t>
                </a:r>
              </a:p>
            </p:txBody>
          </p:sp>
          <p:sp>
            <p:nvSpPr>
              <p:cNvPr id="37" name="TextBox 36">
                <a:extLst>
                  <a:ext uri="{FF2B5EF4-FFF2-40B4-BE49-F238E27FC236}">
                    <a16:creationId xmlns:a16="http://schemas.microsoft.com/office/drawing/2014/main" id="{17AB27C1-2C9B-25C2-41DA-04365A2F57B2}"/>
                  </a:ext>
                </a:extLst>
              </p:cNvPr>
              <p:cNvSpPr txBox="1"/>
              <p:nvPr/>
            </p:nvSpPr>
            <p:spPr>
              <a:xfrm>
                <a:off x="6690709"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303</a:t>
                </a:r>
              </a:p>
            </p:txBody>
          </p:sp>
          <p:sp>
            <p:nvSpPr>
              <p:cNvPr id="38" name="TextBox 37">
                <a:extLst>
                  <a:ext uri="{FF2B5EF4-FFF2-40B4-BE49-F238E27FC236}">
                    <a16:creationId xmlns:a16="http://schemas.microsoft.com/office/drawing/2014/main" id="{46164243-5DF4-F04C-2927-F6001B29BD88}"/>
                  </a:ext>
                </a:extLst>
              </p:cNvPr>
              <p:cNvSpPr txBox="1"/>
              <p:nvPr/>
            </p:nvSpPr>
            <p:spPr>
              <a:xfrm>
                <a:off x="7074903"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292</a:t>
                </a:r>
              </a:p>
            </p:txBody>
          </p:sp>
          <p:sp>
            <p:nvSpPr>
              <p:cNvPr id="39" name="TextBox 38">
                <a:extLst>
                  <a:ext uri="{FF2B5EF4-FFF2-40B4-BE49-F238E27FC236}">
                    <a16:creationId xmlns:a16="http://schemas.microsoft.com/office/drawing/2014/main" id="{FB526CBD-98F2-A455-BF52-F075696C3F8E}"/>
                  </a:ext>
                </a:extLst>
              </p:cNvPr>
              <p:cNvSpPr txBox="1"/>
              <p:nvPr/>
            </p:nvSpPr>
            <p:spPr>
              <a:xfrm>
                <a:off x="7464557"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280</a:t>
                </a:r>
              </a:p>
            </p:txBody>
          </p:sp>
          <p:sp>
            <p:nvSpPr>
              <p:cNvPr id="40" name="TextBox 39">
                <a:extLst>
                  <a:ext uri="{FF2B5EF4-FFF2-40B4-BE49-F238E27FC236}">
                    <a16:creationId xmlns:a16="http://schemas.microsoft.com/office/drawing/2014/main" id="{F1586809-2D0F-1BC5-35FA-3E0AF62CB3E1}"/>
                  </a:ext>
                </a:extLst>
              </p:cNvPr>
              <p:cNvSpPr txBox="1"/>
              <p:nvPr/>
            </p:nvSpPr>
            <p:spPr>
              <a:xfrm>
                <a:off x="7848624"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258</a:t>
                </a:r>
              </a:p>
            </p:txBody>
          </p:sp>
          <p:sp>
            <p:nvSpPr>
              <p:cNvPr id="41" name="TextBox 40">
                <a:extLst>
                  <a:ext uri="{FF2B5EF4-FFF2-40B4-BE49-F238E27FC236}">
                    <a16:creationId xmlns:a16="http://schemas.microsoft.com/office/drawing/2014/main" id="{87E2C5C1-0581-2947-D37F-892F3A3DC24C}"/>
                  </a:ext>
                </a:extLst>
              </p:cNvPr>
              <p:cNvSpPr txBox="1"/>
              <p:nvPr/>
            </p:nvSpPr>
            <p:spPr>
              <a:xfrm>
                <a:off x="8235484"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213</a:t>
                </a:r>
              </a:p>
            </p:txBody>
          </p:sp>
          <p:sp>
            <p:nvSpPr>
              <p:cNvPr id="42" name="TextBox 41">
                <a:extLst>
                  <a:ext uri="{FF2B5EF4-FFF2-40B4-BE49-F238E27FC236}">
                    <a16:creationId xmlns:a16="http://schemas.microsoft.com/office/drawing/2014/main" id="{F056A077-91E9-7390-7815-63C77E78B219}"/>
                  </a:ext>
                </a:extLst>
              </p:cNvPr>
              <p:cNvSpPr txBox="1"/>
              <p:nvPr/>
            </p:nvSpPr>
            <p:spPr>
              <a:xfrm>
                <a:off x="5145935"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407</a:t>
                </a:r>
              </a:p>
            </p:txBody>
          </p:sp>
          <p:sp>
            <p:nvSpPr>
              <p:cNvPr id="43" name="TextBox 42">
                <a:extLst>
                  <a:ext uri="{FF2B5EF4-FFF2-40B4-BE49-F238E27FC236}">
                    <a16:creationId xmlns:a16="http://schemas.microsoft.com/office/drawing/2014/main" id="{B6D1A653-17B0-AEBD-2E19-0A2EB55A518F}"/>
                  </a:ext>
                </a:extLst>
              </p:cNvPr>
              <p:cNvSpPr txBox="1"/>
              <p:nvPr/>
            </p:nvSpPr>
            <p:spPr>
              <a:xfrm>
                <a:off x="8619678" y="4738012"/>
                <a:ext cx="308113"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100</a:t>
                </a:r>
              </a:p>
            </p:txBody>
          </p:sp>
          <p:sp>
            <p:nvSpPr>
              <p:cNvPr id="44" name="TextBox 43">
                <a:extLst>
                  <a:ext uri="{FF2B5EF4-FFF2-40B4-BE49-F238E27FC236}">
                    <a16:creationId xmlns:a16="http://schemas.microsoft.com/office/drawing/2014/main" id="{4A0A0F12-1EE0-79AE-C46F-C398AFDC497E}"/>
                  </a:ext>
                </a:extLst>
              </p:cNvPr>
              <p:cNvSpPr txBox="1"/>
              <p:nvPr/>
            </p:nvSpPr>
            <p:spPr>
              <a:xfrm>
                <a:off x="9040818" y="4738012"/>
                <a:ext cx="251589"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56</a:t>
                </a:r>
              </a:p>
            </p:txBody>
          </p:sp>
          <p:sp>
            <p:nvSpPr>
              <p:cNvPr id="45" name="TextBox 44">
                <a:extLst>
                  <a:ext uri="{FF2B5EF4-FFF2-40B4-BE49-F238E27FC236}">
                    <a16:creationId xmlns:a16="http://schemas.microsoft.com/office/drawing/2014/main" id="{4A789FB2-4777-748B-5ACD-99417D39A3A7}"/>
                  </a:ext>
                </a:extLst>
              </p:cNvPr>
              <p:cNvSpPr txBox="1"/>
              <p:nvPr/>
            </p:nvSpPr>
            <p:spPr>
              <a:xfrm>
                <a:off x="9411681" y="4738012"/>
                <a:ext cx="281655" cy="19232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6" b="0" i="0" u="none" strike="noStrike" kern="1200" cap="none" spc="0" normalizeH="0" baseline="0" noProof="0" dirty="0">
                    <a:ln/>
                    <a:solidFill>
                      <a:srgbClr val="000000"/>
                    </a:solidFill>
                    <a:effectLst/>
                    <a:uLnTx/>
                    <a:uFillTx/>
                    <a:latin typeface="Arial"/>
                    <a:ea typeface="MS PGothic" charset="0"/>
                    <a:cs typeface="Arial"/>
                    <a:sym typeface="Arial"/>
                    <a:rtl val="0"/>
                  </a:rPr>
                  <a:t>NE</a:t>
                </a:r>
              </a:p>
            </p:txBody>
          </p:sp>
        </p:grpSp>
      </p:grpSp>
      <p:sp>
        <p:nvSpPr>
          <p:cNvPr id="3" name="Text Placeholder 4">
            <a:extLst>
              <a:ext uri="{FF2B5EF4-FFF2-40B4-BE49-F238E27FC236}">
                <a16:creationId xmlns:a16="http://schemas.microsoft.com/office/drawing/2014/main" id="{74C1A710-EC55-0516-3A2D-60E6319241F7}"/>
              </a:ext>
            </a:extLst>
          </p:cNvPr>
          <p:cNvSpPr>
            <a:spLocks noGrp="1"/>
          </p:cNvSpPr>
          <p:nvPr>
            <p:ph type="body" sz="quarter" idx="12"/>
          </p:nvPr>
        </p:nvSpPr>
        <p:spPr>
          <a:xfrm>
            <a:off x="8751476" y="6357584"/>
            <a:ext cx="2930318" cy="158118"/>
          </a:xfrm>
        </p:spPr>
        <p:txBody>
          <a:bodyPr>
            <a:normAutofit lnSpcReduction="10000"/>
          </a:bodyPr>
          <a:lstStyle/>
          <a:p>
            <a:r>
              <a:rPr lang="en-GB" sz="1200" b="1" dirty="0">
                <a:latin typeface="Calibri" panose="020F0502020204030204" pitchFamily="34" charset="0"/>
                <a:cs typeface="Calibri" panose="020F0502020204030204" pitchFamily="34" charset="0"/>
              </a:rPr>
              <a:t>1. Tilly H, et al. N Eng J Med 2022;386:351–63</a:t>
            </a:r>
            <a:r>
              <a:rPr lang="en-GB" sz="933" dirty="0"/>
              <a:t>.</a:t>
            </a:r>
          </a:p>
        </p:txBody>
      </p:sp>
      <p:sp>
        <p:nvSpPr>
          <p:cNvPr id="6" name="TextBox 5">
            <a:extLst>
              <a:ext uri="{FF2B5EF4-FFF2-40B4-BE49-F238E27FC236}">
                <a16:creationId xmlns:a16="http://schemas.microsoft.com/office/drawing/2014/main" id="{3578D84F-C352-1712-319D-DA8BE80A1DD1}"/>
              </a:ext>
            </a:extLst>
          </p:cNvPr>
          <p:cNvSpPr txBox="1"/>
          <p:nvPr/>
        </p:nvSpPr>
        <p:spPr>
          <a:xfrm>
            <a:off x="8857132" y="6581001"/>
            <a:ext cx="271900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Salles et al. ASH 2024;Abstract 469.</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7" name="TextBox 6">
            <a:extLst>
              <a:ext uri="{FF2B5EF4-FFF2-40B4-BE49-F238E27FC236}">
                <a16:creationId xmlns:a16="http://schemas.microsoft.com/office/drawing/2014/main" id="{B3B225B9-73B6-EFA5-5CC5-800500E7F1B9}"/>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413495951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D6C85F4-E14E-F929-314C-35EEA4A43450}"/>
            </a:ext>
          </a:extLst>
        </p:cNvPr>
        <p:cNvGrpSpPr/>
        <p:nvPr/>
      </p:nvGrpSpPr>
      <p:grpSpPr>
        <a:xfrm>
          <a:off x="0" y="0"/>
          <a:ext cx="0" cy="0"/>
          <a:chOff x="0" y="0"/>
          <a:chExt cx="0" cy="0"/>
        </a:xfrm>
      </p:grpSpPr>
      <p:sp>
        <p:nvSpPr>
          <p:cNvPr id="20" name="Text Placeholder 7">
            <a:extLst>
              <a:ext uri="{FF2B5EF4-FFF2-40B4-BE49-F238E27FC236}">
                <a16:creationId xmlns:a16="http://schemas.microsoft.com/office/drawing/2014/main" id="{4AE16E6E-C2C2-7709-CA57-784D061F7B91}"/>
              </a:ext>
            </a:extLst>
          </p:cNvPr>
          <p:cNvSpPr>
            <a:spLocks noGrp="1"/>
          </p:cNvSpPr>
          <p:nvPr>
            <p:ph type="body" sz="quarter" idx="11"/>
          </p:nvPr>
        </p:nvSpPr>
        <p:spPr>
          <a:xfrm>
            <a:off x="528766" y="6165344"/>
            <a:ext cx="9573552" cy="360000"/>
          </a:xfrm>
        </p:spPr>
        <p:txBody>
          <a:bodyPr/>
          <a:lstStyle/>
          <a:p>
            <a:r>
              <a:rPr lang="en-GB" sz="933" dirty="0"/>
              <a:t>DEL, double-expressor lymphoma; IHC, immunohistochemistry; LBCL, large B-cell lymphoma; LDH, lactate dehydrogenase; ULN, upper limit of normal; UNC, unclassified.</a:t>
            </a:r>
          </a:p>
        </p:txBody>
      </p:sp>
      <p:sp>
        <p:nvSpPr>
          <p:cNvPr id="4" name="Title 3">
            <a:extLst>
              <a:ext uri="{FF2B5EF4-FFF2-40B4-BE49-F238E27FC236}">
                <a16:creationId xmlns:a16="http://schemas.microsoft.com/office/drawing/2014/main" id="{4A42B5A5-DA67-848E-2214-86481520554D}"/>
              </a:ext>
            </a:extLst>
          </p:cNvPr>
          <p:cNvSpPr>
            <a:spLocks noGrp="1"/>
          </p:cNvSpPr>
          <p:nvPr>
            <p:ph type="title"/>
          </p:nvPr>
        </p:nvSpPr>
        <p:spPr>
          <a:xfrm>
            <a:off x="530038" y="241924"/>
            <a:ext cx="11196523" cy="907252"/>
          </a:xfrm>
        </p:spPr>
        <p:txBody>
          <a:bodyPr>
            <a:noAutofit/>
          </a:bodyPr>
          <a:lstStyle/>
          <a:p>
            <a:pPr>
              <a:lnSpc>
                <a:spcPts val="2932"/>
              </a:lnSpc>
            </a:pPr>
            <a:r>
              <a:rPr lang="en-GB" sz="3600" dirty="0">
                <a:latin typeface="Calibri" panose="020F0502020204030204" pitchFamily="34" charset="0"/>
                <a:cs typeface="Calibri" panose="020F0502020204030204" pitchFamily="34" charset="0"/>
              </a:rPr>
              <a:t>5-year PFS and OS show consistent treatment effect of Pola-R-CHP across subgroups in the global population</a:t>
            </a:r>
            <a:endParaRPr lang="en-GB" sz="3600" dirty="0">
              <a:solidFill>
                <a:schemeClr val="tx1"/>
              </a:solidFill>
              <a:latin typeface="Calibri" panose="020F0502020204030204" pitchFamily="34" charset="0"/>
              <a:cs typeface="Calibri" panose="020F0502020204030204" pitchFamily="34" charset="0"/>
            </a:endParaRPr>
          </a:p>
        </p:txBody>
      </p:sp>
      <p:sp>
        <p:nvSpPr>
          <p:cNvPr id="3" name="Rectangle 2">
            <a:extLst>
              <a:ext uri="{FF2B5EF4-FFF2-40B4-BE49-F238E27FC236}">
                <a16:creationId xmlns:a16="http://schemas.microsoft.com/office/drawing/2014/main" id="{4A8DC443-3C07-A609-B4D4-C377B1839DB7}"/>
              </a:ext>
            </a:extLst>
          </p:cNvPr>
          <p:cNvSpPr/>
          <p:nvPr/>
        </p:nvSpPr>
        <p:spPr>
          <a:xfrm>
            <a:off x="10030530" y="2318058"/>
            <a:ext cx="1849111" cy="3421392"/>
          </a:xfrm>
          <a:prstGeom prst="rect">
            <a:avLst/>
          </a:prstGeom>
          <a:solidFill>
            <a:schemeClr val="tx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167945" marR="0" lvl="0" indent="-143953" algn="l" defTabSz="914400" rtl="0" eaLnBrk="1" fontAlgn="auto" latinLnBrk="0" hangingPunct="1">
              <a:lnSpc>
                <a:spcPct val="108000"/>
              </a:lnSpc>
              <a:spcBef>
                <a:spcPts val="0"/>
              </a:spcBef>
              <a:spcAft>
                <a:spcPts val="8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PFS and OS by subgroups, including high-risk subgroups, generally </a:t>
            </a:r>
            <a:r>
              <a:rPr kumimoji="0" lang="en-US" sz="1200" b="0" i="0" u="none" strike="noStrike" kern="1200" cap="none" spc="0" normalizeH="0" baseline="0" noProof="0" dirty="0">
                <a:ln>
                  <a:noFill/>
                </a:ln>
                <a:solidFill>
                  <a:prstClr val="black"/>
                </a:solidFill>
                <a:effectLst/>
                <a:uLnTx/>
                <a:uFillTx/>
                <a:latin typeface="Aptos" panose="02110004020202020204"/>
                <a:ea typeface="+mn-ea"/>
                <a:cs typeface="+mn-cs"/>
              </a:rPr>
              <a:t>favor</a:t>
            </a: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 </a:t>
            </a:r>
            <a:b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Pola-R-CHP; however, subgroup analyses are exploratory and generally underpowered (especially for OS).</a:t>
            </a:r>
          </a:p>
          <a:p>
            <a:pPr marL="167945" marR="0" lvl="0" indent="-143953" algn="l" defTabSz="914400" rtl="0" eaLnBrk="1" fontAlgn="auto" latinLnBrk="0" hangingPunct="1">
              <a:lnSpc>
                <a:spcPct val="108000"/>
              </a:lnSpc>
              <a:spcBef>
                <a:spcPts val="0"/>
              </a:spcBef>
              <a:spcAft>
                <a:spcPts val="800"/>
              </a:spcAft>
              <a:buClrTx/>
              <a:buSzTx/>
              <a:buFont typeface="Arial" panose="020B0604020202020204" pitchFamily="34" charset="0"/>
              <a:buChar char="•"/>
              <a:tabLst/>
              <a:defRPr/>
            </a:pP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Patient characteristics are multidimensional; therefore, translating univariate subgroup results into patient care should be applied </a:t>
            </a:r>
            <a:b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br>
            <a:r>
              <a:rPr kumimoji="0" lang="en-GB" sz="1200" b="0" i="0" u="none" strike="noStrike" kern="1200" cap="none" spc="0" normalizeH="0" baseline="0" noProof="0" dirty="0">
                <a:ln>
                  <a:noFill/>
                </a:ln>
                <a:solidFill>
                  <a:prstClr val="black"/>
                </a:solidFill>
                <a:effectLst/>
                <a:uLnTx/>
                <a:uFillTx/>
                <a:latin typeface="Aptos" panose="02110004020202020204"/>
                <a:ea typeface="+mn-ea"/>
                <a:cs typeface="+mn-cs"/>
              </a:rPr>
              <a:t>with caution.</a:t>
            </a:r>
          </a:p>
        </p:txBody>
      </p:sp>
      <p:graphicFrame>
        <p:nvGraphicFramePr>
          <p:cNvPr id="1026" name="object 2">
            <a:extLst>
              <a:ext uri="{FF2B5EF4-FFF2-40B4-BE49-F238E27FC236}">
                <a16:creationId xmlns:a16="http://schemas.microsoft.com/office/drawing/2014/main" id="{568A1130-CB19-8C56-CFF4-70151B3D4A51}"/>
              </a:ext>
            </a:extLst>
          </p:cNvPr>
          <p:cNvGraphicFramePr>
            <a:graphicFrameLocks noGrp="1"/>
          </p:cNvGraphicFramePr>
          <p:nvPr/>
        </p:nvGraphicFramePr>
        <p:xfrm>
          <a:off x="535642" y="1568482"/>
          <a:ext cx="9387632" cy="4577366"/>
        </p:xfrm>
        <a:graphic>
          <a:graphicData uri="http://schemas.openxmlformats.org/drawingml/2006/table">
            <a:tbl>
              <a:tblPr firstRow="1" bandRow="1">
                <a:tableStyleId>{2D5ABB26-0587-4C30-8999-92F81FD0307C}</a:tableStyleId>
              </a:tblPr>
              <a:tblGrid>
                <a:gridCol w="773997">
                  <a:extLst>
                    <a:ext uri="{9D8B030D-6E8A-4147-A177-3AD203B41FA5}">
                      <a16:colId xmlns:a16="http://schemas.microsoft.com/office/drawing/2014/main" val="20000"/>
                    </a:ext>
                  </a:extLst>
                </a:gridCol>
                <a:gridCol w="1242302">
                  <a:extLst>
                    <a:ext uri="{9D8B030D-6E8A-4147-A177-3AD203B41FA5}">
                      <a16:colId xmlns:a16="http://schemas.microsoft.com/office/drawing/2014/main" val="20001"/>
                    </a:ext>
                  </a:extLst>
                </a:gridCol>
                <a:gridCol w="220065">
                  <a:extLst>
                    <a:ext uri="{9D8B030D-6E8A-4147-A177-3AD203B41FA5}">
                      <a16:colId xmlns:a16="http://schemas.microsoft.com/office/drawing/2014/main" val="20002"/>
                    </a:ext>
                  </a:extLst>
                </a:gridCol>
                <a:gridCol w="497686">
                  <a:extLst>
                    <a:ext uri="{9D8B030D-6E8A-4147-A177-3AD203B41FA5}">
                      <a16:colId xmlns:a16="http://schemas.microsoft.com/office/drawing/2014/main" val="20003"/>
                    </a:ext>
                  </a:extLst>
                </a:gridCol>
                <a:gridCol w="220065">
                  <a:extLst>
                    <a:ext uri="{9D8B030D-6E8A-4147-A177-3AD203B41FA5}">
                      <a16:colId xmlns:a16="http://schemas.microsoft.com/office/drawing/2014/main" val="20004"/>
                    </a:ext>
                  </a:extLst>
                </a:gridCol>
                <a:gridCol w="506996">
                  <a:extLst>
                    <a:ext uri="{9D8B030D-6E8A-4147-A177-3AD203B41FA5}">
                      <a16:colId xmlns:a16="http://schemas.microsoft.com/office/drawing/2014/main" val="20005"/>
                    </a:ext>
                  </a:extLst>
                </a:gridCol>
                <a:gridCol w="253922">
                  <a:extLst>
                    <a:ext uri="{9D8B030D-6E8A-4147-A177-3AD203B41FA5}">
                      <a16:colId xmlns:a16="http://schemas.microsoft.com/office/drawing/2014/main" val="20006"/>
                    </a:ext>
                  </a:extLst>
                </a:gridCol>
                <a:gridCol w="517999">
                  <a:extLst>
                    <a:ext uri="{9D8B030D-6E8A-4147-A177-3AD203B41FA5}">
                      <a16:colId xmlns:a16="http://schemas.microsoft.com/office/drawing/2014/main" val="20007"/>
                    </a:ext>
                  </a:extLst>
                </a:gridCol>
                <a:gridCol w="732141">
                  <a:extLst>
                    <a:ext uri="{9D8B030D-6E8A-4147-A177-3AD203B41FA5}">
                      <a16:colId xmlns:a16="http://schemas.microsoft.com/office/drawing/2014/main" val="20008"/>
                    </a:ext>
                  </a:extLst>
                </a:gridCol>
                <a:gridCol w="732141">
                  <a:extLst>
                    <a:ext uri="{9D8B030D-6E8A-4147-A177-3AD203B41FA5}">
                      <a16:colId xmlns:a16="http://schemas.microsoft.com/office/drawing/2014/main" val="20009"/>
                    </a:ext>
                  </a:extLst>
                </a:gridCol>
                <a:gridCol w="226835">
                  <a:extLst>
                    <a:ext uri="{9D8B030D-6E8A-4147-A177-3AD203B41FA5}">
                      <a16:colId xmlns:a16="http://schemas.microsoft.com/office/drawing/2014/main" val="20010"/>
                    </a:ext>
                  </a:extLst>
                </a:gridCol>
                <a:gridCol w="501917">
                  <a:extLst>
                    <a:ext uri="{9D8B030D-6E8A-4147-A177-3AD203B41FA5}">
                      <a16:colId xmlns:a16="http://schemas.microsoft.com/office/drawing/2014/main" val="20011"/>
                    </a:ext>
                  </a:extLst>
                </a:gridCol>
                <a:gridCol w="226835">
                  <a:extLst>
                    <a:ext uri="{9D8B030D-6E8A-4147-A177-3AD203B41FA5}">
                      <a16:colId xmlns:a16="http://schemas.microsoft.com/office/drawing/2014/main" val="20012"/>
                    </a:ext>
                  </a:extLst>
                </a:gridCol>
                <a:gridCol w="506149">
                  <a:extLst>
                    <a:ext uri="{9D8B030D-6E8A-4147-A177-3AD203B41FA5}">
                      <a16:colId xmlns:a16="http://schemas.microsoft.com/office/drawing/2014/main" val="20013"/>
                    </a:ext>
                  </a:extLst>
                </a:gridCol>
                <a:gridCol w="248842">
                  <a:extLst>
                    <a:ext uri="{9D8B030D-6E8A-4147-A177-3AD203B41FA5}">
                      <a16:colId xmlns:a16="http://schemas.microsoft.com/office/drawing/2014/main" val="20014"/>
                    </a:ext>
                  </a:extLst>
                </a:gridCol>
                <a:gridCol w="517154">
                  <a:extLst>
                    <a:ext uri="{9D8B030D-6E8A-4147-A177-3AD203B41FA5}">
                      <a16:colId xmlns:a16="http://schemas.microsoft.com/office/drawing/2014/main" val="20015"/>
                    </a:ext>
                  </a:extLst>
                </a:gridCol>
                <a:gridCol w="731293">
                  <a:extLst>
                    <a:ext uri="{9D8B030D-6E8A-4147-A177-3AD203B41FA5}">
                      <a16:colId xmlns:a16="http://schemas.microsoft.com/office/drawing/2014/main" val="20016"/>
                    </a:ext>
                  </a:extLst>
                </a:gridCol>
                <a:gridCol w="731293">
                  <a:extLst>
                    <a:ext uri="{9D8B030D-6E8A-4147-A177-3AD203B41FA5}">
                      <a16:colId xmlns:a16="http://schemas.microsoft.com/office/drawing/2014/main" val="20017"/>
                    </a:ext>
                  </a:extLst>
                </a:gridCol>
              </a:tblGrid>
              <a:tr h="167588">
                <a:tc rowSpan="3" gridSpan="2">
                  <a:txBody>
                    <a:bodyPr/>
                    <a:lstStyle/>
                    <a:p>
                      <a:pPr marL="53340" marR="0" lvl="0" indent="0" algn="l" defTabSz="684560" rtl="0" eaLnBrk="1" fontAlgn="auto" latinLnBrk="0" hangingPunct="1">
                        <a:lnSpc>
                          <a:spcPct val="100000"/>
                        </a:lnSpc>
                        <a:spcBef>
                          <a:spcPts val="0"/>
                        </a:spcBef>
                        <a:spcAft>
                          <a:spcPts val="0"/>
                        </a:spcAft>
                        <a:buClrTx/>
                        <a:buSzTx/>
                        <a:buFontTx/>
                        <a:buNone/>
                        <a:tabLst/>
                        <a:defRPr/>
                      </a:pPr>
                      <a:r>
                        <a:rPr lang="en-IN" sz="800" b="1" dirty="0">
                          <a:solidFill>
                            <a:srgbClr val="FFFFFF"/>
                          </a:solidFill>
                          <a:latin typeface="+mn-lt"/>
                          <a:cs typeface="Arial"/>
                        </a:rPr>
                        <a:t>Baseline</a:t>
                      </a:r>
                      <a:r>
                        <a:rPr lang="en-IN" sz="800" b="1" spc="-35" dirty="0">
                          <a:solidFill>
                            <a:srgbClr val="FFFFFF"/>
                          </a:solidFill>
                          <a:latin typeface="+mn-lt"/>
                          <a:cs typeface="Arial"/>
                        </a:rPr>
                        <a:t> </a:t>
                      </a:r>
                      <a:r>
                        <a:rPr lang="en-IN" sz="800" b="1" dirty="0">
                          <a:solidFill>
                            <a:srgbClr val="FFFFFF"/>
                          </a:solidFill>
                          <a:latin typeface="+mn-lt"/>
                          <a:cs typeface="Arial"/>
                        </a:rPr>
                        <a:t>risk</a:t>
                      </a:r>
                      <a:r>
                        <a:rPr lang="en-IN" sz="800" b="1" spc="-30" dirty="0">
                          <a:solidFill>
                            <a:srgbClr val="FFFFFF"/>
                          </a:solidFill>
                          <a:latin typeface="+mn-lt"/>
                          <a:cs typeface="Arial"/>
                        </a:rPr>
                        <a:t> </a:t>
                      </a:r>
                      <a:r>
                        <a:rPr lang="en-IN" sz="800" b="1" spc="-10" dirty="0">
                          <a:solidFill>
                            <a:srgbClr val="FFFFFF"/>
                          </a:solidFill>
                          <a:latin typeface="+mn-lt"/>
                          <a:cs typeface="Arial"/>
                        </a:rPr>
                        <a:t>factors</a:t>
                      </a:r>
                      <a:endParaRPr lang="en-IN" sz="800" dirty="0">
                        <a:latin typeface="+mn-lt"/>
                        <a:cs typeface="Arial"/>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3" hMerge="1">
                  <a:txBody>
                    <a:bodyPr/>
                    <a:lstStyle/>
                    <a:p>
                      <a:endParaRPr lang="en-GB"/>
                    </a:p>
                  </a:txBody>
                  <a:tcPr marL="0" marR="0" marT="0" marB="0"/>
                </a:tc>
                <a:tc gridSpan="8">
                  <a:txBody>
                    <a:bodyPr/>
                    <a:lstStyle/>
                    <a:p>
                      <a:pPr marL="42545" algn="ctr">
                        <a:lnSpc>
                          <a:spcPct val="100000"/>
                        </a:lnSpc>
                        <a:spcBef>
                          <a:spcPts val="40"/>
                        </a:spcBef>
                      </a:pPr>
                      <a:r>
                        <a:rPr sz="800" b="1" spc="-25" dirty="0">
                          <a:solidFill>
                            <a:srgbClr val="FFFFFF"/>
                          </a:solidFill>
                          <a:latin typeface="Arial"/>
                          <a:cs typeface="Arial"/>
                        </a:rPr>
                        <a:t>PFS</a:t>
                      </a:r>
                      <a:endParaRPr sz="800" dirty="0">
                        <a:latin typeface="Arial"/>
                        <a:cs typeface="Arial"/>
                      </a:endParaRPr>
                    </a:p>
                  </a:txBody>
                  <a:tcPr marL="0" marR="0" marT="6771"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gridSpan="8">
                  <a:txBody>
                    <a:bodyPr/>
                    <a:lstStyle/>
                    <a:p>
                      <a:pPr marL="13970" algn="ctr">
                        <a:lnSpc>
                          <a:spcPct val="100000"/>
                        </a:lnSpc>
                        <a:spcBef>
                          <a:spcPts val="40"/>
                        </a:spcBef>
                      </a:pPr>
                      <a:r>
                        <a:rPr sz="800" b="1" spc="-25" dirty="0">
                          <a:solidFill>
                            <a:srgbClr val="FFFFFF"/>
                          </a:solidFill>
                          <a:latin typeface="Arial"/>
                          <a:cs typeface="Arial"/>
                        </a:rPr>
                        <a:t>OS</a:t>
                      </a:r>
                      <a:endParaRPr sz="800" dirty="0">
                        <a:latin typeface="Arial"/>
                        <a:cs typeface="Arial"/>
                      </a:endParaRPr>
                    </a:p>
                  </a:txBody>
                  <a:tcPr marL="0" marR="0" marT="6771"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tc hMerge="1">
                  <a:txBody>
                    <a:bodyPr/>
                    <a:lstStyle/>
                    <a:p>
                      <a:endParaRPr/>
                    </a:p>
                  </a:txBody>
                  <a:tcPr marL="0" marR="0" marT="0" marB="0"/>
                </a:tc>
                <a:extLst>
                  <a:ext uri="{0D108BD9-81ED-4DB2-BD59-A6C34878D82A}">
                    <a16:rowId xmlns:a16="http://schemas.microsoft.com/office/drawing/2014/main" val="10000"/>
                  </a:ext>
                </a:extLst>
              </a:tr>
              <a:tr h="287778">
                <a:tc gridSpan="2" vMerge="1">
                  <a:txBody>
                    <a:bodyPr/>
                    <a:lstStyle/>
                    <a:p>
                      <a:endParaRPr dirty="0"/>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12700">
                      <a:solidFill>
                        <a:srgbClr val="221F1F"/>
                      </a:solidFill>
                      <a:prstDash val="solid"/>
                    </a:lnB>
                    <a:lnTlToBr w="12700" cmpd="sng">
                      <a:noFill/>
                      <a:prstDash val="solid"/>
                    </a:lnTlToBr>
                    <a:lnBlToTr w="12700" cmpd="sng">
                      <a:noFill/>
                      <a:prstDash val="solid"/>
                    </a:lnBlToTr>
                    <a:solidFill>
                      <a:srgbClr val="0A41CD"/>
                    </a:solidFill>
                  </a:tcPr>
                </a:tc>
                <a:tc hMerge="1" vMerge="1">
                  <a:txBody>
                    <a:bodyPr/>
                    <a:lstStyle/>
                    <a:p>
                      <a:endParaRPr lang="en-GB" dirty="0"/>
                    </a:p>
                  </a:txBody>
                  <a:tcPr marL="0" marR="0" marT="0" marB="0"/>
                </a:tc>
                <a:tc gridSpan="2">
                  <a:txBody>
                    <a:bodyPr/>
                    <a:lstStyle/>
                    <a:p>
                      <a:pPr algn="ctr">
                        <a:lnSpc>
                          <a:spcPts val="620"/>
                        </a:lnSpc>
                      </a:pPr>
                      <a:r>
                        <a:rPr lang="en-IN" sz="800" b="1" dirty="0">
                          <a:solidFill>
                            <a:srgbClr val="FFFFFF"/>
                          </a:solidFill>
                          <a:latin typeface="+mn-lt"/>
                          <a:cs typeface="Arial"/>
                        </a:rPr>
                        <a:t>Pola-R-</a:t>
                      </a:r>
                      <a:r>
                        <a:rPr lang="en-IN" sz="800" b="1" spc="-25" dirty="0">
                          <a:solidFill>
                            <a:srgbClr val="FFFFFF"/>
                          </a:solidFill>
                          <a:latin typeface="+mn-lt"/>
                          <a:cs typeface="Arial"/>
                        </a:rPr>
                        <a:t>CHP</a:t>
                      </a:r>
                      <a:endParaRPr lang="en-IN" sz="800" dirty="0">
                        <a:latin typeface="+mn-lt"/>
                        <a:cs typeface="Arial"/>
                      </a:endParaRPr>
                    </a:p>
                    <a:p>
                      <a:pPr algn="ctr">
                        <a:lnSpc>
                          <a:spcPts val="620"/>
                        </a:lnSpc>
                      </a:pPr>
                      <a:r>
                        <a:rPr lang="en-IN" sz="800" b="1" spc="-10" dirty="0">
                          <a:solidFill>
                            <a:srgbClr val="FFFFFF"/>
                          </a:solidFill>
                          <a:latin typeface="+mn-lt"/>
                          <a:cs typeface="Arial"/>
                        </a:rPr>
                        <a:t>(n=440)</a:t>
                      </a:r>
                      <a:endParaRPr lang="en-IN" sz="800" dirty="0">
                        <a:latin typeface="+mn-lt"/>
                        <a:cs typeface="Arial"/>
                      </a:endParaRPr>
                    </a:p>
                  </a:txBody>
                  <a:tcPr marL="0" marR="0" marT="10157"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gridSpan="2">
                  <a:txBody>
                    <a:bodyPr/>
                    <a:lstStyle/>
                    <a:p>
                      <a:pPr marL="20955" marR="114300" indent="0" algn="ctr" defTabSz="684560" rtl="0" eaLnBrk="1" latinLnBrk="0" hangingPunct="1">
                        <a:lnSpc>
                          <a:spcPts val="620"/>
                        </a:lnSpc>
                        <a:spcBef>
                          <a:spcPts val="625"/>
                        </a:spcBef>
                        <a:tabLst/>
                      </a:pPr>
                      <a:r>
                        <a:rPr sz="800" b="1" kern="1200" dirty="0">
                          <a:solidFill>
                            <a:schemeClr val="bg1"/>
                          </a:solidFill>
                          <a:latin typeface="Arial"/>
                          <a:ea typeface="+mn-ea"/>
                          <a:cs typeface="Arial"/>
                        </a:rPr>
                        <a:t>R-CHOP (n=439)</a:t>
                      </a:r>
                    </a:p>
                  </a:txBody>
                  <a:tcPr marL="121882"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rowSpan="2">
                  <a:txBody>
                    <a:bodyPr/>
                    <a:lstStyle/>
                    <a:p>
                      <a:pPr marL="0" algn="ctr">
                        <a:lnSpc>
                          <a:spcPct val="100000"/>
                        </a:lnSpc>
                      </a:pPr>
                      <a:r>
                        <a:rPr sz="800" b="1" spc="-25" dirty="0">
                          <a:solidFill>
                            <a:srgbClr val="FFFFFF"/>
                          </a:solidFill>
                          <a:latin typeface="Arial"/>
                          <a:cs typeface="Arial"/>
                        </a:rPr>
                        <a:t>HR</a:t>
                      </a:r>
                      <a:endParaRPr sz="800" dirty="0">
                        <a:latin typeface="Arial"/>
                        <a:cs typeface="Arial"/>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0" marR="8890" indent="0" algn="ctr">
                        <a:lnSpc>
                          <a:spcPct val="100000"/>
                        </a:lnSpc>
                      </a:pPr>
                      <a:r>
                        <a:rPr sz="800" b="1" dirty="0">
                          <a:solidFill>
                            <a:srgbClr val="FFFFFF"/>
                          </a:solidFill>
                          <a:latin typeface="Arial"/>
                          <a:cs typeface="Arial"/>
                        </a:rPr>
                        <a:t>95%</a:t>
                      </a:r>
                      <a:r>
                        <a:rPr sz="800" b="1" spc="-25" dirty="0">
                          <a:solidFill>
                            <a:srgbClr val="FFFFFF"/>
                          </a:solidFill>
                          <a:latin typeface="Arial"/>
                          <a:cs typeface="Arial"/>
                        </a:rPr>
                        <a:t> </a:t>
                      </a:r>
                      <a:r>
                        <a:rPr sz="800" b="1" spc="-20" dirty="0">
                          <a:solidFill>
                            <a:srgbClr val="FFFFFF"/>
                          </a:solidFill>
                          <a:latin typeface="Arial"/>
                          <a:cs typeface="Arial"/>
                        </a:rPr>
                        <a:t>Wald</a:t>
                      </a:r>
                      <a:r>
                        <a:rPr sz="800" b="1" spc="500" dirty="0">
                          <a:solidFill>
                            <a:srgbClr val="FFFFFF"/>
                          </a:solidFill>
                          <a:latin typeface="Arial"/>
                          <a:cs typeface="Arial"/>
                        </a:rPr>
                        <a:t> </a:t>
                      </a:r>
                      <a:r>
                        <a:rPr sz="800" b="1" spc="-25" dirty="0">
                          <a:solidFill>
                            <a:srgbClr val="FFFFFF"/>
                          </a:solidFill>
                          <a:latin typeface="Arial"/>
                          <a:cs typeface="Arial"/>
                        </a:rPr>
                        <a:t>CI</a:t>
                      </a:r>
                      <a:endParaRPr sz="800" dirty="0">
                        <a:latin typeface="Arial"/>
                        <a:cs typeface="Arial"/>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60325">
                        <a:lnSpc>
                          <a:spcPct val="100000"/>
                        </a:lnSpc>
                      </a:pPr>
                      <a:r>
                        <a:rPr sz="800" b="1" spc="-10" dirty="0">
                          <a:solidFill>
                            <a:srgbClr val="FFFFFF"/>
                          </a:solidFill>
                          <a:latin typeface="Arial"/>
                          <a:cs typeface="Arial"/>
                        </a:rPr>
                        <a:t>Pola-R-</a:t>
                      </a:r>
                      <a:r>
                        <a:rPr sz="800" b="1" spc="-25" dirty="0">
                          <a:solidFill>
                            <a:srgbClr val="FFFFFF"/>
                          </a:solidFill>
                          <a:latin typeface="Arial"/>
                          <a:cs typeface="Arial"/>
                        </a:rPr>
                        <a:t>CHP</a:t>
                      </a:r>
                      <a:endParaRPr sz="800" dirty="0">
                        <a:latin typeface="Arial"/>
                        <a:cs typeface="Arial"/>
                      </a:endParaRPr>
                    </a:p>
                    <a:p>
                      <a:pPr marL="276225">
                        <a:lnSpc>
                          <a:spcPct val="100000"/>
                        </a:lnSpc>
                      </a:pPr>
                      <a:r>
                        <a:rPr sz="800" b="1" spc="-10" dirty="0">
                          <a:solidFill>
                            <a:srgbClr val="FFFFFF"/>
                          </a:solidFill>
                          <a:latin typeface="Arial"/>
                          <a:cs typeface="Arial"/>
                        </a:rPr>
                        <a:t>better</a:t>
                      </a:r>
                      <a:endParaRPr sz="800" dirty="0">
                        <a:latin typeface="Arial"/>
                        <a:cs typeface="Arial"/>
                      </a:endParaRPr>
                    </a:p>
                  </a:txBody>
                  <a:tcPr marL="0" marR="0" marT="33010" marB="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36000" indent="0">
                        <a:lnSpc>
                          <a:spcPct val="100000"/>
                        </a:lnSpc>
                      </a:pPr>
                      <a:r>
                        <a:rPr sz="800" b="1" spc="-10" dirty="0">
                          <a:solidFill>
                            <a:srgbClr val="FFFFFF"/>
                          </a:solidFill>
                          <a:latin typeface="Arial"/>
                          <a:cs typeface="Arial"/>
                        </a:rPr>
                        <a:t>R-</a:t>
                      </a:r>
                      <a:r>
                        <a:rPr sz="800" b="1" spc="-20" dirty="0">
                          <a:solidFill>
                            <a:srgbClr val="FFFFFF"/>
                          </a:solidFill>
                          <a:latin typeface="Arial"/>
                          <a:cs typeface="Arial"/>
                        </a:rPr>
                        <a:t>CHOP</a:t>
                      </a:r>
                      <a:endParaRPr sz="800" dirty="0">
                        <a:latin typeface="Arial"/>
                        <a:cs typeface="Arial"/>
                      </a:endParaRPr>
                    </a:p>
                    <a:p>
                      <a:pPr marL="36000" indent="0">
                        <a:lnSpc>
                          <a:spcPct val="100000"/>
                        </a:lnSpc>
                      </a:pPr>
                      <a:r>
                        <a:rPr sz="800" b="1" spc="-10" dirty="0">
                          <a:solidFill>
                            <a:srgbClr val="FFFFFF"/>
                          </a:solidFill>
                          <a:latin typeface="Arial"/>
                          <a:cs typeface="Arial"/>
                        </a:rPr>
                        <a:t>better</a:t>
                      </a:r>
                      <a:endParaRPr sz="800" dirty="0">
                        <a:latin typeface="Arial"/>
                        <a:cs typeface="Arial"/>
                      </a:endParaRPr>
                    </a:p>
                  </a:txBody>
                  <a:tcPr marL="0" marR="0" marT="33010" marB="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gridSpan="2">
                  <a:txBody>
                    <a:bodyPr/>
                    <a:lstStyle/>
                    <a:p>
                      <a:pPr marL="0" algn="ctr" defTabSz="684560" rtl="0" eaLnBrk="1" latinLnBrk="0" hangingPunct="1">
                        <a:lnSpc>
                          <a:spcPts val="620"/>
                        </a:lnSpc>
                      </a:pPr>
                      <a:r>
                        <a:rPr lang="en-IN" sz="800" b="1" kern="1200" dirty="0">
                          <a:solidFill>
                            <a:srgbClr val="FFFFFF"/>
                          </a:solidFill>
                          <a:latin typeface="+mn-lt"/>
                          <a:ea typeface="+mn-ea"/>
                          <a:cs typeface="Arial"/>
                        </a:rPr>
                        <a:t>Pola-R-CHP</a:t>
                      </a:r>
                    </a:p>
                    <a:p>
                      <a:pPr marL="0" algn="ctr" defTabSz="684560" rtl="0" eaLnBrk="1" latinLnBrk="0" hangingPunct="1">
                        <a:lnSpc>
                          <a:spcPts val="620"/>
                        </a:lnSpc>
                      </a:pPr>
                      <a:r>
                        <a:rPr lang="en-IN" sz="800" b="1" kern="1200" dirty="0">
                          <a:solidFill>
                            <a:srgbClr val="FFFFFF"/>
                          </a:solidFill>
                          <a:latin typeface="+mn-lt"/>
                          <a:ea typeface="+mn-ea"/>
                          <a:cs typeface="Arial"/>
                        </a:rPr>
                        <a:t>(n=440)</a:t>
                      </a:r>
                    </a:p>
                  </a:txBody>
                  <a:tcPr marL="0" marR="0" marT="10157"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gridSpan="2">
                  <a:txBody>
                    <a:bodyPr/>
                    <a:lstStyle/>
                    <a:p>
                      <a:pPr marL="20955" marR="114300" indent="0" algn="ctr" defTabSz="684560" rtl="0" eaLnBrk="1" latinLnBrk="0" hangingPunct="1">
                        <a:lnSpc>
                          <a:spcPts val="620"/>
                        </a:lnSpc>
                        <a:spcBef>
                          <a:spcPts val="625"/>
                        </a:spcBef>
                        <a:tabLst/>
                      </a:pPr>
                      <a:r>
                        <a:rPr lang="en-IN" sz="800" b="1" kern="1200" dirty="0">
                          <a:solidFill>
                            <a:schemeClr val="bg1"/>
                          </a:solidFill>
                          <a:latin typeface="Arial"/>
                          <a:ea typeface="+mn-ea"/>
                          <a:cs typeface="Arial"/>
                        </a:rPr>
                        <a:t>R-CHOP (n=439)</a:t>
                      </a:r>
                    </a:p>
                  </a:txBody>
                  <a:tcPr marL="121882" marR="0" marT="10157"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hMerge="1">
                  <a:txBody>
                    <a:bodyPr/>
                    <a:lstStyle/>
                    <a:p>
                      <a:endParaRPr/>
                    </a:p>
                  </a:txBody>
                  <a:tcPr marL="0" marR="0" marT="0" marB="0"/>
                </a:tc>
                <a:tc rowSpan="2">
                  <a:txBody>
                    <a:bodyPr/>
                    <a:lstStyle/>
                    <a:p>
                      <a:pPr marL="0" algn="ctr">
                        <a:lnSpc>
                          <a:spcPct val="100000"/>
                        </a:lnSpc>
                      </a:pPr>
                      <a:r>
                        <a:rPr sz="800" b="1" spc="-25" dirty="0">
                          <a:solidFill>
                            <a:srgbClr val="FFFFFF"/>
                          </a:solidFill>
                          <a:latin typeface="Arial"/>
                          <a:cs typeface="Arial"/>
                        </a:rPr>
                        <a:t>HR</a:t>
                      </a:r>
                      <a:endParaRPr sz="800" dirty="0">
                        <a:latin typeface="Arial"/>
                        <a:cs typeface="Arial"/>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0" marR="8890" indent="0" algn="ctr">
                        <a:lnSpc>
                          <a:spcPct val="100000"/>
                        </a:lnSpc>
                      </a:pPr>
                      <a:r>
                        <a:rPr sz="800" b="1" dirty="0">
                          <a:solidFill>
                            <a:srgbClr val="FFFFFF"/>
                          </a:solidFill>
                          <a:latin typeface="Arial"/>
                          <a:cs typeface="Arial"/>
                        </a:rPr>
                        <a:t>95%</a:t>
                      </a:r>
                      <a:r>
                        <a:rPr sz="800" b="1" spc="-25" dirty="0">
                          <a:solidFill>
                            <a:srgbClr val="FFFFFF"/>
                          </a:solidFill>
                          <a:latin typeface="Arial"/>
                          <a:cs typeface="Arial"/>
                        </a:rPr>
                        <a:t> </a:t>
                      </a:r>
                      <a:r>
                        <a:rPr sz="800" b="1" spc="-20" dirty="0">
                          <a:solidFill>
                            <a:srgbClr val="FFFFFF"/>
                          </a:solidFill>
                          <a:latin typeface="Arial"/>
                          <a:cs typeface="Arial"/>
                        </a:rPr>
                        <a:t>Wald</a:t>
                      </a:r>
                      <a:r>
                        <a:rPr sz="800" b="1" spc="500" dirty="0">
                          <a:solidFill>
                            <a:srgbClr val="FFFFFF"/>
                          </a:solidFill>
                          <a:latin typeface="Arial"/>
                          <a:cs typeface="Arial"/>
                        </a:rPr>
                        <a:t> </a:t>
                      </a:r>
                      <a:r>
                        <a:rPr sz="800" b="1" spc="-25" dirty="0">
                          <a:solidFill>
                            <a:srgbClr val="FFFFFF"/>
                          </a:solidFill>
                          <a:latin typeface="Arial"/>
                          <a:cs typeface="Arial"/>
                        </a:rPr>
                        <a:t>CI</a:t>
                      </a:r>
                      <a:endParaRPr sz="800" dirty="0">
                        <a:latin typeface="Arial"/>
                        <a:cs typeface="Arial"/>
                      </a:endParaRPr>
                    </a:p>
                  </a:txBody>
                  <a:tcPr marL="0" marR="0" marT="0" marB="0"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60325">
                        <a:lnSpc>
                          <a:spcPct val="100000"/>
                        </a:lnSpc>
                      </a:pPr>
                      <a:r>
                        <a:rPr sz="800" b="1" spc="-10" dirty="0">
                          <a:solidFill>
                            <a:srgbClr val="FFFFFF"/>
                          </a:solidFill>
                          <a:latin typeface="Arial"/>
                          <a:cs typeface="Arial"/>
                        </a:rPr>
                        <a:t>Pola-R-</a:t>
                      </a:r>
                      <a:r>
                        <a:rPr sz="800" b="1" spc="-25" dirty="0">
                          <a:solidFill>
                            <a:srgbClr val="FFFFFF"/>
                          </a:solidFill>
                          <a:latin typeface="Arial"/>
                          <a:cs typeface="Arial"/>
                        </a:rPr>
                        <a:t>CHP</a:t>
                      </a:r>
                      <a:endParaRPr sz="800" dirty="0">
                        <a:latin typeface="Arial"/>
                        <a:cs typeface="Arial"/>
                      </a:endParaRPr>
                    </a:p>
                    <a:p>
                      <a:pPr marL="276225">
                        <a:lnSpc>
                          <a:spcPct val="100000"/>
                        </a:lnSpc>
                      </a:pPr>
                      <a:r>
                        <a:rPr sz="800" b="1" spc="-10" dirty="0">
                          <a:solidFill>
                            <a:srgbClr val="FFFFFF"/>
                          </a:solidFill>
                          <a:latin typeface="Arial"/>
                          <a:cs typeface="Arial"/>
                        </a:rPr>
                        <a:t>better</a:t>
                      </a:r>
                      <a:endParaRPr sz="800" dirty="0">
                        <a:latin typeface="Arial"/>
                        <a:cs typeface="Arial"/>
                      </a:endParaRPr>
                    </a:p>
                  </a:txBody>
                  <a:tcPr marL="0" marR="0" marT="33010" marB="0" anchor="ctr">
                    <a:lnL w="9525" cap="flat" cmpd="sng" algn="ctr">
                      <a:solidFill>
                        <a:schemeClr val="bg1"/>
                      </a:solidFill>
                      <a:prstDash val="solid"/>
                      <a:round/>
                      <a:headEnd type="none" w="med" len="med"/>
                      <a:tailEnd type="none" w="med" len="med"/>
                    </a:lnL>
                    <a:lnR w="9525" cap="flat" cmpd="sng" algn="ctr">
                      <a:no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rowSpan="2">
                  <a:txBody>
                    <a:bodyPr/>
                    <a:lstStyle/>
                    <a:p>
                      <a:pPr marL="36000" indent="0">
                        <a:lnSpc>
                          <a:spcPct val="100000"/>
                        </a:lnSpc>
                      </a:pPr>
                      <a:r>
                        <a:rPr sz="800" b="1" spc="-10" dirty="0">
                          <a:solidFill>
                            <a:srgbClr val="FFFFFF"/>
                          </a:solidFill>
                          <a:latin typeface="Arial"/>
                          <a:cs typeface="Arial"/>
                        </a:rPr>
                        <a:t>R-</a:t>
                      </a:r>
                      <a:r>
                        <a:rPr sz="800" b="1" spc="-20" dirty="0">
                          <a:solidFill>
                            <a:srgbClr val="FFFFFF"/>
                          </a:solidFill>
                          <a:latin typeface="Arial"/>
                          <a:cs typeface="Arial"/>
                        </a:rPr>
                        <a:t>CHOP</a:t>
                      </a:r>
                      <a:endParaRPr sz="800" dirty="0">
                        <a:latin typeface="Arial"/>
                        <a:cs typeface="Arial"/>
                      </a:endParaRPr>
                    </a:p>
                    <a:p>
                      <a:pPr marL="36000" indent="0">
                        <a:lnSpc>
                          <a:spcPct val="100000"/>
                        </a:lnSpc>
                      </a:pPr>
                      <a:r>
                        <a:rPr sz="800" b="1" spc="-10" dirty="0">
                          <a:solidFill>
                            <a:srgbClr val="FFFFFF"/>
                          </a:solidFill>
                          <a:latin typeface="Arial"/>
                          <a:cs typeface="Arial"/>
                        </a:rPr>
                        <a:t>better</a:t>
                      </a:r>
                      <a:endParaRPr sz="800" dirty="0">
                        <a:latin typeface="Arial"/>
                        <a:cs typeface="Arial"/>
                      </a:endParaRPr>
                    </a:p>
                  </a:txBody>
                  <a:tcPr marL="0" marR="0" marT="33010" marB="0" anchor="ctr">
                    <a:lnL w="9525" cap="flat" cmpd="sng" algn="ctr">
                      <a:no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extLst>
                  <a:ext uri="{0D108BD9-81ED-4DB2-BD59-A6C34878D82A}">
                    <a16:rowId xmlns:a16="http://schemas.microsoft.com/office/drawing/2014/main" val="10001"/>
                  </a:ext>
                </a:extLst>
              </a:tr>
              <a:tr h="287778">
                <a:tc gridSpan="2" vMerge="1">
                  <a:txBody>
                    <a:bodyPr/>
                    <a:lstStyle/>
                    <a:p>
                      <a:endParaRPr/>
                    </a:p>
                  </a:txBody>
                  <a:tcPr marL="0" marR="0" marT="7048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hMerge="1" vMerge="1">
                  <a:txBody>
                    <a:bodyPr/>
                    <a:lstStyle/>
                    <a:p>
                      <a:endParaRPr/>
                    </a:p>
                  </a:txBody>
                  <a:tcPr marL="0" marR="0" marT="0" marB="0"/>
                </a:tc>
                <a:tc>
                  <a:txBody>
                    <a:bodyPr/>
                    <a:lstStyle/>
                    <a:p>
                      <a:pPr algn="ctr">
                        <a:lnSpc>
                          <a:spcPct val="100000"/>
                        </a:lnSpc>
                        <a:spcBef>
                          <a:spcPts val="390"/>
                        </a:spcBef>
                      </a:pPr>
                      <a:r>
                        <a:rPr sz="800" b="1" spc="-50" dirty="0">
                          <a:solidFill>
                            <a:srgbClr val="FFFFFF"/>
                          </a:solidFill>
                          <a:latin typeface="Arial"/>
                          <a:cs typeface="Arial"/>
                        </a:rPr>
                        <a:t>n</a:t>
                      </a:r>
                      <a:endParaRPr sz="800" dirty="0">
                        <a:latin typeface="Arial"/>
                        <a:cs typeface="Arial"/>
                      </a:endParaRPr>
                    </a:p>
                  </a:txBody>
                  <a:tcPr marL="0" marR="0" marT="66020"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marL="127000" marR="6985" indent="-112395">
                        <a:lnSpc>
                          <a:spcPct val="100000"/>
                        </a:lnSpc>
                        <a:spcBef>
                          <a:spcPts val="30"/>
                        </a:spcBef>
                      </a:pPr>
                      <a:r>
                        <a:rPr sz="800" b="1" spc="-10" dirty="0">
                          <a:solidFill>
                            <a:srgbClr val="FFFFFF"/>
                          </a:solidFill>
                          <a:latin typeface="Arial"/>
                          <a:cs typeface="Arial"/>
                        </a:rPr>
                        <a:t>60-month</a:t>
                      </a:r>
                      <a:r>
                        <a:rPr sz="800" b="1" spc="500" dirty="0">
                          <a:solidFill>
                            <a:srgbClr val="FFFFFF"/>
                          </a:solidFill>
                          <a:latin typeface="Arial"/>
                          <a:cs typeface="Arial"/>
                        </a:rPr>
                        <a:t> </a:t>
                      </a:r>
                      <a:r>
                        <a:rPr sz="800" b="1" spc="-25" dirty="0">
                          <a:solidFill>
                            <a:srgbClr val="FFFFFF"/>
                          </a:solidFill>
                          <a:latin typeface="Arial"/>
                          <a:cs typeface="Arial"/>
                        </a:rPr>
                        <a:t>(%)</a:t>
                      </a:r>
                      <a:endParaRPr sz="800" dirty="0">
                        <a:latin typeface="Arial"/>
                        <a:cs typeface="Arial"/>
                      </a:endParaRPr>
                    </a:p>
                  </a:txBody>
                  <a:tcPr marL="0" marR="0" marT="5078"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algn="ctr">
                        <a:lnSpc>
                          <a:spcPct val="100000"/>
                        </a:lnSpc>
                        <a:spcBef>
                          <a:spcPts val="390"/>
                        </a:spcBef>
                      </a:pPr>
                      <a:r>
                        <a:rPr sz="800" b="1" spc="-50" dirty="0">
                          <a:solidFill>
                            <a:srgbClr val="FFFFFF"/>
                          </a:solidFill>
                          <a:latin typeface="Arial"/>
                          <a:cs typeface="Arial"/>
                        </a:rPr>
                        <a:t>n</a:t>
                      </a:r>
                      <a:endParaRPr sz="800" dirty="0">
                        <a:latin typeface="Arial"/>
                        <a:cs typeface="Arial"/>
                      </a:endParaRPr>
                    </a:p>
                  </a:txBody>
                  <a:tcPr marL="0" marR="0" marT="66020"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marL="130810" marR="10795" indent="-112395">
                        <a:lnSpc>
                          <a:spcPct val="100000"/>
                        </a:lnSpc>
                        <a:spcBef>
                          <a:spcPts val="105"/>
                        </a:spcBef>
                      </a:pPr>
                      <a:r>
                        <a:rPr sz="800" b="1" spc="-10" dirty="0">
                          <a:solidFill>
                            <a:srgbClr val="FFFFFF"/>
                          </a:solidFill>
                          <a:latin typeface="Arial"/>
                          <a:cs typeface="Arial"/>
                        </a:rPr>
                        <a:t>60-month</a:t>
                      </a:r>
                      <a:r>
                        <a:rPr sz="800" b="1" spc="500" dirty="0">
                          <a:solidFill>
                            <a:srgbClr val="FFFFFF"/>
                          </a:solidFill>
                          <a:latin typeface="Arial"/>
                          <a:cs typeface="Arial"/>
                        </a:rPr>
                        <a:t> </a:t>
                      </a:r>
                      <a:r>
                        <a:rPr sz="800" b="1" spc="-25" dirty="0">
                          <a:solidFill>
                            <a:srgbClr val="FFFFFF"/>
                          </a:solidFill>
                          <a:latin typeface="Arial"/>
                          <a:cs typeface="Arial"/>
                        </a:rPr>
                        <a:t>(%)</a:t>
                      </a:r>
                      <a:endParaRPr sz="800" dirty="0">
                        <a:latin typeface="Arial"/>
                        <a:cs typeface="Arial"/>
                      </a:endParaRPr>
                    </a:p>
                  </a:txBody>
                  <a:tcPr marL="0" marR="0" marT="17775"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vMerge="1">
                  <a:txBody>
                    <a:bodyPr/>
                    <a:lstStyle/>
                    <a:p>
                      <a:endParaRPr/>
                    </a:p>
                  </a:txBody>
                  <a:tcPr marL="0" marR="0" marT="69850"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76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76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76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a:txBody>
                    <a:bodyPr/>
                    <a:lstStyle/>
                    <a:p>
                      <a:pPr algn="ctr">
                        <a:lnSpc>
                          <a:spcPct val="100000"/>
                        </a:lnSpc>
                        <a:spcBef>
                          <a:spcPts val="390"/>
                        </a:spcBef>
                      </a:pPr>
                      <a:r>
                        <a:rPr sz="800" b="1" spc="-50" dirty="0">
                          <a:solidFill>
                            <a:srgbClr val="FFFFFF"/>
                          </a:solidFill>
                          <a:latin typeface="Arial"/>
                          <a:cs typeface="Arial"/>
                        </a:rPr>
                        <a:t>n</a:t>
                      </a:r>
                      <a:endParaRPr sz="800">
                        <a:latin typeface="Arial"/>
                        <a:cs typeface="Arial"/>
                      </a:endParaRPr>
                    </a:p>
                  </a:txBody>
                  <a:tcPr marL="0" marR="0" marT="66020"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marL="128905" marR="8890" indent="-112395">
                        <a:lnSpc>
                          <a:spcPct val="100000"/>
                        </a:lnSpc>
                        <a:spcBef>
                          <a:spcPts val="30"/>
                        </a:spcBef>
                      </a:pPr>
                      <a:r>
                        <a:rPr sz="800" b="1" spc="-10" dirty="0">
                          <a:solidFill>
                            <a:srgbClr val="FFFFFF"/>
                          </a:solidFill>
                          <a:latin typeface="Arial"/>
                          <a:cs typeface="Arial"/>
                        </a:rPr>
                        <a:t>60-month</a:t>
                      </a:r>
                      <a:r>
                        <a:rPr sz="800" b="1" spc="500" dirty="0">
                          <a:solidFill>
                            <a:srgbClr val="FFFFFF"/>
                          </a:solidFill>
                          <a:latin typeface="Arial"/>
                          <a:cs typeface="Arial"/>
                        </a:rPr>
                        <a:t> </a:t>
                      </a:r>
                      <a:r>
                        <a:rPr sz="800" b="1" spc="-25" dirty="0">
                          <a:solidFill>
                            <a:srgbClr val="FFFFFF"/>
                          </a:solidFill>
                          <a:latin typeface="Arial"/>
                          <a:cs typeface="Arial"/>
                        </a:rPr>
                        <a:t>(%)</a:t>
                      </a:r>
                      <a:endParaRPr sz="800" dirty="0">
                        <a:latin typeface="Arial"/>
                        <a:cs typeface="Arial"/>
                      </a:endParaRPr>
                    </a:p>
                  </a:txBody>
                  <a:tcPr marL="0" marR="0" marT="5078"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algn="ctr">
                        <a:lnSpc>
                          <a:spcPct val="100000"/>
                        </a:lnSpc>
                        <a:spcBef>
                          <a:spcPts val="390"/>
                        </a:spcBef>
                      </a:pPr>
                      <a:r>
                        <a:rPr sz="800" b="1" spc="-50" dirty="0">
                          <a:solidFill>
                            <a:srgbClr val="FFFFFF"/>
                          </a:solidFill>
                          <a:latin typeface="Arial"/>
                          <a:cs typeface="Arial"/>
                        </a:rPr>
                        <a:t>n</a:t>
                      </a:r>
                      <a:endParaRPr sz="800">
                        <a:latin typeface="Arial"/>
                        <a:cs typeface="Arial"/>
                      </a:endParaRPr>
                    </a:p>
                  </a:txBody>
                  <a:tcPr marL="0" marR="0" marT="66020"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a:txBody>
                    <a:bodyPr/>
                    <a:lstStyle/>
                    <a:p>
                      <a:pPr marL="130810" marR="10795" indent="-112395">
                        <a:lnSpc>
                          <a:spcPct val="100000"/>
                        </a:lnSpc>
                        <a:spcBef>
                          <a:spcPts val="105"/>
                        </a:spcBef>
                      </a:pPr>
                      <a:r>
                        <a:rPr sz="800" b="1" spc="-10" dirty="0">
                          <a:solidFill>
                            <a:srgbClr val="FFFFFF"/>
                          </a:solidFill>
                          <a:latin typeface="Arial"/>
                          <a:cs typeface="Arial"/>
                        </a:rPr>
                        <a:t>60-month</a:t>
                      </a:r>
                      <a:r>
                        <a:rPr sz="800" b="1" spc="500" dirty="0">
                          <a:solidFill>
                            <a:srgbClr val="FFFFFF"/>
                          </a:solidFill>
                          <a:latin typeface="Arial"/>
                          <a:cs typeface="Arial"/>
                        </a:rPr>
                        <a:t> </a:t>
                      </a:r>
                      <a:r>
                        <a:rPr sz="800" b="1" spc="-25" dirty="0">
                          <a:solidFill>
                            <a:srgbClr val="FFFFFF"/>
                          </a:solidFill>
                          <a:latin typeface="Arial"/>
                          <a:cs typeface="Arial"/>
                        </a:rPr>
                        <a:t>(%)</a:t>
                      </a:r>
                      <a:endParaRPr sz="800" dirty="0">
                        <a:latin typeface="Arial"/>
                        <a:cs typeface="Arial"/>
                      </a:endParaRPr>
                    </a:p>
                  </a:txBody>
                  <a:tcPr marL="0" marR="0" marT="17775" marB="0">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rgbClr val="0A41CD"/>
                    </a:solidFill>
                  </a:tcPr>
                </a:tc>
                <a:tc vMerge="1">
                  <a:txBody>
                    <a:bodyPr/>
                    <a:lstStyle/>
                    <a:p>
                      <a:endParaRPr/>
                    </a:p>
                  </a:txBody>
                  <a:tcPr marL="0" marR="0" marT="69850"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130"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76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tc vMerge="1">
                  <a:txBody>
                    <a:bodyPr/>
                    <a:lstStyle/>
                    <a:p>
                      <a:endParaRPr/>
                    </a:p>
                  </a:txBody>
                  <a:tcPr marL="0" marR="0" marT="24765" marB="0">
                    <a:lnL w="9525">
                      <a:solidFill>
                        <a:srgbClr val="221F1F"/>
                      </a:solidFill>
                      <a:prstDash val="solid"/>
                    </a:lnL>
                    <a:lnR w="9525">
                      <a:solidFill>
                        <a:srgbClr val="221F1F"/>
                      </a:solidFill>
                      <a:prstDash val="solid"/>
                    </a:lnR>
                    <a:lnT w="9525">
                      <a:solidFill>
                        <a:srgbClr val="221F1F"/>
                      </a:solidFill>
                      <a:prstDash val="solid"/>
                    </a:lnT>
                    <a:lnB w="12700">
                      <a:solidFill>
                        <a:srgbClr val="221F1F"/>
                      </a:solidFill>
                      <a:prstDash val="solid"/>
                    </a:lnB>
                    <a:solidFill>
                      <a:srgbClr val="0A41CD"/>
                    </a:solidFill>
                  </a:tcPr>
                </a:tc>
                <a:extLst>
                  <a:ext uri="{0D108BD9-81ED-4DB2-BD59-A6C34878D82A}">
                    <a16:rowId xmlns:a16="http://schemas.microsoft.com/office/drawing/2014/main" val="10002"/>
                  </a:ext>
                </a:extLst>
              </a:tr>
              <a:tr h="182824">
                <a:tc>
                  <a:txBody>
                    <a:bodyPr/>
                    <a:lstStyle/>
                    <a:p>
                      <a:pPr marL="20955">
                        <a:lnSpc>
                          <a:spcPct val="100000"/>
                        </a:lnSpc>
                        <a:spcBef>
                          <a:spcPts val="85"/>
                        </a:spcBef>
                      </a:pPr>
                      <a:r>
                        <a:rPr sz="800" b="1" dirty="0">
                          <a:latin typeface="Arial"/>
                          <a:cs typeface="Arial"/>
                        </a:rPr>
                        <a:t>All </a:t>
                      </a:r>
                      <a:r>
                        <a:rPr sz="800" b="1" spc="-10" dirty="0">
                          <a:latin typeface="Arial"/>
                          <a:cs typeface="Arial"/>
                        </a:rPr>
                        <a:t>patients</a:t>
                      </a:r>
                      <a:endParaRPr sz="800" dirty="0">
                        <a:latin typeface="Arial"/>
                        <a:cs typeface="Arial"/>
                      </a:endParaRPr>
                    </a:p>
                  </a:txBody>
                  <a:tcPr marL="0" marR="0" marT="14389" marB="0">
                    <a:lnL w="12700">
                      <a:noFill/>
                      <a:prstDash val="solid"/>
                    </a:lnL>
                    <a:lnR w="9525" cap="flat" cmpd="sng" algn="ctr">
                      <a:solidFill>
                        <a:srgbClr val="0B41CD"/>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cap="flat" cmpd="sng" algn="ctr">
                      <a:no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440</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64.9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439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59.</a:t>
                      </a:r>
                      <a:r>
                        <a:rPr lang="en-GB" sz="800" spc="-20" dirty="0">
                          <a:latin typeface="Arial"/>
                          <a:cs typeface="Arial"/>
                        </a:rPr>
                        <a:t>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a:t>
                      </a:r>
                      <a:r>
                        <a:rPr lang="en-GB" sz="800" b="1" spc="-20" dirty="0">
                          <a:latin typeface="Arial"/>
                          <a:cs typeface="Arial"/>
                        </a:rPr>
                        <a:t>8</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0.62–0.97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440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82.3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439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79.</a:t>
                      </a:r>
                      <a:r>
                        <a:rPr lang="en-GB" sz="800" spc="-2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a:t>
                      </a:r>
                      <a:r>
                        <a:rPr lang="en-GB" sz="800" spc="-10" dirty="0">
                          <a:latin typeface="Arial"/>
                          <a:cs typeface="Arial"/>
                        </a:rPr>
                        <a:t>3</a:t>
                      </a:r>
                      <a:r>
                        <a:rPr sz="800" spc="-10" dirty="0">
                          <a:latin typeface="Arial"/>
                          <a:cs typeface="Arial"/>
                        </a:rPr>
                        <a:t>–1.1</a:t>
                      </a:r>
                      <a:r>
                        <a:rPr lang="en-GB" sz="800" spc="-1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9525" cap="flat" cmpd="sng" algn="ctr">
                      <a:solidFill>
                        <a:schemeClr val="bg1"/>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3"/>
                  </a:ext>
                </a:extLst>
              </a:tr>
              <a:tr h="182824">
                <a:tc rowSpan="2">
                  <a:txBody>
                    <a:bodyPr/>
                    <a:lstStyle/>
                    <a:p>
                      <a:pPr marL="20955">
                        <a:lnSpc>
                          <a:spcPct val="100000"/>
                        </a:lnSpc>
                        <a:spcBef>
                          <a:spcPts val="625"/>
                        </a:spcBef>
                      </a:pPr>
                      <a:r>
                        <a:rPr sz="800" b="1" dirty="0">
                          <a:latin typeface="Arial"/>
                          <a:cs typeface="Arial"/>
                        </a:rPr>
                        <a:t>Age</a:t>
                      </a:r>
                      <a:r>
                        <a:rPr sz="800" b="1" spc="-25" dirty="0">
                          <a:latin typeface="Arial"/>
                          <a:cs typeface="Arial"/>
                        </a:rPr>
                        <a:t> </a:t>
                      </a:r>
                      <a:r>
                        <a:rPr sz="800" b="1" spc="-10" dirty="0">
                          <a:latin typeface="Arial"/>
                          <a:cs typeface="Arial"/>
                        </a:rPr>
                        <a:t>group</a:t>
                      </a:r>
                      <a:endParaRPr sz="800" dirty="0">
                        <a:latin typeface="Arial"/>
                        <a:cs typeface="Arial"/>
                      </a:endParaRPr>
                    </a:p>
                  </a:txBody>
                  <a:tcPr marL="0" marR="0" marT="105801"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700" spc="-25" dirty="0">
                          <a:latin typeface="Arial"/>
                          <a:cs typeface="Arial"/>
                        </a:rPr>
                        <a:t>≤</a:t>
                      </a:r>
                      <a:r>
                        <a:rPr sz="800" spc="-25" dirty="0">
                          <a:latin typeface="Arial"/>
                          <a:cs typeface="Arial"/>
                        </a:rPr>
                        <a:t>65</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225</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69.6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a:t>
                      </a:r>
                      <a:r>
                        <a:rPr lang="en-GB" sz="800" spc="-20" dirty="0">
                          <a:latin typeface="Arial"/>
                          <a:cs typeface="Arial"/>
                        </a:rPr>
                        <a:t>4.3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a:t>
                      </a:r>
                      <a:r>
                        <a:rPr lang="en-GB" sz="800" b="1" spc="-20" dirty="0">
                          <a:latin typeface="Arial"/>
                          <a:cs typeface="Arial"/>
                        </a:rPr>
                        <a:t>80</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0.57–1.11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89.1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84.7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a:t>
                      </a:r>
                      <a:r>
                        <a:rPr lang="en-GB" sz="800" b="1" spc="-20" dirty="0">
                          <a:latin typeface="Arial"/>
                          <a:cs typeface="Arial"/>
                        </a:rPr>
                        <a:t>3</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a:t>
                      </a:r>
                      <a:r>
                        <a:rPr lang="en-GB" sz="800" spc="-10" dirty="0">
                          <a:latin typeface="Arial"/>
                          <a:cs typeface="Arial"/>
                        </a:rPr>
                        <a:t>4</a:t>
                      </a:r>
                      <a:r>
                        <a:rPr sz="800" spc="-10" dirty="0">
                          <a:latin typeface="Arial"/>
                          <a:cs typeface="Arial"/>
                        </a:rPr>
                        <a:t>–1.</a:t>
                      </a:r>
                      <a:r>
                        <a:rPr lang="en-GB" sz="800" spc="-10" dirty="0">
                          <a:latin typeface="Arial"/>
                          <a:cs typeface="Arial"/>
                        </a:rPr>
                        <a:t>21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4"/>
                  </a:ext>
                </a:extLst>
              </a:tr>
              <a:tr h="181977">
                <a:tc vMerge="1">
                  <a:txBody>
                    <a:bodyPr/>
                    <a:lstStyle/>
                    <a:p>
                      <a:endParaRPr/>
                    </a:p>
                  </a:txBody>
                  <a:tcPr marL="0" marR="0" marT="79375"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25" dirty="0">
                          <a:latin typeface="Arial"/>
                          <a:cs typeface="Arial"/>
                        </a:rPr>
                        <a:t>&gt;65</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215</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60</a:t>
                      </a:r>
                      <a:r>
                        <a:rPr lang="en-GB" sz="800" spc="-25"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220</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54.</a:t>
                      </a:r>
                      <a:r>
                        <a:rPr lang="en-GB" sz="800" spc="-2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0.78</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0.58–1.06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215</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75.3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220</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74.5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0.95</a:t>
                      </a:r>
                      <a:endParaRPr sz="80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0.65–1.38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5"/>
                  </a:ext>
                </a:extLst>
              </a:tr>
              <a:tr h="182824">
                <a:tc rowSpan="2">
                  <a:txBody>
                    <a:bodyPr/>
                    <a:lstStyle/>
                    <a:p>
                      <a:pPr marL="20955" marR="12700">
                        <a:lnSpc>
                          <a:spcPct val="100000"/>
                        </a:lnSpc>
                        <a:spcBef>
                          <a:spcPts val="265"/>
                        </a:spcBef>
                      </a:pPr>
                      <a:r>
                        <a:rPr sz="800" b="1" dirty="0">
                          <a:latin typeface="Arial"/>
                          <a:cs typeface="Arial"/>
                        </a:rPr>
                        <a:t>Stratification </a:t>
                      </a:r>
                      <a:r>
                        <a:rPr sz="800" b="1" spc="-50" dirty="0">
                          <a:latin typeface="Arial"/>
                          <a:cs typeface="Arial"/>
                        </a:rPr>
                        <a:t>–</a:t>
                      </a:r>
                      <a:r>
                        <a:rPr sz="800" b="1" spc="500" dirty="0">
                          <a:latin typeface="Arial"/>
                          <a:cs typeface="Arial"/>
                        </a:rPr>
                        <a:t> </a:t>
                      </a:r>
                      <a:r>
                        <a:rPr sz="800" b="1" dirty="0">
                          <a:latin typeface="Arial"/>
                          <a:cs typeface="Arial"/>
                        </a:rPr>
                        <a:t>IPI</a:t>
                      </a:r>
                      <a:r>
                        <a:rPr sz="800" b="1" spc="5" dirty="0">
                          <a:latin typeface="Arial"/>
                          <a:cs typeface="Arial"/>
                        </a:rPr>
                        <a:t> </a:t>
                      </a:r>
                      <a:r>
                        <a:rPr sz="800" b="1" spc="-10" dirty="0">
                          <a:latin typeface="Arial"/>
                          <a:cs typeface="Arial"/>
                        </a:rPr>
                        <a:t>score</a:t>
                      </a:r>
                      <a:endParaRPr sz="800" dirty="0">
                        <a:latin typeface="Arial"/>
                        <a:cs typeface="Arial"/>
                      </a:endParaRPr>
                    </a:p>
                  </a:txBody>
                  <a:tcPr marL="0" marR="0" marT="44859"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50" dirty="0">
                          <a:latin typeface="Arial"/>
                          <a:cs typeface="Arial"/>
                        </a:rPr>
                        <a:t>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167</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67.2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167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68.</a:t>
                      </a:r>
                      <a:r>
                        <a:rPr lang="en-GB" sz="800" spc="-2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5" dirty="0">
                          <a:latin typeface="Arial"/>
                          <a:cs typeface="Arial"/>
                        </a:rPr>
                        <a:t>0.9</a:t>
                      </a:r>
                      <a:r>
                        <a:rPr lang="en-GB" sz="800" b="1" spc="-25" dirty="0">
                          <a:latin typeface="Arial"/>
                          <a:cs typeface="Arial"/>
                        </a:rPr>
                        <a:t>1</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0.61–1.3</a:t>
                      </a:r>
                      <a:r>
                        <a:rPr lang="en-GB" sz="800" spc="-1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167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87.6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167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87.4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0.96</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0.53–1.75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6"/>
                  </a:ext>
                </a:extLst>
              </a:tr>
              <a:tr h="181977">
                <a:tc vMerge="1">
                  <a:txBody>
                    <a:bodyPr/>
                    <a:lstStyle/>
                    <a:p>
                      <a:endParaRPr/>
                    </a:p>
                  </a:txBody>
                  <a:tcPr marL="0" marR="0" marT="33655"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25" dirty="0">
                          <a:latin typeface="Arial"/>
                          <a:cs typeface="Arial"/>
                        </a:rPr>
                        <a:t>3–5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273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63.2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272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a:t>
                      </a:r>
                      <a:r>
                        <a:rPr lang="en-GB" sz="800" spc="-20" dirty="0">
                          <a:latin typeface="Arial"/>
                          <a:cs typeface="Arial"/>
                        </a:rPr>
                        <a:t>3.5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a:t>
                      </a:r>
                      <a:r>
                        <a:rPr lang="en-GB" sz="800" b="1" spc="-20" dirty="0">
                          <a:latin typeface="Arial"/>
                          <a:cs typeface="Arial"/>
                        </a:rPr>
                        <a:t>2</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5</a:t>
                      </a:r>
                      <a:r>
                        <a:rPr sz="800" spc="-10" dirty="0">
                          <a:latin typeface="Arial"/>
                          <a:cs typeface="Arial"/>
                        </a:rPr>
                        <a:t>–0.94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273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79.2</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272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74.7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1</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7–</a:t>
                      </a:r>
                      <a:r>
                        <a:rPr sz="800" spc="-10" dirty="0">
                          <a:latin typeface="Arial"/>
                          <a:cs typeface="Arial"/>
                        </a:rPr>
                        <a:t>1.1</a:t>
                      </a:r>
                      <a:r>
                        <a:rPr lang="en-GB" sz="800" spc="-1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7"/>
                  </a:ext>
                </a:extLst>
              </a:tr>
              <a:tr h="182824">
                <a:tc rowSpan="2">
                  <a:txBody>
                    <a:bodyPr/>
                    <a:lstStyle/>
                    <a:p>
                      <a:pPr marL="20955">
                        <a:lnSpc>
                          <a:spcPts val="655"/>
                        </a:lnSpc>
                      </a:pPr>
                      <a:r>
                        <a:rPr sz="800" b="1" dirty="0">
                          <a:latin typeface="Arial"/>
                          <a:cs typeface="Arial"/>
                        </a:rPr>
                        <a:t>Stratification </a:t>
                      </a:r>
                      <a:r>
                        <a:rPr sz="800" b="1" spc="-50" dirty="0">
                          <a:latin typeface="Arial"/>
                          <a:cs typeface="Arial"/>
                        </a:rPr>
                        <a:t>–</a:t>
                      </a:r>
                      <a:endParaRPr sz="800" dirty="0">
                        <a:latin typeface="Arial"/>
                        <a:cs typeface="Arial"/>
                      </a:endParaRPr>
                    </a:p>
                    <a:p>
                      <a:pPr marL="20955" marR="42545">
                        <a:lnSpc>
                          <a:spcPct val="100000"/>
                        </a:lnSpc>
                      </a:pPr>
                      <a:r>
                        <a:rPr sz="800" b="1" dirty="0">
                          <a:latin typeface="Arial"/>
                          <a:cs typeface="Arial"/>
                        </a:rPr>
                        <a:t>bulky</a:t>
                      </a:r>
                      <a:r>
                        <a:rPr sz="800" b="1" spc="-20" dirty="0">
                          <a:latin typeface="Arial"/>
                          <a:cs typeface="Arial"/>
                        </a:rPr>
                        <a:t> </a:t>
                      </a:r>
                      <a:r>
                        <a:rPr sz="800" b="1" spc="-10" dirty="0">
                          <a:latin typeface="Arial"/>
                          <a:cs typeface="Arial"/>
                        </a:rPr>
                        <a:t>disease</a:t>
                      </a:r>
                      <a:r>
                        <a:rPr sz="800" b="1" spc="500" dirty="0">
                          <a:latin typeface="Arial"/>
                          <a:cs typeface="Arial"/>
                        </a:rPr>
                        <a:t> </a:t>
                      </a:r>
                      <a:r>
                        <a:rPr sz="800" b="1" dirty="0">
                          <a:latin typeface="Arial"/>
                          <a:cs typeface="Arial"/>
                        </a:rPr>
                        <a:t>(≥ </a:t>
                      </a:r>
                      <a:r>
                        <a:rPr sz="800" b="1" spc="-20" dirty="0">
                          <a:latin typeface="Arial"/>
                          <a:cs typeface="Arial"/>
                        </a:rPr>
                        <a:t>7cm)</a:t>
                      </a:r>
                      <a:endParaRPr sz="800" dirty="0">
                        <a:latin typeface="Arial"/>
                        <a:cs typeface="Arial"/>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10" dirty="0">
                          <a:latin typeface="Arial"/>
                          <a:cs typeface="Arial"/>
                        </a:rPr>
                        <a:t>Absent</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247</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69.</a:t>
                      </a:r>
                      <a:r>
                        <a:rPr lang="en-GB" sz="800" spc="-2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60.0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5" dirty="0">
                          <a:latin typeface="Arial"/>
                          <a:cs typeface="Arial"/>
                        </a:rPr>
                        <a:t>0.6</a:t>
                      </a:r>
                      <a:r>
                        <a:rPr lang="en-GB" sz="800" b="1" spc="-25" dirty="0">
                          <a:latin typeface="Arial"/>
                          <a:cs typeface="Arial"/>
                        </a:rPr>
                        <a:t>1</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0.44–0.8</a:t>
                      </a:r>
                      <a:r>
                        <a:rPr lang="en-GB" sz="800" spc="-1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83.9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80.9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0.79</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0.52–1.2</a:t>
                      </a:r>
                      <a:r>
                        <a:rPr lang="en-GB" sz="800" spc="-10"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08"/>
                  </a:ext>
                </a:extLst>
              </a:tr>
              <a:tr h="182824">
                <a:tc vMerge="1">
                  <a:txBody>
                    <a:bodyPr/>
                    <a:lstStyle/>
                    <a:p>
                      <a:endParaRPr/>
                    </a:p>
                  </a:txBody>
                  <a:tcPr marL="0" marR="0" marT="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Present</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193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58.</a:t>
                      </a:r>
                      <a:r>
                        <a:rPr lang="en-GB" sz="800" spc="-2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192</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a:t>
                      </a:r>
                      <a:r>
                        <a:rPr lang="en-GB" sz="800" spc="-20" dirty="0">
                          <a:latin typeface="Arial"/>
                          <a:cs typeface="Arial"/>
                        </a:rPr>
                        <a:t>7</a:t>
                      </a:r>
                      <a:r>
                        <a:rPr sz="800" spc="-2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1.0</a:t>
                      </a:r>
                      <a:r>
                        <a:rPr lang="en-GB" sz="800" b="1" spc="-20" dirty="0">
                          <a:latin typeface="Arial"/>
                          <a:cs typeface="Arial"/>
                        </a:rPr>
                        <a:t>2</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0.73–1.41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193</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80.3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192</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77.9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0.9</a:t>
                      </a:r>
                      <a:r>
                        <a:rPr lang="en-GB" sz="800" b="1" spc="-20" dirty="0">
                          <a:latin typeface="Arial"/>
                          <a:cs typeface="Arial"/>
                        </a:rPr>
                        <a:t>2</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a:t>
                      </a:r>
                      <a:r>
                        <a:rPr lang="en-GB" sz="800" spc="-10" dirty="0">
                          <a:latin typeface="Arial"/>
                          <a:cs typeface="Arial"/>
                        </a:rPr>
                        <a:t>0</a:t>
                      </a:r>
                      <a:r>
                        <a:rPr sz="800" spc="-10" dirty="0">
                          <a:latin typeface="Arial"/>
                          <a:cs typeface="Arial"/>
                        </a:rPr>
                        <a:t>–1.4</a:t>
                      </a:r>
                      <a:r>
                        <a:rPr lang="en-GB" sz="800" spc="-1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09"/>
                  </a:ext>
                </a:extLst>
              </a:tr>
              <a:tr h="182824">
                <a:tc rowSpan="2">
                  <a:txBody>
                    <a:bodyPr/>
                    <a:lstStyle/>
                    <a:p>
                      <a:pPr marL="20955">
                        <a:lnSpc>
                          <a:spcPct val="100000"/>
                        </a:lnSpc>
                        <a:spcBef>
                          <a:spcPts val="625"/>
                        </a:spcBef>
                      </a:pPr>
                      <a:r>
                        <a:rPr sz="800" b="1" spc="-10" dirty="0">
                          <a:latin typeface="Arial"/>
                          <a:cs typeface="Arial"/>
                        </a:rPr>
                        <a:t>Baseline</a:t>
                      </a:r>
                      <a:r>
                        <a:rPr sz="800" b="1" spc="20" dirty="0">
                          <a:latin typeface="Arial"/>
                          <a:cs typeface="Arial"/>
                        </a:rPr>
                        <a:t> </a:t>
                      </a:r>
                      <a:r>
                        <a:rPr sz="800" b="1" spc="-25" dirty="0">
                          <a:latin typeface="Arial"/>
                          <a:cs typeface="Arial"/>
                        </a:rPr>
                        <a:t>LDH</a:t>
                      </a:r>
                      <a:endParaRPr sz="800" dirty="0">
                        <a:latin typeface="Arial"/>
                        <a:cs typeface="Arial"/>
                      </a:endParaRPr>
                    </a:p>
                  </a:txBody>
                  <a:tcPr marL="0" marR="0" marT="105801"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700" spc="-10" dirty="0">
                          <a:latin typeface="Arial"/>
                          <a:cs typeface="Arial"/>
                        </a:rPr>
                        <a:t>≤</a:t>
                      </a:r>
                      <a:r>
                        <a:rPr sz="800" spc="-10" dirty="0">
                          <a:latin typeface="Arial"/>
                          <a:cs typeface="Arial"/>
                        </a:rPr>
                        <a:t>1xULN</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146</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65.3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154</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64.</a:t>
                      </a:r>
                      <a:r>
                        <a:rPr lang="en-GB" sz="800" spc="-20" dirty="0">
                          <a:latin typeface="Arial"/>
                          <a:cs typeface="Arial"/>
                        </a:rPr>
                        <a:t>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3</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0.55–1.2</a:t>
                      </a:r>
                      <a:r>
                        <a:rPr lang="en-GB" sz="800" spc="-1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146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88.7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154</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5" dirty="0">
                          <a:latin typeface="Arial"/>
                          <a:cs typeface="Arial"/>
                        </a:rPr>
                        <a:t>87.9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0.45–1.61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0"/>
                  </a:ext>
                </a:extLst>
              </a:tr>
              <a:tr h="182824">
                <a:tc vMerge="1">
                  <a:txBody>
                    <a:bodyPr/>
                    <a:lstStyle/>
                    <a:p>
                      <a:endParaRPr/>
                    </a:p>
                  </a:txBody>
                  <a:tcPr marL="0" marR="0" marT="79375"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&gt;1xULN</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291</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64.3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284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55.7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0.77</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9</a:t>
                      </a:r>
                      <a:r>
                        <a:rPr sz="800" spc="-10" dirty="0">
                          <a:latin typeface="Arial"/>
                          <a:cs typeface="Arial"/>
                        </a:rPr>
                        <a:t>–1.01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291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79</a:t>
                      </a:r>
                      <a:r>
                        <a:rPr lang="en-GB" sz="800" spc="-25"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284</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74.9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a:t>
                      </a:r>
                      <a:r>
                        <a:rPr lang="en-GB" sz="800" spc="-10" dirty="0">
                          <a:latin typeface="Arial"/>
                          <a:cs typeface="Arial"/>
                        </a:rPr>
                        <a:t>0–</a:t>
                      </a:r>
                      <a:r>
                        <a:rPr sz="800" spc="-10" dirty="0">
                          <a:latin typeface="Arial"/>
                          <a:cs typeface="Arial"/>
                        </a:rPr>
                        <a:t>1.</a:t>
                      </a:r>
                      <a:r>
                        <a:rPr lang="en-GB" sz="800" spc="-10" dirty="0">
                          <a:latin typeface="Arial"/>
                          <a:cs typeface="Arial"/>
                        </a:rPr>
                        <a:t>19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1"/>
                  </a:ext>
                </a:extLst>
              </a:tr>
              <a:tr h="181977">
                <a:tc rowSpan="2">
                  <a:txBody>
                    <a:bodyPr/>
                    <a:lstStyle/>
                    <a:p>
                      <a:pPr marL="20955" marR="156845">
                        <a:lnSpc>
                          <a:spcPts val="720"/>
                        </a:lnSpc>
                      </a:pPr>
                      <a:r>
                        <a:rPr sz="800" b="1" dirty="0">
                          <a:latin typeface="Arial"/>
                          <a:cs typeface="Arial"/>
                        </a:rPr>
                        <a:t>No. </a:t>
                      </a:r>
                      <a:r>
                        <a:rPr sz="800" b="1" spc="-25" dirty="0">
                          <a:latin typeface="Arial"/>
                          <a:cs typeface="Arial"/>
                        </a:rPr>
                        <a:t>of</a:t>
                      </a:r>
                      <a:r>
                        <a:rPr sz="800" b="1" spc="500" dirty="0">
                          <a:latin typeface="Arial"/>
                          <a:cs typeface="Arial"/>
                        </a:rPr>
                        <a:t> </a:t>
                      </a:r>
                      <a:r>
                        <a:rPr sz="800" b="1" spc="-10" dirty="0">
                          <a:latin typeface="Arial"/>
                          <a:cs typeface="Arial"/>
                        </a:rPr>
                        <a:t>extranodal</a:t>
                      </a:r>
                      <a:r>
                        <a:rPr sz="800" b="1" spc="500" dirty="0">
                          <a:latin typeface="Arial"/>
                          <a:cs typeface="Arial"/>
                        </a:rPr>
                        <a:t> </a:t>
                      </a:r>
                      <a:r>
                        <a:rPr sz="800" b="1" spc="-10" dirty="0">
                          <a:latin typeface="Arial"/>
                          <a:cs typeface="Arial"/>
                        </a:rPr>
                        <a:t>sites</a:t>
                      </a:r>
                      <a:endParaRPr sz="800" dirty="0">
                        <a:latin typeface="Arial"/>
                        <a:cs typeface="Arial"/>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25" dirty="0">
                          <a:latin typeface="Arial"/>
                          <a:cs typeface="Arial"/>
                        </a:rPr>
                        <a:t>0–1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227</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68.1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64.</a:t>
                      </a:r>
                      <a:r>
                        <a:rPr lang="en-GB" sz="800" spc="-20" dirty="0">
                          <a:latin typeface="Arial"/>
                          <a:cs typeface="Arial"/>
                        </a:rPr>
                        <a:t>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0.78</a:t>
                      </a:r>
                      <a:endParaRPr sz="80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0.56–1.0</a:t>
                      </a:r>
                      <a:r>
                        <a:rPr lang="en-GB" sz="800" spc="-1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83.7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81.9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0.86</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6</a:t>
                      </a:r>
                      <a:r>
                        <a:rPr sz="800" spc="-10" dirty="0">
                          <a:latin typeface="Arial"/>
                          <a:cs typeface="Arial"/>
                        </a:rPr>
                        <a:t>–1.34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2"/>
                  </a:ext>
                </a:extLst>
              </a:tr>
              <a:tr h="182824">
                <a:tc vMerge="1">
                  <a:txBody>
                    <a:bodyPr/>
                    <a:lstStyle/>
                    <a:p>
                      <a:endParaRPr/>
                    </a:p>
                  </a:txBody>
                  <a:tcPr marL="0" marR="0" marT="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700" spc="-25" dirty="0">
                          <a:latin typeface="Arial"/>
                          <a:cs typeface="Arial"/>
                        </a:rPr>
                        <a:t>≥</a:t>
                      </a:r>
                      <a:r>
                        <a:rPr sz="800" spc="-25" dirty="0">
                          <a:latin typeface="Arial"/>
                          <a:cs typeface="Arial"/>
                        </a:rPr>
                        <a:t>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61.</a:t>
                      </a:r>
                      <a:r>
                        <a:rPr lang="en-GB" sz="800" spc="-20" dirty="0">
                          <a:latin typeface="Arial"/>
                          <a:cs typeface="Arial"/>
                        </a:rPr>
                        <a:t>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a:t>
                      </a:r>
                      <a:r>
                        <a:rPr lang="en-GB" sz="800" spc="-20" dirty="0">
                          <a:latin typeface="Arial"/>
                          <a:cs typeface="Arial"/>
                        </a:rPr>
                        <a:t>3.8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a:t>
                      </a:r>
                      <a:r>
                        <a:rPr lang="en-GB" sz="800" b="1" spc="-20" dirty="0">
                          <a:latin typeface="Arial"/>
                          <a:cs typeface="Arial"/>
                        </a:rPr>
                        <a:t>8</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8</a:t>
                      </a:r>
                      <a:r>
                        <a:rPr sz="800" spc="-10" dirty="0">
                          <a:latin typeface="Arial"/>
                          <a:cs typeface="Arial"/>
                        </a:rPr>
                        <a:t>–1.0</a:t>
                      </a:r>
                      <a:r>
                        <a:rPr lang="en-GB" sz="800" spc="-1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213</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80.9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77.</a:t>
                      </a:r>
                      <a:r>
                        <a:rPr lang="en-GB" sz="800" spc="-20" dirty="0">
                          <a:latin typeface="Arial"/>
                          <a:cs typeface="Arial"/>
                        </a:rPr>
                        <a:t>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6</a:t>
                      </a:r>
                      <a:r>
                        <a:rPr sz="800" spc="-10" dirty="0">
                          <a:latin typeface="Arial"/>
                          <a:cs typeface="Arial"/>
                        </a:rPr>
                        <a:t>–1.</a:t>
                      </a:r>
                      <a:r>
                        <a:rPr lang="en-GB" sz="800" spc="-10" dirty="0">
                          <a:latin typeface="Arial"/>
                          <a:cs typeface="Arial"/>
                        </a:rPr>
                        <a:t>28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3"/>
                  </a:ext>
                </a:extLst>
              </a:tr>
              <a:tr h="182824">
                <a:tc rowSpan="3">
                  <a:txBody>
                    <a:bodyPr/>
                    <a:lstStyle/>
                    <a:p>
                      <a:pPr>
                        <a:lnSpc>
                          <a:spcPct val="100000"/>
                        </a:lnSpc>
                        <a:spcBef>
                          <a:spcPts val="470"/>
                        </a:spcBef>
                      </a:pPr>
                      <a:endParaRPr sz="800" dirty="0">
                        <a:latin typeface="Times New Roman"/>
                        <a:cs typeface="Times New Roman"/>
                      </a:endParaRPr>
                    </a:p>
                    <a:p>
                      <a:pPr marL="20955">
                        <a:lnSpc>
                          <a:spcPct val="100000"/>
                        </a:lnSpc>
                        <a:spcBef>
                          <a:spcPts val="5"/>
                        </a:spcBef>
                      </a:pPr>
                      <a:r>
                        <a:rPr sz="800" b="1" dirty="0">
                          <a:latin typeface="Arial"/>
                          <a:cs typeface="Arial"/>
                        </a:rPr>
                        <a:t>NHL</a:t>
                      </a:r>
                      <a:r>
                        <a:rPr sz="800" b="1" spc="-15" dirty="0">
                          <a:latin typeface="Arial"/>
                          <a:cs typeface="Arial"/>
                        </a:rPr>
                        <a:t> </a:t>
                      </a:r>
                      <a:r>
                        <a:rPr sz="800" b="1" spc="-10" dirty="0">
                          <a:latin typeface="Arial"/>
                          <a:cs typeface="Arial"/>
                        </a:rPr>
                        <a:t>subtype</a:t>
                      </a:r>
                      <a:endParaRPr sz="800" dirty="0">
                        <a:latin typeface="Arial"/>
                        <a:cs typeface="Arial"/>
                      </a:endParaRPr>
                    </a:p>
                  </a:txBody>
                  <a:tcPr marL="0" marR="0" marT="79562"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10" dirty="0">
                          <a:latin typeface="Arial"/>
                          <a:cs typeface="Arial"/>
                        </a:rPr>
                        <a:t>DLBCL</a:t>
                      </a:r>
                      <a:r>
                        <a:rPr lang="en-GB" sz="800" spc="-10" dirty="0">
                          <a:latin typeface="Arial"/>
                          <a:cs typeface="Arial"/>
                        </a:rPr>
                        <a:t>, NOS, ABC, GCB</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373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65.7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367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58.8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0.75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0.59–0.9</a:t>
                      </a:r>
                      <a:r>
                        <a:rPr lang="en-GB" sz="800" spc="-1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373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81.9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367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79.8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5" dirty="0">
                          <a:latin typeface="Arial"/>
                          <a:cs typeface="Arial"/>
                        </a:rPr>
                        <a:t>0.</a:t>
                      </a:r>
                      <a:r>
                        <a:rPr lang="en-GB" sz="800" b="1" spc="-25" dirty="0">
                          <a:latin typeface="Arial"/>
                          <a:cs typeface="Arial"/>
                        </a:rPr>
                        <a:t>89</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a:t>
                      </a:r>
                      <a:r>
                        <a:rPr lang="en-GB" sz="800" spc="-10" dirty="0">
                          <a:latin typeface="Arial"/>
                          <a:cs typeface="Arial"/>
                        </a:rPr>
                        <a:t>4</a:t>
                      </a:r>
                      <a:r>
                        <a:rPr sz="800" spc="-10" dirty="0">
                          <a:latin typeface="Arial"/>
                          <a:cs typeface="Arial"/>
                        </a:rPr>
                        <a:t>–1.2</a:t>
                      </a:r>
                      <a:r>
                        <a:rPr lang="en-GB" sz="800" spc="-1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4"/>
                  </a:ext>
                </a:extLst>
              </a:tr>
              <a:tr h="182824">
                <a:tc vMerge="1">
                  <a:txBody>
                    <a:bodyPr/>
                    <a:lstStyle/>
                    <a:p>
                      <a:endParaRPr/>
                    </a:p>
                  </a:txBody>
                  <a:tcPr marL="0" marR="0" marT="5969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dirty="0">
                          <a:latin typeface="Arial"/>
                          <a:cs typeface="Arial"/>
                        </a:rPr>
                        <a:t>HGBL,</a:t>
                      </a:r>
                      <a:r>
                        <a:rPr lang="en-GB" sz="800" dirty="0">
                          <a:latin typeface="Arial"/>
                          <a:cs typeface="Arial"/>
                        </a:rPr>
                        <a:t> NOS,</a:t>
                      </a:r>
                      <a:r>
                        <a:rPr sz="800" dirty="0">
                          <a:latin typeface="Arial"/>
                          <a:cs typeface="Arial"/>
                        </a:rPr>
                        <a:t> </a:t>
                      </a:r>
                      <a:r>
                        <a:rPr sz="800" spc="-10" dirty="0">
                          <a:latin typeface="Arial"/>
                          <a:cs typeface="Arial"/>
                        </a:rPr>
                        <a:t>DHL/THL</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66.0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50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57.</a:t>
                      </a:r>
                      <a:r>
                        <a:rPr lang="en-GB" sz="800" spc="-2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0.6</a:t>
                      </a:r>
                      <a:r>
                        <a:rPr lang="en-GB" sz="800" b="1" spc="-20" dirty="0">
                          <a:latin typeface="Arial"/>
                          <a:cs typeface="Arial"/>
                        </a:rPr>
                        <a:t>7</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a:t>
                      </a:r>
                      <a:r>
                        <a:rPr lang="en-GB" sz="800" spc="-10" dirty="0">
                          <a:latin typeface="Arial"/>
                          <a:cs typeface="Arial"/>
                        </a:rPr>
                        <a:t>33</a:t>
                      </a:r>
                      <a:r>
                        <a:rPr sz="800" spc="-10" dirty="0">
                          <a:latin typeface="Arial"/>
                          <a:cs typeface="Arial"/>
                        </a:rPr>
                        <a:t>–1.</a:t>
                      </a:r>
                      <a:r>
                        <a:rPr lang="en-GB" sz="800" spc="-10" dirty="0">
                          <a:latin typeface="Arial"/>
                          <a:cs typeface="Arial"/>
                        </a:rPr>
                        <a:t>3</a:t>
                      </a:r>
                      <a:r>
                        <a:rPr sz="800" spc="-10" dirty="0">
                          <a:latin typeface="Arial"/>
                          <a:cs typeface="Arial"/>
                        </a:rPr>
                        <a:t>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85.4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50</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72.4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0.46</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0.18–1.22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12700">
                      <a:noFill/>
                      <a:prstDash val="soli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5"/>
                  </a:ext>
                </a:extLst>
              </a:tr>
              <a:tr h="182824">
                <a:tc vMerge="1">
                  <a:txBody>
                    <a:bodyPr/>
                    <a:lstStyle/>
                    <a:p>
                      <a:endParaRPr/>
                    </a:p>
                  </a:txBody>
                  <a:tcPr marL="0" marR="0" marT="5969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dirty="0">
                          <a:latin typeface="Arial"/>
                          <a:cs typeface="Arial"/>
                        </a:rPr>
                        <a:t>Other </a:t>
                      </a:r>
                      <a:r>
                        <a:rPr sz="800" spc="-20" dirty="0">
                          <a:latin typeface="Arial"/>
                          <a:cs typeface="Arial"/>
                        </a:rPr>
                        <a:t>LBCL</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a:t>
                      </a:r>
                      <a:endParaRPr sz="80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49.7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70.3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1.86</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0.69–5.04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83.3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90.9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1.93</a:t>
                      </a:r>
                      <a:endParaRPr sz="80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0.35–10.52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16"/>
                  </a:ext>
                </a:extLst>
              </a:tr>
              <a:tr h="181977">
                <a:tc rowSpan="4">
                  <a:txBody>
                    <a:bodyPr/>
                    <a:lstStyle/>
                    <a:p>
                      <a:pPr>
                        <a:lnSpc>
                          <a:spcPct val="100000"/>
                        </a:lnSpc>
                        <a:spcBef>
                          <a:spcPts val="650"/>
                        </a:spcBef>
                      </a:pPr>
                      <a:endParaRPr sz="800" dirty="0">
                        <a:latin typeface="Times New Roman"/>
                        <a:cs typeface="Times New Roman"/>
                      </a:endParaRPr>
                    </a:p>
                    <a:p>
                      <a:pPr marL="20955" marR="131445">
                        <a:lnSpc>
                          <a:spcPct val="100000"/>
                        </a:lnSpc>
                        <a:spcBef>
                          <a:spcPts val="5"/>
                        </a:spcBef>
                      </a:pPr>
                      <a:r>
                        <a:rPr sz="800" b="1" spc="-10" dirty="0">
                          <a:latin typeface="Arial"/>
                          <a:cs typeface="Arial"/>
                        </a:rPr>
                        <a:t>NanoString</a:t>
                      </a:r>
                      <a:r>
                        <a:rPr sz="800" b="1" spc="500" dirty="0">
                          <a:latin typeface="Arial"/>
                          <a:cs typeface="Arial"/>
                        </a:rPr>
                        <a:t> </a:t>
                      </a:r>
                      <a:r>
                        <a:rPr sz="800" b="1" spc="-25" dirty="0">
                          <a:latin typeface="Arial"/>
                          <a:cs typeface="Arial"/>
                        </a:rPr>
                        <a:t>COO</a:t>
                      </a:r>
                      <a:endParaRPr sz="800" dirty="0">
                        <a:latin typeface="Arial"/>
                        <a:cs typeface="Arial"/>
                      </a:endParaRPr>
                    </a:p>
                  </a:txBody>
                  <a:tcPr marL="0" marR="0" marT="110033"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10" dirty="0">
                          <a:latin typeface="Arial"/>
                          <a:cs typeface="Arial"/>
                        </a:rPr>
                        <a:t>NanoString</a:t>
                      </a:r>
                      <a:r>
                        <a:rPr sz="800" spc="20" dirty="0">
                          <a:latin typeface="Arial"/>
                          <a:cs typeface="Arial"/>
                        </a:rPr>
                        <a:t> </a:t>
                      </a:r>
                      <a:r>
                        <a:rPr sz="800" spc="-25" dirty="0">
                          <a:latin typeface="Arial"/>
                          <a:cs typeface="Arial"/>
                        </a:rPr>
                        <a:t>GCB</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187</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65.</a:t>
                      </a:r>
                      <a:r>
                        <a:rPr lang="en-GB" sz="800" spc="-2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170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65.8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1.0</a:t>
                      </a:r>
                      <a:r>
                        <a:rPr lang="en-GB" sz="800" b="1" spc="-20" dirty="0">
                          <a:latin typeface="Arial"/>
                          <a:cs typeface="Arial"/>
                        </a:rPr>
                        <a:t>7</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0.74–1.5</a:t>
                      </a:r>
                      <a:r>
                        <a:rPr lang="en-GB" sz="800" spc="-1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187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82.9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170</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8</a:t>
                      </a:r>
                      <a:r>
                        <a:rPr lang="en-GB" sz="800" spc="-25" dirty="0">
                          <a:latin typeface="Arial"/>
                          <a:cs typeface="Arial"/>
                        </a:rPr>
                        <a:t>2.3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lang="en-GB" sz="800" b="1" dirty="0">
                          <a:latin typeface="Arial"/>
                          <a:cs typeface="Arial"/>
                        </a:rPr>
                        <a:t>0.99</a:t>
                      </a:r>
                      <a:endParaRPr sz="800" b="1"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a:t>
                      </a:r>
                      <a:r>
                        <a:rPr lang="en-GB" sz="800" spc="-10" dirty="0">
                          <a:latin typeface="Arial"/>
                          <a:cs typeface="Arial"/>
                        </a:rPr>
                        <a:t>0</a:t>
                      </a:r>
                      <a:r>
                        <a:rPr sz="800" spc="-10" dirty="0">
                          <a:latin typeface="Arial"/>
                          <a:cs typeface="Arial"/>
                        </a:rPr>
                        <a:t>–1.6</a:t>
                      </a:r>
                      <a:r>
                        <a:rPr lang="en-GB" sz="800" spc="-10" dirty="0">
                          <a:latin typeface="Arial"/>
                          <a:cs typeface="Arial"/>
                        </a:rPr>
                        <a:t>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7"/>
                  </a:ext>
                </a:extLst>
              </a:tr>
              <a:tr h="181977">
                <a:tc vMerge="1">
                  <a:txBody>
                    <a:bodyPr/>
                    <a:lstStyle/>
                    <a:p>
                      <a:endParaRPr/>
                    </a:p>
                  </a:txBody>
                  <a:tcPr marL="0" marR="0" marT="8255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NanoString</a:t>
                      </a:r>
                      <a:r>
                        <a:rPr sz="800" spc="20" dirty="0">
                          <a:latin typeface="Arial"/>
                          <a:cs typeface="Arial"/>
                        </a:rPr>
                        <a:t> </a:t>
                      </a:r>
                      <a:r>
                        <a:rPr sz="800" spc="-25" dirty="0">
                          <a:latin typeface="Arial"/>
                          <a:cs typeface="Arial"/>
                        </a:rPr>
                        <a:t>ABC</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106</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72.5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129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45.</a:t>
                      </a:r>
                      <a:r>
                        <a:rPr lang="en-GB" sz="800" spc="-20" dirty="0">
                          <a:latin typeface="Arial"/>
                          <a:cs typeface="Arial"/>
                        </a:rPr>
                        <a:t>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0.3</a:t>
                      </a:r>
                      <a:r>
                        <a:rPr lang="en-GB" sz="800" b="1" spc="-20" dirty="0">
                          <a:latin typeface="Arial"/>
                          <a:cs typeface="Arial"/>
                        </a:rPr>
                        <a:t>8</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0.24–0.5</a:t>
                      </a:r>
                      <a:r>
                        <a:rPr lang="en-GB" sz="800" spc="-1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106</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84.6</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129</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69.9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0.49</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0.28–0.88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12700">
                      <a:noFill/>
                      <a:prstDash val="soli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8"/>
                  </a:ext>
                </a:extLst>
              </a:tr>
              <a:tr h="182824">
                <a:tc vMerge="1">
                  <a:txBody>
                    <a:bodyPr/>
                    <a:lstStyle/>
                    <a:p>
                      <a:endParaRPr/>
                    </a:p>
                  </a:txBody>
                  <a:tcPr marL="0" marR="0" marT="8255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NanoString</a:t>
                      </a:r>
                      <a:r>
                        <a:rPr sz="800" spc="20" dirty="0">
                          <a:latin typeface="Arial"/>
                          <a:cs typeface="Arial"/>
                        </a:rPr>
                        <a:t> </a:t>
                      </a:r>
                      <a:r>
                        <a:rPr sz="800" spc="-25" dirty="0">
                          <a:latin typeface="Arial"/>
                          <a:cs typeface="Arial"/>
                        </a:rPr>
                        <a:t>UNC</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44</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55.</a:t>
                      </a:r>
                      <a:r>
                        <a:rPr lang="en-GB" sz="800" spc="-20" dirty="0">
                          <a:latin typeface="Arial"/>
                          <a:cs typeface="Arial"/>
                        </a:rPr>
                        <a:t>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53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70</a:t>
                      </a:r>
                      <a:r>
                        <a:rPr lang="en-GB" sz="800" spc="-25" dirty="0">
                          <a:latin typeface="Arial"/>
                          <a:cs typeface="Arial"/>
                        </a:rPr>
                        <a:t>.8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a:t>
                      </a:r>
                      <a:r>
                        <a:rPr lang="en-GB" sz="800" b="1" spc="-20" dirty="0">
                          <a:latin typeface="Arial"/>
                          <a:cs typeface="Arial"/>
                        </a:rPr>
                        <a:t>60</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0.7</a:t>
                      </a:r>
                      <a:r>
                        <a:rPr lang="en-GB" sz="800" spc="-10" dirty="0">
                          <a:latin typeface="Arial"/>
                          <a:cs typeface="Arial"/>
                        </a:rPr>
                        <a:t>9–</a:t>
                      </a:r>
                      <a:r>
                        <a:rPr sz="800" spc="-10" dirty="0">
                          <a:latin typeface="Arial"/>
                          <a:cs typeface="Arial"/>
                        </a:rPr>
                        <a:t>3.2</a:t>
                      </a:r>
                      <a:r>
                        <a:rPr lang="en-GB" sz="800" spc="-10" dirty="0">
                          <a:latin typeface="Arial"/>
                          <a:cs typeface="Arial"/>
                        </a:rPr>
                        <a:t>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44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76.9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53</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94.2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4.46</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1.23–16.21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12700">
                      <a:noFill/>
                      <a:prstDash val="soli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19"/>
                  </a:ext>
                </a:extLst>
              </a:tr>
              <a:tr h="182824">
                <a:tc vMerge="1">
                  <a:txBody>
                    <a:bodyPr/>
                    <a:lstStyle/>
                    <a:p>
                      <a:endParaRPr/>
                    </a:p>
                  </a:txBody>
                  <a:tcPr marL="0" marR="0" marT="82550"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Unknown</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103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60.2</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87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59.</a:t>
                      </a:r>
                      <a:r>
                        <a:rPr lang="en-GB" sz="800" spc="-20" dirty="0">
                          <a:latin typeface="Arial"/>
                          <a:cs typeface="Arial"/>
                        </a:rPr>
                        <a:t>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3</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0.51–1.3</a:t>
                      </a:r>
                      <a:r>
                        <a:rPr lang="en-GB" sz="800" spc="-10" dirty="0">
                          <a:latin typeface="Arial"/>
                          <a:cs typeface="Arial"/>
                        </a:rPr>
                        <a:t>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103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81.3</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87</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79</a:t>
                      </a:r>
                      <a:r>
                        <a:rPr lang="en-GB" sz="800" spc="-25"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5" dirty="0">
                          <a:latin typeface="Arial"/>
                          <a:cs typeface="Arial"/>
                        </a:rPr>
                        <a:t>0.8</a:t>
                      </a:r>
                      <a:r>
                        <a:rPr lang="en-GB" sz="800" b="1" spc="-25" dirty="0">
                          <a:latin typeface="Arial"/>
                          <a:cs typeface="Arial"/>
                        </a:rPr>
                        <a:t>0</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0.42–1.51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12700">
                      <a:noFill/>
                      <a:prstDash val="solid"/>
                    </a:lnR>
                    <a:lnT w="12700">
                      <a:noFill/>
                      <a:prstDash val="solid"/>
                    </a:lnT>
                    <a:lnB w="9525" cap="flat" cmpd="sng" algn="ctr">
                      <a:solidFill>
                        <a:srgbClr val="BFBFBF"/>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0"/>
                  </a:ext>
                </a:extLst>
              </a:tr>
              <a:tr h="181977">
                <a:tc rowSpan="3">
                  <a:txBody>
                    <a:bodyPr/>
                    <a:lstStyle/>
                    <a:p>
                      <a:pPr marL="20955" marR="178435">
                        <a:lnSpc>
                          <a:spcPct val="100000"/>
                        </a:lnSpc>
                        <a:spcBef>
                          <a:spcPts val="445"/>
                        </a:spcBef>
                      </a:pPr>
                      <a:r>
                        <a:rPr sz="800" b="1" spc="-10" dirty="0">
                          <a:latin typeface="Arial"/>
                          <a:cs typeface="Arial"/>
                        </a:rPr>
                        <a:t>Double</a:t>
                      </a:r>
                      <a:r>
                        <a:rPr sz="800" b="1" spc="500" dirty="0">
                          <a:latin typeface="Arial"/>
                          <a:cs typeface="Arial"/>
                        </a:rPr>
                        <a:t> </a:t>
                      </a:r>
                      <a:r>
                        <a:rPr sz="800" b="1" spc="-10" dirty="0">
                          <a:latin typeface="Arial"/>
                          <a:cs typeface="Arial"/>
                        </a:rPr>
                        <a:t>expressor</a:t>
                      </a:r>
                      <a:r>
                        <a:rPr sz="800" b="1" spc="500" dirty="0">
                          <a:latin typeface="Arial"/>
                          <a:cs typeface="Arial"/>
                        </a:rPr>
                        <a:t> </a:t>
                      </a:r>
                      <a:r>
                        <a:rPr sz="800" b="1" dirty="0">
                          <a:latin typeface="Arial"/>
                          <a:cs typeface="Arial"/>
                        </a:rPr>
                        <a:t>by</a:t>
                      </a:r>
                      <a:r>
                        <a:rPr sz="800" b="1" spc="-5" dirty="0">
                          <a:latin typeface="Arial"/>
                          <a:cs typeface="Arial"/>
                        </a:rPr>
                        <a:t> </a:t>
                      </a:r>
                      <a:r>
                        <a:rPr sz="800" b="1" spc="-25" dirty="0">
                          <a:latin typeface="Arial"/>
                          <a:cs typeface="Arial"/>
                        </a:rPr>
                        <a:t>IHC</a:t>
                      </a:r>
                      <a:endParaRPr sz="800" dirty="0">
                        <a:latin typeface="Arial"/>
                        <a:cs typeface="Arial"/>
                      </a:endParaRPr>
                    </a:p>
                  </a:txBody>
                  <a:tcPr marL="0" marR="0" marT="7533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marL="20955">
                        <a:lnSpc>
                          <a:spcPct val="100000"/>
                        </a:lnSpc>
                        <a:spcBef>
                          <a:spcPts val="100"/>
                        </a:spcBef>
                      </a:pPr>
                      <a:r>
                        <a:rPr sz="800" spc="-25" dirty="0">
                          <a:latin typeface="Arial"/>
                          <a:cs typeface="Arial"/>
                        </a:rPr>
                        <a:t>DEL</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139</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63.1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151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50.0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0.65</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0.45–0.94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139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76.</a:t>
                      </a:r>
                      <a:r>
                        <a:rPr lang="en-GB" sz="800" spc="-20" dirty="0">
                          <a:latin typeface="Arial"/>
                          <a:cs typeface="Arial"/>
                        </a:rPr>
                        <a:t>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151</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73</a:t>
                      </a:r>
                      <a:r>
                        <a:rPr lang="en-GB" sz="800" spc="-25"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0.84</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0.53–1.33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9525" cap="flat" cmpd="sng" algn="ctr">
                      <a:solidFill>
                        <a:srgbClr val="BFBFBF"/>
                      </a:solidFill>
                      <a:prstDash val="solid"/>
                      <a:round/>
                      <a:headEnd type="none" w="med" len="med"/>
                      <a:tailEnd type="none" w="med" len="me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1"/>
                  </a:ext>
                </a:extLst>
              </a:tr>
              <a:tr h="182824">
                <a:tc vMerge="1">
                  <a:txBody>
                    <a:bodyPr/>
                    <a:lstStyle/>
                    <a:p>
                      <a:endParaRPr/>
                    </a:p>
                  </a:txBody>
                  <a:tcPr marL="0" marR="0" marT="56515"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dirty="0">
                          <a:latin typeface="Arial"/>
                          <a:cs typeface="Arial"/>
                        </a:rPr>
                        <a:t>Non</a:t>
                      </a:r>
                      <a:r>
                        <a:rPr sz="800" spc="-35" dirty="0">
                          <a:latin typeface="Arial"/>
                          <a:cs typeface="Arial"/>
                        </a:rPr>
                        <a:t> </a:t>
                      </a:r>
                      <a:r>
                        <a:rPr sz="800" spc="-25" dirty="0">
                          <a:latin typeface="Arial"/>
                          <a:cs typeface="Arial"/>
                        </a:rPr>
                        <a:t>DEL</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223</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66.</a:t>
                      </a:r>
                      <a:r>
                        <a:rPr lang="en-GB" sz="800" spc="-20" dirty="0">
                          <a:latin typeface="Arial"/>
                          <a:cs typeface="Arial"/>
                        </a:rPr>
                        <a:t>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a:t>
                      </a:r>
                      <a:r>
                        <a:rPr lang="en-GB" sz="800" spc="-20" dirty="0">
                          <a:latin typeface="Arial"/>
                          <a:cs typeface="Arial"/>
                        </a:rPr>
                        <a:t>4</a:t>
                      </a:r>
                      <a:r>
                        <a:rPr sz="800" spc="-20" dirty="0">
                          <a:latin typeface="Arial"/>
                          <a:cs typeface="Arial"/>
                        </a:rPr>
                        <a:t>.7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0.89</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0.64–1.24</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223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86.3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215</a:t>
                      </a:r>
                      <a:endParaRPr sz="80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lang="en-GB" sz="800" spc="-20" dirty="0">
                          <a:latin typeface="Arial"/>
                          <a:cs typeface="Arial"/>
                        </a:rPr>
                        <a:t>82.8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a:t>
                      </a:r>
                      <a:r>
                        <a:rPr lang="en-GB" sz="800" b="1" spc="-20" dirty="0">
                          <a:latin typeface="Arial"/>
                          <a:cs typeface="Arial"/>
                        </a:rPr>
                        <a:t>1</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a:t>
                      </a:r>
                      <a:r>
                        <a:rPr lang="en-GB" sz="800" spc="-10" dirty="0">
                          <a:latin typeface="Arial"/>
                          <a:cs typeface="Arial"/>
                        </a:rPr>
                        <a:t>1</a:t>
                      </a:r>
                      <a:r>
                        <a:rPr sz="800" spc="-10" dirty="0">
                          <a:latin typeface="Arial"/>
                          <a:cs typeface="Arial"/>
                        </a:rPr>
                        <a:t>–1.3</a:t>
                      </a:r>
                      <a:r>
                        <a:rPr lang="en-GB" sz="800" spc="-10" dirty="0">
                          <a:latin typeface="Arial"/>
                          <a:cs typeface="Arial"/>
                        </a:rPr>
                        <a:t>0</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12700">
                      <a:noFill/>
                      <a:prstDash val="soli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12700">
                      <a:noFill/>
                      <a:prstDash val="solid"/>
                    </a:lnL>
                    <a:lnR w="12700">
                      <a:noFill/>
                      <a:prstDash val="solid"/>
                    </a:lnR>
                    <a:lnT w="12700">
                      <a:noFill/>
                      <a:prstDash val="solid"/>
                    </a:lnT>
                    <a:lnB w="12700">
                      <a:noFill/>
                      <a:prstDash val="solid"/>
                    </a:lnB>
                    <a:lnTlToBr w="12700" cmpd="sng">
                      <a:noFill/>
                      <a:prstDash val="solid"/>
                    </a:lnTlToBr>
                    <a:lnBlToTr w="12700" cmpd="sng">
                      <a:noFill/>
                      <a:prstDash val="solid"/>
                    </a:lnBlToTr>
                  </a:tcPr>
                </a:tc>
                <a:extLst>
                  <a:ext uri="{0D108BD9-81ED-4DB2-BD59-A6C34878D82A}">
                    <a16:rowId xmlns:a16="http://schemas.microsoft.com/office/drawing/2014/main" val="10022"/>
                  </a:ext>
                </a:extLst>
              </a:tr>
              <a:tr h="182824">
                <a:tc vMerge="1">
                  <a:txBody>
                    <a:bodyPr/>
                    <a:lstStyle/>
                    <a:p>
                      <a:endParaRPr/>
                    </a:p>
                  </a:txBody>
                  <a:tcPr marL="0" marR="0" marT="56515" marB="0">
                    <a:lnL w="12700">
                      <a:solidFill>
                        <a:srgbClr val="221F1F"/>
                      </a:solidFill>
                      <a:prstDash val="solid"/>
                    </a:lnL>
                    <a:lnR w="12700">
                      <a:solidFill>
                        <a:srgbClr val="221F1F"/>
                      </a:solidFill>
                      <a:prstDash val="solid"/>
                    </a:lnR>
                    <a:lnT w="12700">
                      <a:solidFill>
                        <a:srgbClr val="221F1F"/>
                      </a:solidFill>
                      <a:prstDash val="solid"/>
                    </a:lnT>
                    <a:lnB w="12700">
                      <a:solidFill>
                        <a:srgbClr val="221F1F"/>
                      </a:solidFill>
                      <a:prstDash val="solid"/>
                    </a:lnB>
                  </a:tcPr>
                </a:tc>
                <a:tc>
                  <a:txBody>
                    <a:bodyPr/>
                    <a:lstStyle/>
                    <a:p>
                      <a:pPr marL="20955">
                        <a:lnSpc>
                          <a:spcPct val="100000"/>
                        </a:lnSpc>
                        <a:spcBef>
                          <a:spcPts val="100"/>
                        </a:spcBef>
                      </a:pPr>
                      <a:r>
                        <a:rPr sz="800" spc="-10" dirty="0">
                          <a:latin typeface="Arial"/>
                          <a:cs typeface="Arial"/>
                        </a:rPr>
                        <a:t>Unknown</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chemeClr val="tx2"/>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78</a:t>
                      </a:r>
                      <a:endParaRPr sz="800" dirty="0">
                        <a:latin typeface="Arial"/>
                        <a:cs typeface="Arial"/>
                      </a:endParaRPr>
                    </a:p>
                  </a:txBody>
                  <a:tcPr marL="0" marR="0" marT="16928" marB="0">
                    <a:lnL w="9525" cap="flat" cmpd="sng" algn="ctr">
                      <a:solidFill>
                        <a:schemeClr val="tx2"/>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63.7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63.5</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0.84</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0.48–1.47</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78</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81.6</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5" dirty="0">
                          <a:latin typeface="Arial"/>
                          <a:cs typeface="Arial"/>
                        </a:rPr>
                        <a:t>73</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20" dirty="0">
                          <a:latin typeface="Arial"/>
                          <a:cs typeface="Arial"/>
                        </a:rPr>
                        <a:t>84.1</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85"/>
                        </a:spcBef>
                      </a:pPr>
                      <a:r>
                        <a:rPr sz="800" b="1" spc="-20" dirty="0">
                          <a:latin typeface="Arial"/>
                          <a:cs typeface="Arial"/>
                        </a:rPr>
                        <a:t>1.1</a:t>
                      </a:r>
                      <a:r>
                        <a:rPr lang="en-GB" sz="800" b="1" spc="-20" dirty="0">
                          <a:latin typeface="Arial"/>
                          <a:cs typeface="Arial"/>
                        </a:rPr>
                        <a:t>8</a:t>
                      </a:r>
                      <a:endParaRPr sz="800" dirty="0">
                        <a:latin typeface="Arial"/>
                        <a:cs typeface="Arial"/>
                      </a:endParaRPr>
                    </a:p>
                  </a:txBody>
                  <a:tcPr marL="0" marR="0" marT="14389"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gn="ctr">
                        <a:lnSpc>
                          <a:spcPct val="100000"/>
                        </a:lnSpc>
                        <a:spcBef>
                          <a:spcPts val="100"/>
                        </a:spcBef>
                      </a:pPr>
                      <a:r>
                        <a:rPr sz="800" spc="-10" dirty="0">
                          <a:latin typeface="Arial"/>
                          <a:cs typeface="Arial"/>
                        </a:rPr>
                        <a:t>0.53–2.5</a:t>
                      </a:r>
                      <a:r>
                        <a:rPr lang="en-GB" sz="800" spc="-10" dirty="0">
                          <a:latin typeface="Arial"/>
                          <a:cs typeface="Arial"/>
                        </a:rPr>
                        <a:t>9</a:t>
                      </a:r>
                      <a:endParaRPr sz="800" dirty="0">
                        <a:latin typeface="Arial"/>
                        <a:cs typeface="Arial"/>
                      </a:endParaRPr>
                    </a:p>
                  </a:txBody>
                  <a:tcPr marL="0" marR="0" marT="16928" marB="0">
                    <a:lnL w="9525" cap="flat" cmpd="sng" algn="ctr">
                      <a:solidFill>
                        <a:srgbClr val="0B41CD"/>
                      </a:solidFill>
                      <a:prstDash val="solid"/>
                      <a:round/>
                      <a:headEnd type="none" w="med" len="med"/>
                      <a:tailEnd type="none" w="med" len="med"/>
                    </a:lnL>
                    <a:lnR w="9525" cap="flat" cmpd="sng" algn="ctr">
                      <a:solidFill>
                        <a:srgbClr val="0B41CD"/>
                      </a:solid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a:latin typeface="Times New Roman"/>
                        <a:cs typeface="Times New Roman"/>
                      </a:endParaRPr>
                    </a:p>
                  </a:txBody>
                  <a:tcPr marL="0" marR="0" marT="0" marB="0">
                    <a:lnL w="9525" cap="flat" cmpd="sng" algn="ctr">
                      <a:solidFill>
                        <a:srgbClr val="0B41CD"/>
                      </a:solidFill>
                      <a:prstDash val="solid"/>
                      <a:round/>
                      <a:headEnd type="none" w="med" len="med"/>
                      <a:tailEnd type="none" w="med" len="med"/>
                    </a:lnL>
                    <a:lnR w="12700">
                      <a:noFill/>
                      <a:prstDash val="soli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pPr>
                      <a:endParaRPr sz="800" dirty="0">
                        <a:latin typeface="Times New Roman"/>
                        <a:cs typeface="Times New Roman"/>
                      </a:endParaRPr>
                    </a:p>
                  </a:txBody>
                  <a:tcPr marL="0" marR="0" marT="0" marB="0">
                    <a:lnL w="12700">
                      <a:noFill/>
                      <a:prstDash val="solid"/>
                    </a:lnL>
                    <a:lnR w="9525" cap="flat" cmpd="sng" algn="ctr">
                      <a:noFill/>
                      <a:prstDash val="solid"/>
                      <a:round/>
                      <a:headEnd type="none" w="med" len="med"/>
                      <a:tailEnd type="none" w="med" len="med"/>
                    </a:lnR>
                    <a:lnT w="12700">
                      <a:noFill/>
                      <a:prstDash val="solid"/>
                    </a:lnT>
                    <a:lnB w="9525" cap="flat" cmpd="sng" algn="ctr">
                      <a:no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0023"/>
                  </a:ext>
                </a:extLst>
              </a:tr>
            </a:tbl>
          </a:graphicData>
        </a:graphic>
      </p:graphicFrame>
      <p:sp>
        <p:nvSpPr>
          <p:cNvPr id="1027" name="Freeform 1026">
            <a:extLst>
              <a:ext uri="{FF2B5EF4-FFF2-40B4-BE49-F238E27FC236}">
                <a16:creationId xmlns:a16="http://schemas.microsoft.com/office/drawing/2014/main" id="{D3C91CA0-4C8C-AC3C-53E8-6F4EB9470B6F}"/>
              </a:ext>
            </a:extLst>
          </p:cNvPr>
          <p:cNvSpPr/>
          <p:nvPr/>
        </p:nvSpPr>
        <p:spPr>
          <a:xfrm>
            <a:off x="4775182" y="6159487"/>
            <a:ext cx="1437914" cy="16916"/>
          </a:xfrm>
          <a:custGeom>
            <a:avLst/>
            <a:gdLst>
              <a:gd name="connsiteX0" fmla="*/ 0 w 1078768"/>
              <a:gd name="connsiteY0" fmla="*/ 0 h 12691"/>
              <a:gd name="connsiteX1" fmla="*/ 1078768 w 1078768"/>
              <a:gd name="connsiteY1" fmla="*/ 0 h 12691"/>
            </a:gdLst>
            <a:ahLst/>
            <a:cxnLst>
              <a:cxn ang="0">
                <a:pos x="connsiteX0" y="connsiteY0"/>
              </a:cxn>
              <a:cxn ang="0">
                <a:pos x="connsiteX1" y="connsiteY1"/>
              </a:cxn>
            </a:cxnLst>
            <a:rect l="l" t="t" r="r" b="b"/>
            <a:pathLst>
              <a:path w="1078768" h="12691">
                <a:moveTo>
                  <a:pt x="0" y="0"/>
                </a:moveTo>
                <a:lnTo>
                  <a:pt x="1078768" y="0"/>
                </a:lnTo>
              </a:path>
            </a:pathLst>
          </a:custGeom>
          <a:ln w="9512" cap="sq">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28" name="Graphic 2">
            <a:extLst>
              <a:ext uri="{FF2B5EF4-FFF2-40B4-BE49-F238E27FC236}">
                <a16:creationId xmlns:a16="http://schemas.microsoft.com/office/drawing/2014/main" id="{E93F9799-3AAB-EF71-D37B-52D04C046EBB}"/>
              </a:ext>
            </a:extLst>
          </p:cNvPr>
          <p:cNvGrpSpPr/>
          <p:nvPr/>
        </p:nvGrpSpPr>
        <p:grpSpPr>
          <a:xfrm>
            <a:off x="8456075" y="6159486"/>
            <a:ext cx="1437914" cy="50750"/>
            <a:chOff x="5681969" y="5076266"/>
            <a:chExt cx="1078768" cy="38074"/>
          </a:xfrm>
        </p:grpSpPr>
        <p:sp>
          <p:nvSpPr>
            <p:cNvPr id="1029" name="Freeform 1028">
              <a:extLst>
                <a:ext uri="{FF2B5EF4-FFF2-40B4-BE49-F238E27FC236}">
                  <a16:creationId xmlns:a16="http://schemas.microsoft.com/office/drawing/2014/main" id="{72E2FE72-596F-3E46-8411-AD57D6AF0147}"/>
                </a:ext>
              </a:extLst>
            </p:cNvPr>
            <p:cNvSpPr/>
            <p:nvPr/>
          </p:nvSpPr>
          <p:spPr>
            <a:xfrm>
              <a:off x="5681969" y="5076266"/>
              <a:ext cx="12691" cy="38074"/>
            </a:xfrm>
            <a:custGeom>
              <a:avLst/>
              <a:gdLst>
                <a:gd name="connsiteX0" fmla="*/ 0 w 12691"/>
                <a:gd name="connsiteY0" fmla="*/ 0 h 38074"/>
                <a:gd name="connsiteX1" fmla="*/ 0 w 12691"/>
                <a:gd name="connsiteY1" fmla="*/ 38074 h 38074"/>
              </a:gdLst>
              <a:ahLst/>
              <a:cxnLst>
                <a:cxn ang="0">
                  <a:pos x="connsiteX0" y="connsiteY0"/>
                </a:cxn>
                <a:cxn ang="0">
                  <a:pos x="connsiteX1" y="connsiteY1"/>
                </a:cxn>
              </a:cxnLst>
              <a:rect l="l" t="t" r="r" b="b"/>
              <a:pathLst>
                <a:path w="12691" h="38074">
                  <a:moveTo>
                    <a:pt x="0" y="0"/>
                  </a:moveTo>
                  <a:lnTo>
                    <a:pt x="0" y="38074"/>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0" name="Freeform 1029">
              <a:extLst>
                <a:ext uri="{FF2B5EF4-FFF2-40B4-BE49-F238E27FC236}">
                  <a16:creationId xmlns:a16="http://schemas.microsoft.com/office/drawing/2014/main" id="{8F2EBBF5-E4A5-CC72-8651-D3445365AEE1}"/>
                </a:ext>
              </a:extLst>
            </p:cNvPr>
            <p:cNvSpPr/>
            <p:nvPr/>
          </p:nvSpPr>
          <p:spPr>
            <a:xfrm>
              <a:off x="6180614" y="5076266"/>
              <a:ext cx="12691" cy="38074"/>
            </a:xfrm>
            <a:custGeom>
              <a:avLst/>
              <a:gdLst>
                <a:gd name="connsiteX0" fmla="*/ 0 w 12691"/>
                <a:gd name="connsiteY0" fmla="*/ 0 h 38074"/>
                <a:gd name="connsiteX1" fmla="*/ 0 w 12691"/>
                <a:gd name="connsiteY1" fmla="*/ 38074 h 38074"/>
              </a:gdLst>
              <a:ahLst/>
              <a:cxnLst>
                <a:cxn ang="0">
                  <a:pos x="connsiteX0" y="connsiteY0"/>
                </a:cxn>
                <a:cxn ang="0">
                  <a:pos x="connsiteX1" y="connsiteY1"/>
                </a:cxn>
              </a:cxnLst>
              <a:rect l="l" t="t" r="r" b="b"/>
              <a:pathLst>
                <a:path w="12691" h="38074">
                  <a:moveTo>
                    <a:pt x="0" y="0"/>
                  </a:moveTo>
                  <a:lnTo>
                    <a:pt x="0" y="38074"/>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31" name="Freeform 1030">
              <a:extLst>
                <a:ext uri="{FF2B5EF4-FFF2-40B4-BE49-F238E27FC236}">
                  <a16:creationId xmlns:a16="http://schemas.microsoft.com/office/drawing/2014/main" id="{C7A252C6-8296-B801-D00A-B5AFF2279BAE}"/>
                </a:ext>
              </a:extLst>
            </p:cNvPr>
            <p:cNvSpPr/>
            <p:nvPr/>
          </p:nvSpPr>
          <p:spPr>
            <a:xfrm>
              <a:off x="6760737" y="5076266"/>
              <a:ext cx="12691" cy="38074"/>
            </a:xfrm>
            <a:custGeom>
              <a:avLst/>
              <a:gdLst>
                <a:gd name="connsiteX0" fmla="*/ 0 w 12691"/>
                <a:gd name="connsiteY0" fmla="*/ 0 h 38074"/>
                <a:gd name="connsiteX1" fmla="*/ 0 w 12691"/>
                <a:gd name="connsiteY1" fmla="*/ 38074 h 38074"/>
              </a:gdLst>
              <a:ahLst/>
              <a:cxnLst>
                <a:cxn ang="0">
                  <a:pos x="connsiteX0" y="connsiteY0"/>
                </a:cxn>
                <a:cxn ang="0">
                  <a:pos x="connsiteX1" y="connsiteY1"/>
                </a:cxn>
              </a:cxnLst>
              <a:rect l="l" t="t" r="r" b="b"/>
              <a:pathLst>
                <a:path w="12691" h="38074">
                  <a:moveTo>
                    <a:pt x="0" y="0"/>
                  </a:moveTo>
                  <a:lnTo>
                    <a:pt x="0" y="38074"/>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1032" name="Freeform 1031">
            <a:extLst>
              <a:ext uri="{FF2B5EF4-FFF2-40B4-BE49-F238E27FC236}">
                <a16:creationId xmlns:a16="http://schemas.microsoft.com/office/drawing/2014/main" id="{7DE40A9C-3FA7-9228-91BB-4E317714B450}"/>
              </a:ext>
            </a:extLst>
          </p:cNvPr>
          <p:cNvSpPr/>
          <p:nvPr/>
        </p:nvSpPr>
        <p:spPr>
          <a:xfrm>
            <a:off x="8456075" y="6159487"/>
            <a:ext cx="1437914" cy="16916"/>
          </a:xfrm>
          <a:custGeom>
            <a:avLst/>
            <a:gdLst>
              <a:gd name="connsiteX0" fmla="*/ 0 w 1078768"/>
              <a:gd name="connsiteY0" fmla="*/ 0 h 12691"/>
              <a:gd name="connsiteX1" fmla="*/ 1078768 w 1078768"/>
              <a:gd name="connsiteY1" fmla="*/ 0 h 12691"/>
            </a:gdLst>
            <a:ahLst/>
            <a:cxnLst>
              <a:cxn ang="0">
                <a:pos x="connsiteX0" y="connsiteY0"/>
              </a:cxn>
              <a:cxn ang="0">
                <a:pos x="connsiteX1" y="connsiteY1"/>
              </a:cxn>
            </a:cxnLst>
            <a:rect l="l" t="t" r="r" b="b"/>
            <a:pathLst>
              <a:path w="1078768" h="12691">
                <a:moveTo>
                  <a:pt x="0" y="0"/>
                </a:moveTo>
                <a:lnTo>
                  <a:pt x="1078768" y="0"/>
                </a:lnTo>
              </a:path>
            </a:pathLst>
          </a:custGeom>
          <a:ln w="9512" cap="sq">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33" name="Graphic 2">
            <a:extLst>
              <a:ext uri="{FF2B5EF4-FFF2-40B4-BE49-F238E27FC236}">
                <a16:creationId xmlns:a16="http://schemas.microsoft.com/office/drawing/2014/main" id="{9CB89247-42FE-7606-2E9D-766090A334D4}"/>
              </a:ext>
            </a:extLst>
          </p:cNvPr>
          <p:cNvGrpSpPr/>
          <p:nvPr/>
        </p:nvGrpSpPr>
        <p:grpSpPr>
          <a:xfrm>
            <a:off x="8235312" y="6157244"/>
            <a:ext cx="1747659" cy="215952"/>
            <a:chOff x="5583085" y="5074585"/>
            <a:chExt cx="1311149" cy="162014"/>
          </a:xfrm>
          <a:solidFill>
            <a:srgbClr val="000000"/>
          </a:solidFill>
        </p:grpSpPr>
        <p:sp>
          <p:nvSpPr>
            <p:cNvPr id="1034" name="TextBox 1033">
              <a:extLst>
                <a:ext uri="{FF2B5EF4-FFF2-40B4-BE49-F238E27FC236}">
                  <a16:creationId xmlns:a16="http://schemas.microsoft.com/office/drawing/2014/main" id="{C0120C2D-27CF-0964-A5A4-6F244A726B80}"/>
                </a:ext>
              </a:extLst>
            </p:cNvPr>
            <p:cNvSpPr txBox="1"/>
            <p:nvPr/>
          </p:nvSpPr>
          <p:spPr>
            <a:xfrm>
              <a:off x="5583085" y="5074585"/>
              <a:ext cx="290073"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0.25</a:t>
              </a:r>
            </a:p>
          </p:txBody>
        </p:sp>
        <p:sp>
          <p:nvSpPr>
            <p:cNvPr id="1035" name="TextBox 1034">
              <a:extLst>
                <a:ext uri="{FF2B5EF4-FFF2-40B4-BE49-F238E27FC236}">
                  <a16:creationId xmlns:a16="http://schemas.microsoft.com/office/drawing/2014/main" id="{5B6FDC3E-16D7-386E-184A-548FCB63BCF6}"/>
                </a:ext>
              </a:extLst>
            </p:cNvPr>
            <p:cNvSpPr txBox="1"/>
            <p:nvPr/>
          </p:nvSpPr>
          <p:spPr>
            <a:xfrm>
              <a:off x="6134720" y="5074585"/>
              <a:ext cx="181837"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1</a:t>
              </a:r>
            </a:p>
          </p:txBody>
        </p:sp>
        <p:sp>
          <p:nvSpPr>
            <p:cNvPr id="1036" name="TextBox 1035">
              <a:extLst>
                <a:ext uri="{FF2B5EF4-FFF2-40B4-BE49-F238E27FC236}">
                  <a16:creationId xmlns:a16="http://schemas.microsoft.com/office/drawing/2014/main" id="{F5DDCF5B-AC31-129F-3560-420C128FD07B}"/>
                </a:ext>
              </a:extLst>
            </p:cNvPr>
            <p:cNvSpPr txBox="1"/>
            <p:nvPr/>
          </p:nvSpPr>
          <p:spPr>
            <a:xfrm>
              <a:off x="6712397" y="5074966"/>
              <a:ext cx="181837"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5</a:t>
              </a:r>
            </a:p>
          </p:txBody>
        </p:sp>
      </p:grpSp>
      <p:sp>
        <p:nvSpPr>
          <p:cNvPr id="1037" name="Freeform 1036">
            <a:extLst>
              <a:ext uri="{FF2B5EF4-FFF2-40B4-BE49-F238E27FC236}">
                <a16:creationId xmlns:a16="http://schemas.microsoft.com/office/drawing/2014/main" id="{712E2840-E443-03BD-E95D-436F365CF18A}"/>
              </a:ext>
            </a:extLst>
          </p:cNvPr>
          <p:cNvSpPr/>
          <p:nvPr/>
        </p:nvSpPr>
        <p:spPr>
          <a:xfrm>
            <a:off x="5439499" y="2318057"/>
            <a:ext cx="16916" cy="3841428"/>
          </a:xfrm>
          <a:custGeom>
            <a:avLst/>
            <a:gdLst>
              <a:gd name="connsiteX0" fmla="*/ 0 w 12691"/>
              <a:gd name="connsiteY0" fmla="*/ 2881961 h 2881960"/>
              <a:gd name="connsiteX1" fmla="*/ 0 w 12691"/>
              <a:gd name="connsiteY1" fmla="*/ 0 h 2881960"/>
            </a:gdLst>
            <a:ahLst/>
            <a:cxnLst>
              <a:cxn ang="0">
                <a:pos x="connsiteX0" y="connsiteY0"/>
              </a:cxn>
              <a:cxn ang="0">
                <a:pos x="connsiteX1" y="connsiteY1"/>
              </a:cxn>
            </a:cxnLst>
            <a:rect l="l" t="t" r="r" b="b"/>
            <a:pathLst>
              <a:path w="12691" h="2881960">
                <a:moveTo>
                  <a:pt x="0" y="2881961"/>
                </a:moveTo>
                <a:lnTo>
                  <a:pt x="0" y="0"/>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38" name="Graphic 2">
            <a:extLst>
              <a:ext uri="{FF2B5EF4-FFF2-40B4-BE49-F238E27FC236}">
                <a16:creationId xmlns:a16="http://schemas.microsoft.com/office/drawing/2014/main" id="{D67385A0-2550-E908-8E3D-99338F521AB6}"/>
              </a:ext>
            </a:extLst>
          </p:cNvPr>
          <p:cNvGrpSpPr/>
          <p:nvPr/>
        </p:nvGrpSpPr>
        <p:grpSpPr>
          <a:xfrm>
            <a:off x="4775182" y="6159486"/>
            <a:ext cx="1437914" cy="50073"/>
            <a:chOff x="2900778" y="5076266"/>
            <a:chExt cx="1078768" cy="37566"/>
          </a:xfrm>
        </p:grpSpPr>
        <p:sp>
          <p:nvSpPr>
            <p:cNvPr id="1039" name="Freeform 1038">
              <a:extLst>
                <a:ext uri="{FF2B5EF4-FFF2-40B4-BE49-F238E27FC236}">
                  <a16:creationId xmlns:a16="http://schemas.microsoft.com/office/drawing/2014/main" id="{75AD17AF-EAB5-89B9-E881-476EBEA5B240}"/>
                </a:ext>
              </a:extLst>
            </p:cNvPr>
            <p:cNvSpPr/>
            <p:nvPr/>
          </p:nvSpPr>
          <p:spPr>
            <a:xfrm>
              <a:off x="2900778" y="5076266"/>
              <a:ext cx="12691" cy="31728"/>
            </a:xfrm>
            <a:custGeom>
              <a:avLst/>
              <a:gdLst>
                <a:gd name="connsiteX0" fmla="*/ 0 w 12691"/>
                <a:gd name="connsiteY0" fmla="*/ 0 h 31728"/>
                <a:gd name="connsiteX1" fmla="*/ 0 w 12691"/>
                <a:gd name="connsiteY1" fmla="*/ 31729 h 31728"/>
              </a:gdLst>
              <a:ahLst/>
              <a:cxnLst>
                <a:cxn ang="0">
                  <a:pos x="connsiteX0" y="connsiteY0"/>
                </a:cxn>
                <a:cxn ang="0">
                  <a:pos x="connsiteX1" y="connsiteY1"/>
                </a:cxn>
              </a:cxnLst>
              <a:rect l="l" t="t" r="r" b="b"/>
              <a:pathLst>
                <a:path w="12691" h="31728">
                  <a:moveTo>
                    <a:pt x="0" y="0"/>
                  </a:moveTo>
                  <a:lnTo>
                    <a:pt x="0" y="31729"/>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0" name="Freeform 1039">
              <a:extLst>
                <a:ext uri="{FF2B5EF4-FFF2-40B4-BE49-F238E27FC236}">
                  <a16:creationId xmlns:a16="http://schemas.microsoft.com/office/drawing/2014/main" id="{00F06A20-2063-0422-5BC4-3A66C72B8FAA}"/>
                </a:ext>
              </a:extLst>
            </p:cNvPr>
            <p:cNvSpPr/>
            <p:nvPr/>
          </p:nvSpPr>
          <p:spPr>
            <a:xfrm>
              <a:off x="3979546" y="5076266"/>
              <a:ext cx="12691" cy="31728"/>
            </a:xfrm>
            <a:custGeom>
              <a:avLst/>
              <a:gdLst>
                <a:gd name="connsiteX0" fmla="*/ 0 w 12691"/>
                <a:gd name="connsiteY0" fmla="*/ 0 h 31728"/>
                <a:gd name="connsiteX1" fmla="*/ 0 w 12691"/>
                <a:gd name="connsiteY1" fmla="*/ 31729 h 31728"/>
              </a:gdLst>
              <a:ahLst/>
              <a:cxnLst>
                <a:cxn ang="0">
                  <a:pos x="connsiteX0" y="connsiteY0"/>
                </a:cxn>
                <a:cxn ang="0">
                  <a:pos x="connsiteX1" y="connsiteY1"/>
                </a:cxn>
              </a:cxnLst>
              <a:rect l="l" t="t" r="r" b="b"/>
              <a:pathLst>
                <a:path w="12691" h="31728">
                  <a:moveTo>
                    <a:pt x="0" y="0"/>
                  </a:moveTo>
                  <a:lnTo>
                    <a:pt x="0" y="31729"/>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1" name="Freeform 1040">
              <a:extLst>
                <a:ext uri="{FF2B5EF4-FFF2-40B4-BE49-F238E27FC236}">
                  <a16:creationId xmlns:a16="http://schemas.microsoft.com/office/drawing/2014/main" id="{7BCC826E-418B-3D02-0CE6-60ED2E76B0F5}"/>
                </a:ext>
              </a:extLst>
            </p:cNvPr>
            <p:cNvSpPr/>
            <p:nvPr/>
          </p:nvSpPr>
          <p:spPr>
            <a:xfrm>
              <a:off x="3399169" y="5076266"/>
              <a:ext cx="12691" cy="37566"/>
            </a:xfrm>
            <a:custGeom>
              <a:avLst/>
              <a:gdLst>
                <a:gd name="connsiteX0" fmla="*/ 0 w 12691"/>
                <a:gd name="connsiteY0" fmla="*/ 0 h 37566"/>
                <a:gd name="connsiteX1" fmla="*/ 0 w 12691"/>
                <a:gd name="connsiteY1" fmla="*/ 37567 h 37566"/>
              </a:gdLst>
              <a:ahLst/>
              <a:cxnLst>
                <a:cxn ang="0">
                  <a:pos x="connsiteX0" y="connsiteY0"/>
                </a:cxn>
                <a:cxn ang="0">
                  <a:pos x="connsiteX1" y="connsiteY1"/>
                </a:cxn>
              </a:cxnLst>
              <a:rect l="l" t="t" r="r" b="b"/>
              <a:pathLst>
                <a:path w="12691" h="37566">
                  <a:moveTo>
                    <a:pt x="0" y="0"/>
                  </a:moveTo>
                  <a:lnTo>
                    <a:pt x="0" y="37567"/>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042" name="Graphic 2">
            <a:extLst>
              <a:ext uri="{FF2B5EF4-FFF2-40B4-BE49-F238E27FC236}">
                <a16:creationId xmlns:a16="http://schemas.microsoft.com/office/drawing/2014/main" id="{ADDA423B-846D-A3B5-E9F7-D2DC21BDB440}"/>
              </a:ext>
            </a:extLst>
          </p:cNvPr>
          <p:cNvGrpSpPr/>
          <p:nvPr/>
        </p:nvGrpSpPr>
        <p:grpSpPr>
          <a:xfrm>
            <a:off x="4554071" y="6157241"/>
            <a:ext cx="1747658" cy="215444"/>
            <a:chOff x="2790993" y="5074585"/>
            <a:chExt cx="1311148" cy="161633"/>
          </a:xfrm>
          <a:solidFill>
            <a:srgbClr val="000000"/>
          </a:solidFill>
        </p:grpSpPr>
        <p:sp>
          <p:nvSpPr>
            <p:cNvPr id="1043" name="TextBox 1042">
              <a:extLst>
                <a:ext uri="{FF2B5EF4-FFF2-40B4-BE49-F238E27FC236}">
                  <a16:creationId xmlns:a16="http://schemas.microsoft.com/office/drawing/2014/main" id="{FA80AA7C-07DE-0D51-27B8-7A5B634F1299}"/>
                </a:ext>
              </a:extLst>
            </p:cNvPr>
            <p:cNvSpPr txBox="1"/>
            <p:nvPr/>
          </p:nvSpPr>
          <p:spPr>
            <a:xfrm>
              <a:off x="2790993" y="5074585"/>
              <a:ext cx="290073"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0.25</a:t>
              </a:r>
            </a:p>
          </p:txBody>
        </p:sp>
        <p:sp>
          <p:nvSpPr>
            <p:cNvPr id="1044" name="TextBox 1043">
              <a:extLst>
                <a:ext uri="{FF2B5EF4-FFF2-40B4-BE49-F238E27FC236}">
                  <a16:creationId xmlns:a16="http://schemas.microsoft.com/office/drawing/2014/main" id="{5C115834-BEA8-D8BF-D74B-67515A27AB16}"/>
                </a:ext>
              </a:extLst>
            </p:cNvPr>
            <p:cNvSpPr txBox="1"/>
            <p:nvPr/>
          </p:nvSpPr>
          <p:spPr>
            <a:xfrm>
              <a:off x="3920304" y="5074585"/>
              <a:ext cx="181837"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5</a:t>
              </a:r>
            </a:p>
          </p:txBody>
        </p:sp>
        <p:sp>
          <p:nvSpPr>
            <p:cNvPr id="1045" name="TextBox 1044">
              <a:extLst>
                <a:ext uri="{FF2B5EF4-FFF2-40B4-BE49-F238E27FC236}">
                  <a16:creationId xmlns:a16="http://schemas.microsoft.com/office/drawing/2014/main" id="{77A911FB-BEBA-1B5C-EB10-309C38EA8790}"/>
                </a:ext>
              </a:extLst>
            </p:cNvPr>
            <p:cNvSpPr txBox="1"/>
            <p:nvPr/>
          </p:nvSpPr>
          <p:spPr>
            <a:xfrm>
              <a:off x="3339926" y="5074585"/>
              <a:ext cx="181837" cy="16163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solidFill>
                    <a:srgbClr val="000000"/>
                  </a:solidFill>
                  <a:effectLst/>
                  <a:uLnTx/>
                  <a:uFillTx/>
                  <a:latin typeface="Arial"/>
                  <a:ea typeface="MS PGothic" charset="0"/>
                  <a:cs typeface="Arial"/>
                  <a:sym typeface="Arial"/>
                  <a:rtl val="0"/>
                </a:rPr>
                <a:t>1</a:t>
              </a:r>
            </a:p>
          </p:txBody>
        </p:sp>
      </p:grpSp>
      <p:grpSp>
        <p:nvGrpSpPr>
          <p:cNvPr id="1046" name="Graphic 2">
            <a:extLst>
              <a:ext uri="{FF2B5EF4-FFF2-40B4-BE49-F238E27FC236}">
                <a16:creationId xmlns:a16="http://schemas.microsoft.com/office/drawing/2014/main" id="{D38FC4ED-609D-AF0F-61DE-E28B6A52E6E8}"/>
              </a:ext>
            </a:extLst>
          </p:cNvPr>
          <p:cNvGrpSpPr/>
          <p:nvPr/>
        </p:nvGrpSpPr>
        <p:grpSpPr>
          <a:xfrm>
            <a:off x="4773999" y="2409408"/>
            <a:ext cx="1438252" cy="3653992"/>
            <a:chOff x="2899890" y="2262839"/>
            <a:chExt cx="1079022" cy="2741340"/>
          </a:xfrm>
          <a:noFill/>
        </p:grpSpPr>
        <p:sp>
          <p:nvSpPr>
            <p:cNvPr id="1047" name="Freeform 1046">
              <a:extLst>
                <a:ext uri="{FF2B5EF4-FFF2-40B4-BE49-F238E27FC236}">
                  <a16:creationId xmlns:a16="http://schemas.microsoft.com/office/drawing/2014/main" id="{936AB64B-CA12-37D6-D6B6-2774C300A04E}"/>
                </a:ext>
              </a:extLst>
            </p:cNvPr>
            <p:cNvSpPr/>
            <p:nvPr/>
          </p:nvSpPr>
          <p:spPr>
            <a:xfrm>
              <a:off x="3224916" y="2262839"/>
              <a:ext cx="162195" cy="12691"/>
            </a:xfrm>
            <a:custGeom>
              <a:avLst/>
              <a:gdLst>
                <a:gd name="connsiteX0" fmla="*/ 0 w 162195"/>
                <a:gd name="connsiteY0" fmla="*/ 0 h 12691"/>
                <a:gd name="connsiteX1" fmla="*/ 162196 w 162195"/>
                <a:gd name="connsiteY1" fmla="*/ 0 h 12691"/>
              </a:gdLst>
              <a:ahLst/>
              <a:cxnLst>
                <a:cxn ang="0">
                  <a:pos x="connsiteX0" y="connsiteY0"/>
                </a:cxn>
                <a:cxn ang="0">
                  <a:pos x="connsiteX1" y="connsiteY1"/>
                </a:cxn>
              </a:cxnLst>
              <a:rect l="l" t="t" r="r" b="b"/>
              <a:pathLst>
                <a:path w="162195" h="12691">
                  <a:moveTo>
                    <a:pt x="0" y="0"/>
                  </a:moveTo>
                  <a:lnTo>
                    <a:pt x="162196"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8" name="Freeform 1047">
              <a:extLst>
                <a:ext uri="{FF2B5EF4-FFF2-40B4-BE49-F238E27FC236}">
                  <a16:creationId xmlns:a16="http://schemas.microsoft.com/office/drawing/2014/main" id="{5A16FDB7-88FA-BC6B-027F-1835E11F6CCB}"/>
                </a:ext>
              </a:extLst>
            </p:cNvPr>
            <p:cNvSpPr/>
            <p:nvPr/>
          </p:nvSpPr>
          <p:spPr>
            <a:xfrm>
              <a:off x="3200041" y="2536973"/>
              <a:ext cx="219307" cy="12691"/>
            </a:xfrm>
            <a:custGeom>
              <a:avLst/>
              <a:gdLst>
                <a:gd name="connsiteX0" fmla="*/ 0 w 219307"/>
                <a:gd name="connsiteY0" fmla="*/ 0 h 12691"/>
                <a:gd name="connsiteX1" fmla="*/ 219307 w 219307"/>
                <a:gd name="connsiteY1" fmla="*/ 0 h 12691"/>
              </a:gdLst>
              <a:ahLst/>
              <a:cxnLst>
                <a:cxn ang="0">
                  <a:pos x="connsiteX0" y="connsiteY0"/>
                </a:cxn>
                <a:cxn ang="0">
                  <a:pos x="connsiteX1" y="connsiteY1"/>
                </a:cxn>
              </a:cxnLst>
              <a:rect l="l" t="t" r="r" b="b"/>
              <a:pathLst>
                <a:path w="219307" h="12691">
                  <a:moveTo>
                    <a:pt x="0" y="0"/>
                  </a:moveTo>
                  <a:lnTo>
                    <a:pt x="219307"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49" name="Freeform 1048">
              <a:extLst>
                <a:ext uri="{FF2B5EF4-FFF2-40B4-BE49-F238E27FC236}">
                  <a16:creationId xmlns:a16="http://schemas.microsoft.com/office/drawing/2014/main" id="{AA9C2566-BB72-C37D-51AF-08F8BF256289}"/>
                </a:ext>
              </a:extLst>
            </p:cNvPr>
            <p:cNvSpPr/>
            <p:nvPr/>
          </p:nvSpPr>
          <p:spPr>
            <a:xfrm>
              <a:off x="3194076" y="2399906"/>
              <a:ext cx="242024" cy="12691"/>
            </a:xfrm>
            <a:custGeom>
              <a:avLst/>
              <a:gdLst>
                <a:gd name="connsiteX0" fmla="*/ 0 w 242024"/>
                <a:gd name="connsiteY0" fmla="*/ 0 h 12691"/>
                <a:gd name="connsiteX1" fmla="*/ 242025 w 242024"/>
                <a:gd name="connsiteY1" fmla="*/ 0 h 12691"/>
              </a:gdLst>
              <a:ahLst/>
              <a:cxnLst>
                <a:cxn ang="0">
                  <a:pos x="connsiteX0" y="connsiteY0"/>
                </a:cxn>
                <a:cxn ang="0">
                  <a:pos x="connsiteX1" y="connsiteY1"/>
                </a:cxn>
              </a:cxnLst>
              <a:rect l="l" t="t" r="r" b="b"/>
              <a:pathLst>
                <a:path w="242024" h="12691">
                  <a:moveTo>
                    <a:pt x="0" y="0"/>
                  </a:moveTo>
                  <a:lnTo>
                    <a:pt x="242025"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0" name="Freeform 1049">
              <a:extLst>
                <a:ext uri="{FF2B5EF4-FFF2-40B4-BE49-F238E27FC236}">
                  <a16:creationId xmlns:a16="http://schemas.microsoft.com/office/drawing/2014/main" id="{06D5FED5-EE5E-C05A-63C6-38DAC5E9DD68}"/>
                </a:ext>
              </a:extLst>
            </p:cNvPr>
            <p:cNvSpPr/>
            <p:nvPr/>
          </p:nvSpPr>
          <p:spPr>
            <a:xfrm>
              <a:off x="3218697" y="2674040"/>
              <a:ext cx="288602" cy="12691"/>
            </a:xfrm>
            <a:custGeom>
              <a:avLst/>
              <a:gdLst>
                <a:gd name="connsiteX0" fmla="*/ 0 w 288602"/>
                <a:gd name="connsiteY0" fmla="*/ 0 h 12691"/>
                <a:gd name="connsiteX1" fmla="*/ 288602 w 288602"/>
                <a:gd name="connsiteY1" fmla="*/ 0 h 12691"/>
              </a:gdLst>
              <a:ahLst/>
              <a:cxnLst>
                <a:cxn ang="0">
                  <a:pos x="connsiteX0" y="connsiteY0"/>
                </a:cxn>
                <a:cxn ang="0">
                  <a:pos x="connsiteX1" y="connsiteY1"/>
                </a:cxn>
              </a:cxnLst>
              <a:rect l="l" t="t" r="r" b="b"/>
              <a:pathLst>
                <a:path w="288602" h="12691">
                  <a:moveTo>
                    <a:pt x="0" y="0"/>
                  </a:moveTo>
                  <a:lnTo>
                    <a:pt x="28860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1" name="Freeform 1050">
              <a:extLst>
                <a:ext uri="{FF2B5EF4-FFF2-40B4-BE49-F238E27FC236}">
                  <a16:creationId xmlns:a16="http://schemas.microsoft.com/office/drawing/2014/main" id="{FC3CE7AA-3B67-ACF6-8342-482E403E9F89}"/>
                </a:ext>
              </a:extLst>
            </p:cNvPr>
            <p:cNvSpPr/>
            <p:nvPr/>
          </p:nvSpPr>
          <p:spPr>
            <a:xfrm>
              <a:off x="3179862" y="2811107"/>
              <a:ext cx="196335" cy="12691"/>
            </a:xfrm>
            <a:custGeom>
              <a:avLst/>
              <a:gdLst>
                <a:gd name="connsiteX0" fmla="*/ 0 w 196335"/>
                <a:gd name="connsiteY0" fmla="*/ 0 h 12691"/>
                <a:gd name="connsiteX1" fmla="*/ 196336 w 196335"/>
                <a:gd name="connsiteY1" fmla="*/ 0 h 12691"/>
              </a:gdLst>
              <a:ahLst/>
              <a:cxnLst>
                <a:cxn ang="0">
                  <a:pos x="connsiteX0" y="connsiteY0"/>
                </a:cxn>
                <a:cxn ang="0">
                  <a:pos x="connsiteX1" y="connsiteY1"/>
                </a:cxn>
              </a:cxnLst>
              <a:rect l="l" t="t" r="r" b="b"/>
              <a:pathLst>
                <a:path w="196335" h="12691">
                  <a:moveTo>
                    <a:pt x="0" y="0"/>
                  </a:moveTo>
                  <a:lnTo>
                    <a:pt x="196336"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2" name="Freeform 1051">
              <a:extLst>
                <a:ext uri="{FF2B5EF4-FFF2-40B4-BE49-F238E27FC236}">
                  <a16:creationId xmlns:a16="http://schemas.microsoft.com/office/drawing/2014/main" id="{226E89E9-D9D7-C6F4-D63A-B41A397E2B9A}"/>
                </a:ext>
              </a:extLst>
            </p:cNvPr>
            <p:cNvSpPr/>
            <p:nvPr/>
          </p:nvSpPr>
          <p:spPr>
            <a:xfrm>
              <a:off x="3104094" y="2948174"/>
              <a:ext cx="225145" cy="12691"/>
            </a:xfrm>
            <a:custGeom>
              <a:avLst/>
              <a:gdLst>
                <a:gd name="connsiteX0" fmla="*/ 0 w 225145"/>
                <a:gd name="connsiteY0" fmla="*/ 0 h 12691"/>
                <a:gd name="connsiteX1" fmla="*/ 225145 w 225145"/>
                <a:gd name="connsiteY1" fmla="*/ 0 h 12691"/>
              </a:gdLst>
              <a:ahLst/>
              <a:cxnLst>
                <a:cxn ang="0">
                  <a:pos x="connsiteX0" y="connsiteY0"/>
                </a:cxn>
                <a:cxn ang="0">
                  <a:pos x="connsiteX1" y="connsiteY1"/>
                </a:cxn>
              </a:cxnLst>
              <a:rect l="l" t="t" r="r" b="b"/>
              <a:pathLst>
                <a:path w="225145" h="12691">
                  <a:moveTo>
                    <a:pt x="0" y="0"/>
                  </a:moveTo>
                  <a:lnTo>
                    <a:pt x="225145"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3" name="Freeform 1052">
              <a:extLst>
                <a:ext uri="{FF2B5EF4-FFF2-40B4-BE49-F238E27FC236}">
                  <a16:creationId xmlns:a16="http://schemas.microsoft.com/office/drawing/2014/main" id="{6ACFF3DE-C760-2C64-8599-D7E4A0D23A57}"/>
                </a:ext>
              </a:extLst>
            </p:cNvPr>
            <p:cNvSpPr/>
            <p:nvPr/>
          </p:nvSpPr>
          <p:spPr>
            <a:xfrm>
              <a:off x="3285327" y="3085241"/>
              <a:ext cx="237202" cy="12691"/>
            </a:xfrm>
            <a:custGeom>
              <a:avLst/>
              <a:gdLst>
                <a:gd name="connsiteX0" fmla="*/ 0 w 237202"/>
                <a:gd name="connsiteY0" fmla="*/ 0 h 12691"/>
                <a:gd name="connsiteX1" fmla="*/ 237202 w 237202"/>
                <a:gd name="connsiteY1" fmla="*/ 0 h 12691"/>
              </a:gdLst>
              <a:ahLst/>
              <a:cxnLst>
                <a:cxn ang="0">
                  <a:pos x="connsiteX0" y="connsiteY0"/>
                </a:cxn>
                <a:cxn ang="0">
                  <a:pos x="connsiteX1" y="connsiteY1"/>
                </a:cxn>
              </a:cxnLst>
              <a:rect l="l" t="t" r="r" b="b"/>
              <a:pathLst>
                <a:path w="237202" h="12691">
                  <a:moveTo>
                    <a:pt x="0" y="0"/>
                  </a:moveTo>
                  <a:lnTo>
                    <a:pt x="23720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4" name="Freeform 1053">
              <a:extLst>
                <a:ext uri="{FF2B5EF4-FFF2-40B4-BE49-F238E27FC236}">
                  <a16:creationId xmlns:a16="http://schemas.microsoft.com/office/drawing/2014/main" id="{63F1BB2C-7DED-0A55-2A32-D9990374E187}"/>
                </a:ext>
              </a:extLst>
            </p:cNvPr>
            <p:cNvSpPr/>
            <p:nvPr/>
          </p:nvSpPr>
          <p:spPr>
            <a:xfrm>
              <a:off x="3181638" y="3222308"/>
              <a:ext cx="287079" cy="12691"/>
            </a:xfrm>
            <a:custGeom>
              <a:avLst/>
              <a:gdLst>
                <a:gd name="connsiteX0" fmla="*/ 0 w 287079"/>
                <a:gd name="connsiteY0" fmla="*/ 0 h 12691"/>
                <a:gd name="connsiteX1" fmla="*/ 287079 w 287079"/>
                <a:gd name="connsiteY1" fmla="*/ 0 h 12691"/>
              </a:gdLst>
              <a:ahLst/>
              <a:cxnLst>
                <a:cxn ang="0">
                  <a:pos x="connsiteX0" y="connsiteY0"/>
                </a:cxn>
                <a:cxn ang="0">
                  <a:pos x="connsiteX1" y="connsiteY1"/>
                </a:cxn>
              </a:cxnLst>
              <a:rect l="l" t="t" r="r" b="b"/>
              <a:pathLst>
                <a:path w="287079" h="12691">
                  <a:moveTo>
                    <a:pt x="0" y="0"/>
                  </a:moveTo>
                  <a:lnTo>
                    <a:pt x="287079"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5" name="Freeform 1054">
              <a:extLst>
                <a:ext uri="{FF2B5EF4-FFF2-40B4-BE49-F238E27FC236}">
                  <a16:creationId xmlns:a16="http://schemas.microsoft.com/office/drawing/2014/main" id="{F8080385-9FBB-650C-03C9-B807F4D65AA3}"/>
                </a:ext>
              </a:extLst>
            </p:cNvPr>
            <p:cNvSpPr/>
            <p:nvPr/>
          </p:nvSpPr>
          <p:spPr>
            <a:xfrm>
              <a:off x="3204991" y="3359375"/>
              <a:ext cx="197097" cy="12691"/>
            </a:xfrm>
            <a:custGeom>
              <a:avLst/>
              <a:gdLst>
                <a:gd name="connsiteX0" fmla="*/ 0 w 197097"/>
                <a:gd name="connsiteY0" fmla="*/ 0 h 12691"/>
                <a:gd name="connsiteX1" fmla="*/ 197097 w 197097"/>
                <a:gd name="connsiteY1" fmla="*/ 0 h 12691"/>
              </a:gdLst>
              <a:ahLst/>
              <a:cxnLst>
                <a:cxn ang="0">
                  <a:pos x="connsiteX0" y="connsiteY0"/>
                </a:cxn>
                <a:cxn ang="0">
                  <a:pos x="connsiteX1" y="connsiteY1"/>
                </a:cxn>
              </a:cxnLst>
              <a:rect l="l" t="t" r="r" b="b"/>
              <a:pathLst>
                <a:path w="197097" h="12691">
                  <a:moveTo>
                    <a:pt x="0" y="0"/>
                  </a:moveTo>
                  <a:lnTo>
                    <a:pt x="197097"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6" name="Freeform 1055">
              <a:extLst>
                <a:ext uri="{FF2B5EF4-FFF2-40B4-BE49-F238E27FC236}">
                  <a16:creationId xmlns:a16="http://schemas.microsoft.com/office/drawing/2014/main" id="{47AD4364-8A9B-5A18-6A0C-7AF4C925CA96}"/>
                </a:ext>
              </a:extLst>
            </p:cNvPr>
            <p:cNvSpPr/>
            <p:nvPr/>
          </p:nvSpPr>
          <p:spPr>
            <a:xfrm>
              <a:off x="3195726" y="3633509"/>
              <a:ext cx="220195" cy="12691"/>
            </a:xfrm>
            <a:custGeom>
              <a:avLst/>
              <a:gdLst>
                <a:gd name="connsiteX0" fmla="*/ 0 w 220195"/>
                <a:gd name="connsiteY0" fmla="*/ 0 h 12691"/>
                <a:gd name="connsiteX1" fmla="*/ 220196 w 220195"/>
                <a:gd name="connsiteY1" fmla="*/ 0 h 12691"/>
              </a:gdLst>
              <a:ahLst/>
              <a:cxnLst>
                <a:cxn ang="0">
                  <a:pos x="connsiteX0" y="connsiteY0"/>
                </a:cxn>
                <a:cxn ang="0">
                  <a:pos x="connsiteX1" y="connsiteY1"/>
                </a:cxn>
              </a:cxnLst>
              <a:rect l="l" t="t" r="r" b="b"/>
              <a:pathLst>
                <a:path w="220195" h="12691">
                  <a:moveTo>
                    <a:pt x="0" y="0"/>
                  </a:moveTo>
                  <a:lnTo>
                    <a:pt x="220196"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7" name="Freeform 1056">
              <a:extLst>
                <a:ext uri="{FF2B5EF4-FFF2-40B4-BE49-F238E27FC236}">
                  <a16:creationId xmlns:a16="http://schemas.microsoft.com/office/drawing/2014/main" id="{5BD6BEA9-0942-AC2C-F467-87477B176854}"/>
                </a:ext>
              </a:extLst>
            </p:cNvPr>
            <p:cNvSpPr/>
            <p:nvPr/>
          </p:nvSpPr>
          <p:spPr>
            <a:xfrm>
              <a:off x="3188492" y="3496442"/>
              <a:ext cx="239613" cy="12691"/>
            </a:xfrm>
            <a:custGeom>
              <a:avLst/>
              <a:gdLst>
                <a:gd name="connsiteX0" fmla="*/ 0 w 239613"/>
                <a:gd name="connsiteY0" fmla="*/ 0 h 12691"/>
                <a:gd name="connsiteX1" fmla="*/ 239613 w 239613"/>
                <a:gd name="connsiteY1" fmla="*/ 0 h 12691"/>
              </a:gdLst>
              <a:ahLst/>
              <a:cxnLst>
                <a:cxn ang="0">
                  <a:pos x="connsiteX0" y="connsiteY0"/>
                </a:cxn>
                <a:cxn ang="0">
                  <a:pos x="connsiteX1" y="connsiteY1"/>
                </a:cxn>
              </a:cxnLst>
              <a:rect l="l" t="t" r="r" b="b"/>
              <a:pathLst>
                <a:path w="239613" h="12691">
                  <a:moveTo>
                    <a:pt x="0" y="0"/>
                  </a:moveTo>
                  <a:lnTo>
                    <a:pt x="239613"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8" name="Freeform 1057">
              <a:extLst>
                <a:ext uri="{FF2B5EF4-FFF2-40B4-BE49-F238E27FC236}">
                  <a16:creationId xmlns:a16="http://schemas.microsoft.com/office/drawing/2014/main" id="{903BFEBF-99B2-E13B-CA85-082173655CF8}"/>
                </a:ext>
              </a:extLst>
            </p:cNvPr>
            <p:cNvSpPr/>
            <p:nvPr/>
          </p:nvSpPr>
          <p:spPr>
            <a:xfrm>
              <a:off x="3206133" y="3770576"/>
              <a:ext cx="176664" cy="12691"/>
            </a:xfrm>
            <a:custGeom>
              <a:avLst/>
              <a:gdLst>
                <a:gd name="connsiteX0" fmla="*/ 0 w 176664"/>
                <a:gd name="connsiteY0" fmla="*/ 0 h 12691"/>
                <a:gd name="connsiteX1" fmla="*/ 176664 w 176664"/>
                <a:gd name="connsiteY1" fmla="*/ 0 h 12691"/>
              </a:gdLst>
              <a:ahLst/>
              <a:cxnLst>
                <a:cxn ang="0">
                  <a:pos x="connsiteX0" y="connsiteY0"/>
                </a:cxn>
                <a:cxn ang="0">
                  <a:pos x="connsiteX1" y="connsiteY1"/>
                </a:cxn>
              </a:cxnLst>
              <a:rect l="l" t="t" r="r" b="b"/>
              <a:pathLst>
                <a:path w="176664" h="12691">
                  <a:moveTo>
                    <a:pt x="0" y="0"/>
                  </a:moveTo>
                  <a:lnTo>
                    <a:pt x="17666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59" name="Freeform 1058">
              <a:extLst>
                <a:ext uri="{FF2B5EF4-FFF2-40B4-BE49-F238E27FC236}">
                  <a16:creationId xmlns:a16="http://schemas.microsoft.com/office/drawing/2014/main" id="{CA24CB89-C452-226B-1EC7-29A66F39D245}"/>
                </a:ext>
              </a:extLst>
            </p:cNvPr>
            <p:cNvSpPr/>
            <p:nvPr/>
          </p:nvSpPr>
          <p:spPr>
            <a:xfrm>
              <a:off x="2958778" y="3907643"/>
              <a:ext cx="527707" cy="12691"/>
            </a:xfrm>
            <a:custGeom>
              <a:avLst/>
              <a:gdLst>
                <a:gd name="connsiteX0" fmla="*/ 0 w 527707"/>
                <a:gd name="connsiteY0" fmla="*/ 0 h 12691"/>
                <a:gd name="connsiteX1" fmla="*/ 527708 w 527707"/>
                <a:gd name="connsiteY1" fmla="*/ 0 h 12691"/>
              </a:gdLst>
              <a:ahLst/>
              <a:cxnLst>
                <a:cxn ang="0">
                  <a:pos x="connsiteX0" y="connsiteY0"/>
                </a:cxn>
                <a:cxn ang="0">
                  <a:pos x="connsiteX1" y="connsiteY1"/>
                </a:cxn>
              </a:cxnLst>
              <a:rect l="l" t="t" r="r" b="b"/>
              <a:pathLst>
                <a:path w="527707" h="12691">
                  <a:moveTo>
                    <a:pt x="0" y="0"/>
                  </a:moveTo>
                  <a:lnTo>
                    <a:pt x="527708"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60" name="Graphic 2">
              <a:extLst>
                <a:ext uri="{FF2B5EF4-FFF2-40B4-BE49-F238E27FC236}">
                  <a16:creationId xmlns:a16="http://schemas.microsoft.com/office/drawing/2014/main" id="{63BE2BB0-6C01-8172-E109-CECC13C39923}"/>
                </a:ext>
              </a:extLst>
            </p:cNvPr>
            <p:cNvGrpSpPr/>
            <p:nvPr/>
          </p:nvGrpSpPr>
          <p:grpSpPr>
            <a:xfrm>
              <a:off x="3264386" y="4025926"/>
              <a:ext cx="714525" cy="37693"/>
              <a:chOff x="3264386" y="4025926"/>
              <a:chExt cx="714525" cy="37693"/>
            </a:xfrm>
            <a:noFill/>
          </p:grpSpPr>
          <p:sp>
            <p:nvSpPr>
              <p:cNvPr id="1070" name="Freeform 1069">
                <a:extLst>
                  <a:ext uri="{FF2B5EF4-FFF2-40B4-BE49-F238E27FC236}">
                    <a16:creationId xmlns:a16="http://schemas.microsoft.com/office/drawing/2014/main" id="{ECA3BBFB-3687-F83E-FABD-DF016F92468D}"/>
                  </a:ext>
                </a:extLst>
              </p:cNvPr>
              <p:cNvSpPr/>
              <p:nvPr/>
            </p:nvSpPr>
            <p:spPr>
              <a:xfrm>
                <a:off x="3264386" y="4044710"/>
                <a:ext cx="714525" cy="12691"/>
              </a:xfrm>
              <a:custGeom>
                <a:avLst/>
                <a:gdLst>
                  <a:gd name="connsiteX0" fmla="*/ 0 w 714525"/>
                  <a:gd name="connsiteY0" fmla="*/ 0 h 12691"/>
                  <a:gd name="connsiteX1" fmla="*/ 714525 w 714525"/>
                  <a:gd name="connsiteY1" fmla="*/ 0 h 12691"/>
                </a:gdLst>
                <a:ahLst/>
                <a:cxnLst>
                  <a:cxn ang="0">
                    <a:pos x="connsiteX0" y="connsiteY0"/>
                  </a:cxn>
                  <a:cxn ang="0">
                    <a:pos x="connsiteX1" y="connsiteY1"/>
                  </a:cxn>
                </a:cxnLst>
                <a:rect l="l" t="t" r="r" b="b"/>
                <a:pathLst>
                  <a:path w="714525" h="12691">
                    <a:moveTo>
                      <a:pt x="0" y="0"/>
                    </a:moveTo>
                    <a:lnTo>
                      <a:pt x="714525"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1" name="Freeform 1070">
                <a:extLst>
                  <a:ext uri="{FF2B5EF4-FFF2-40B4-BE49-F238E27FC236}">
                    <a16:creationId xmlns:a16="http://schemas.microsoft.com/office/drawing/2014/main" id="{5257F77A-1C20-70E9-F5FC-A6B3E52DA2C6}"/>
                  </a:ext>
                </a:extLst>
              </p:cNvPr>
              <p:cNvSpPr/>
              <p:nvPr/>
            </p:nvSpPr>
            <p:spPr>
              <a:xfrm>
                <a:off x="3946295" y="4025926"/>
                <a:ext cx="32616" cy="37693"/>
              </a:xfrm>
              <a:custGeom>
                <a:avLst/>
                <a:gdLst>
                  <a:gd name="connsiteX0" fmla="*/ 0 w 32616"/>
                  <a:gd name="connsiteY0" fmla="*/ 37693 h 37693"/>
                  <a:gd name="connsiteX1" fmla="*/ 32617 w 32616"/>
                  <a:gd name="connsiteY1" fmla="*/ 18783 h 37693"/>
                  <a:gd name="connsiteX2" fmla="*/ 0 w 32616"/>
                  <a:gd name="connsiteY2" fmla="*/ 0 h 37693"/>
                </a:gdLst>
                <a:ahLst/>
                <a:cxnLst>
                  <a:cxn ang="0">
                    <a:pos x="connsiteX0" y="connsiteY0"/>
                  </a:cxn>
                  <a:cxn ang="0">
                    <a:pos x="connsiteX1" y="connsiteY1"/>
                  </a:cxn>
                  <a:cxn ang="0">
                    <a:pos x="connsiteX2" y="connsiteY2"/>
                  </a:cxn>
                </a:cxnLst>
                <a:rect l="l" t="t" r="r" b="b"/>
                <a:pathLst>
                  <a:path w="32616" h="37693">
                    <a:moveTo>
                      <a:pt x="0" y="37693"/>
                    </a:moveTo>
                    <a:lnTo>
                      <a:pt x="32617" y="18783"/>
                    </a:lnTo>
                    <a:lnTo>
                      <a:pt x="0" y="0"/>
                    </a:lnTo>
                  </a:path>
                </a:pathLst>
              </a:custGeom>
              <a:noFill/>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061" name="Graphic 2">
              <a:extLst>
                <a:ext uri="{FF2B5EF4-FFF2-40B4-BE49-F238E27FC236}">
                  <a16:creationId xmlns:a16="http://schemas.microsoft.com/office/drawing/2014/main" id="{FE40530B-4BE8-A009-A4A9-0D2F0B540441}"/>
                </a:ext>
              </a:extLst>
            </p:cNvPr>
            <p:cNvGrpSpPr/>
            <p:nvPr/>
          </p:nvGrpSpPr>
          <p:grpSpPr>
            <a:xfrm>
              <a:off x="2899890" y="4300060"/>
              <a:ext cx="304974" cy="37693"/>
              <a:chOff x="2899890" y="4300060"/>
              <a:chExt cx="304974" cy="37693"/>
            </a:xfrm>
            <a:noFill/>
          </p:grpSpPr>
          <p:sp>
            <p:nvSpPr>
              <p:cNvPr id="1068" name="Freeform 1067">
                <a:extLst>
                  <a:ext uri="{FF2B5EF4-FFF2-40B4-BE49-F238E27FC236}">
                    <a16:creationId xmlns:a16="http://schemas.microsoft.com/office/drawing/2014/main" id="{14E3341A-E06D-55C0-87D8-E1A678833568}"/>
                  </a:ext>
                </a:extLst>
              </p:cNvPr>
              <p:cNvSpPr/>
              <p:nvPr/>
            </p:nvSpPr>
            <p:spPr>
              <a:xfrm>
                <a:off x="2899890" y="4318844"/>
                <a:ext cx="304974" cy="12691"/>
              </a:xfrm>
              <a:custGeom>
                <a:avLst/>
                <a:gdLst>
                  <a:gd name="connsiteX0" fmla="*/ 0 w 304974"/>
                  <a:gd name="connsiteY0" fmla="*/ 0 h 12691"/>
                  <a:gd name="connsiteX1" fmla="*/ 304974 w 304974"/>
                  <a:gd name="connsiteY1" fmla="*/ 0 h 12691"/>
                </a:gdLst>
                <a:ahLst/>
                <a:cxnLst>
                  <a:cxn ang="0">
                    <a:pos x="connsiteX0" y="connsiteY0"/>
                  </a:cxn>
                  <a:cxn ang="0">
                    <a:pos x="connsiteX1" y="connsiteY1"/>
                  </a:cxn>
                </a:cxnLst>
                <a:rect l="l" t="t" r="r" b="b"/>
                <a:pathLst>
                  <a:path w="304974" h="12691">
                    <a:moveTo>
                      <a:pt x="0" y="0"/>
                    </a:moveTo>
                    <a:lnTo>
                      <a:pt x="30497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9" name="Freeform 1068">
                <a:extLst>
                  <a:ext uri="{FF2B5EF4-FFF2-40B4-BE49-F238E27FC236}">
                    <a16:creationId xmlns:a16="http://schemas.microsoft.com/office/drawing/2014/main" id="{D4D6C717-9078-BC9A-E437-F27AFB799273}"/>
                  </a:ext>
                </a:extLst>
              </p:cNvPr>
              <p:cNvSpPr/>
              <p:nvPr/>
            </p:nvSpPr>
            <p:spPr>
              <a:xfrm>
                <a:off x="2899890" y="4300060"/>
                <a:ext cx="32616" cy="37693"/>
              </a:xfrm>
              <a:custGeom>
                <a:avLst/>
                <a:gdLst>
                  <a:gd name="connsiteX0" fmla="*/ 32617 w 32616"/>
                  <a:gd name="connsiteY0" fmla="*/ 0 h 37693"/>
                  <a:gd name="connsiteX1" fmla="*/ 0 w 32616"/>
                  <a:gd name="connsiteY1" fmla="*/ 18783 h 37693"/>
                  <a:gd name="connsiteX2" fmla="*/ 32617 w 32616"/>
                  <a:gd name="connsiteY2" fmla="*/ 37693 h 37693"/>
                </a:gdLst>
                <a:ahLst/>
                <a:cxnLst>
                  <a:cxn ang="0">
                    <a:pos x="connsiteX0" y="connsiteY0"/>
                  </a:cxn>
                  <a:cxn ang="0">
                    <a:pos x="connsiteX1" y="connsiteY1"/>
                  </a:cxn>
                  <a:cxn ang="0">
                    <a:pos x="connsiteX2" y="connsiteY2"/>
                  </a:cxn>
                </a:cxnLst>
                <a:rect l="l" t="t" r="r" b="b"/>
                <a:pathLst>
                  <a:path w="32616" h="37693">
                    <a:moveTo>
                      <a:pt x="32617" y="0"/>
                    </a:moveTo>
                    <a:lnTo>
                      <a:pt x="0" y="18783"/>
                    </a:lnTo>
                    <a:lnTo>
                      <a:pt x="32617" y="37693"/>
                    </a:lnTo>
                  </a:path>
                </a:pathLst>
              </a:custGeom>
              <a:noFill/>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1062" name="Freeform 1061">
              <a:extLst>
                <a:ext uri="{FF2B5EF4-FFF2-40B4-BE49-F238E27FC236}">
                  <a16:creationId xmlns:a16="http://schemas.microsoft.com/office/drawing/2014/main" id="{14582DD7-B3FF-3484-3632-91BE548ACE0B}"/>
                </a:ext>
              </a:extLst>
            </p:cNvPr>
            <p:cNvSpPr/>
            <p:nvPr/>
          </p:nvSpPr>
          <p:spPr>
            <a:xfrm>
              <a:off x="3290277" y="4181777"/>
              <a:ext cx="270453" cy="12691"/>
            </a:xfrm>
            <a:custGeom>
              <a:avLst/>
              <a:gdLst>
                <a:gd name="connsiteX0" fmla="*/ 0 w 270453"/>
                <a:gd name="connsiteY0" fmla="*/ 0 h 12691"/>
                <a:gd name="connsiteX1" fmla="*/ 270454 w 270453"/>
                <a:gd name="connsiteY1" fmla="*/ 0 h 12691"/>
              </a:gdLst>
              <a:ahLst/>
              <a:cxnLst>
                <a:cxn ang="0">
                  <a:pos x="connsiteX0" y="connsiteY0"/>
                </a:cxn>
                <a:cxn ang="0">
                  <a:pos x="connsiteX1" y="connsiteY1"/>
                </a:cxn>
              </a:cxnLst>
              <a:rect l="l" t="t" r="r" b="b"/>
              <a:pathLst>
                <a:path w="270453" h="12691">
                  <a:moveTo>
                    <a:pt x="0" y="0"/>
                  </a:moveTo>
                  <a:lnTo>
                    <a:pt x="27045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3" name="Freeform 1062">
              <a:extLst>
                <a:ext uri="{FF2B5EF4-FFF2-40B4-BE49-F238E27FC236}">
                  <a16:creationId xmlns:a16="http://schemas.microsoft.com/office/drawing/2014/main" id="{3D17E0A5-06E5-F457-96E7-6C5FB0026834}"/>
                </a:ext>
              </a:extLst>
            </p:cNvPr>
            <p:cNvSpPr/>
            <p:nvPr/>
          </p:nvSpPr>
          <p:spPr>
            <a:xfrm>
              <a:off x="3306902" y="4455911"/>
              <a:ext cx="511463" cy="12691"/>
            </a:xfrm>
            <a:custGeom>
              <a:avLst/>
              <a:gdLst>
                <a:gd name="connsiteX0" fmla="*/ 0 w 511463"/>
                <a:gd name="connsiteY0" fmla="*/ 0 h 12691"/>
                <a:gd name="connsiteX1" fmla="*/ 511463 w 511463"/>
                <a:gd name="connsiteY1" fmla="*/ 0 h 12691"/>
              </a:gdLst>
              <a:ahLst/>
              <a:cxnLst>
                <a:cxn ang="0">
                  <a:pos x="connsiteX0" y="connsiteY0"/>
                </a:cxn>
                <a:cxn ang="0">
                  <a:pos x="connsiteX1" y="connsiteY1"/>
                </a:cxn>
              </a:cxnLst>
              <a:rect l="l" t="t" r="r" b="b"/>
              <a:pathLst>
                <a:path w="511463" h="12691">
                  <a:moveTo>
                    <a:pt x="0" y="0"/>
                  </a:moveTo>
                  <a:lnTo>
                    <a:pt x="511463"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4" name="Freeform 1063">
              <a:extLst>
                <a:ext uri="{FF2B5EF4-FFF2-40B4-BE49-F238E27FC236}">
                  <a16:creationId xmlns:a16="http://schemas.microsoft.com/office/drawing/2014/main" id="{9AE41F46-37A8-42F2-1678-6619F72187BF}"/>
                </a:ext>
              </a:extLst>
            </p:cNvPr>
            <p:cNvSpPr/>
            <p:nvPr/>
          </p:nvSpPr>
          <p:spPr>
            <a:xfrm>
              <a:off x="3157652" y="4592978"/>
              <a:ext cx="342794" cy="12691"/>
            </a:xfrm>
            <a:custGeom>
              <a:avLst/>
              <a:gdLst>
                <a:gd name="connsiteX0" fmla="*/ 0 w 342794"/>
                <a:gd name="connsiteY0" fmla="*/ 0 h 12691"/>
                <a:gd name="connsiteX1" fmla="*/ 342794 w 342794"/>
                <a:gd name="connsiteY1" fmla="*/ 0 h 12691"/>
              </a:gdLst>
              <a:ahLst/>
              <a:cxnLst>
                <a:cxn ang="0">
                  <a:pos x="connsiteX0" y="connsiteY0"/>
                </a:cxn>
                <a:cxn ang="0">
                  <a:pos x="connsiteX1" y="connsiteY1"/>
                </a:cxn>
              </a:cxnLst>
              <a:rect l="l" t="t" r="r" b="b"/>
              <a:pathLst>
                <a:path w="342794" h="12691">
                  <a:moveTo>
                    <a:pt x="0" y="0"/>
                  </a:moveTo>
                  <a:lnTo>
                    <a:pt x="34279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5" name="Freeform 1064">
              <a:extLst>
                <a:ext uri="{FF2B5EF4-FFF2-40B4-BE49-F238E27FC236}">
                  <a16:creationId xmlns:a16="http://schemas.microsoft.com/office/drawing/2014/main" id="{A1BA73FE-34CD-350F-B4F6-695053A4CC13}"/>
                </a:ext>
              </a:extLst>
            </p:cNvPr>
            <p:cNvSpPr/>
            <p:nvPr/>
          </p:nvSpPr>
          <p:spPr>
            <a:xfrm>
              <a:off x="3108536" y="4730045"/>
              <a:ext cx="267153" cy="12691"/>
            </a:xfrm>
            <a:custGeom>
              <a:avLst/>
              <a:gdLst>
                <a:gd name="connsiteX0" fmla="*/ 0 w 267153"/>
                <a:gd name="connsiteY0" fmla="*/ 0 h 12691"/>
                <a:gd name="connsiteX1" fmla="*/ 267154 w 267153"/>
                <a:gd name="connsiteY1" fmla="*/ 0 h 12691"/>
              </a:gdLst>
              <a:ahLst/>
              <a:cxnLst>
                <a:cxn ang="0">
                  <a:pos x="connsiteX0" y="connsiteY0"/>
                </a:cxn>
                <a:cxn ang="0">
                  <a:pos x="connsiteX1" y="connsiteY1"/>
                </a:cxn>
              </a:cxnLst>
              <a:rect l="l" t="t" r="r" b="b"/>
              <a:pathLst>
                <a:path w="267153" h="12691">
                  <a:moveTo>
                    <a:pt x="0" y="0"/>
                  </a:moveTo>
                  <a:lnTo>
                    <a:pt x="26715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6" name="Freeform 1065">
              <a:extLst>
                <a:ext uri="{FF2B5EF4-FFF2-40B4-BE49-F238E27FC236}">
                  <a16:creationId xmlns:a16="http://schemas.microsoft.com/office/drawing/2014/main" id="{51F486BA-30DC-30AA-EAF4-ED51FAB3D24E}"/>
                </a:ext>
              </a:extLst>
            </p:cNvPr>
            <p:cNvSpPr/>
            <p:nvPr/>
          </p:nvSpPr>
          <p:spPr>
            <a:xfrm>
              <a:off x="3236338" y="4867112"/>
              <a:ext cx="239613" cy="12691"/>
            </a:xfrm>
            <a:custGeom>
              <a:avLst/>
              <a:gdLst>
                <a:gd name="connsiteX0" fmla="*/ 0 w 239613"/>
                <a:gd name="connsiteY0" fmla="*/ 0 h 12691"/>
                <a:gd name="connsiteX1" fmla="*/ 239614 w 239613"/>
                <a:gd name="connsiteY1" fmla="*/ 0 h 12691"/>
              </a:gdLst>
              <a:ahLst/>
              <a:cxnLst>
                <a:cxn ang="0">
                  <a:pos x="connsiteX0" y="connsiteY0"/>
                </a:cxn>
                <a:cxn ang="0">
                  <a:pos x="connsiteX1" y="connsiteY1"/>
                </a:cxn>
              </a:cxnLst>
              <a:rect l="l" t="t" r="r" b="b"/>
              <a:pathLst>
                <a:path w="239613" h="12691">
                  <a:moveTo>
                    <a:pt x="0" y="0"/>
                  </a:moveTo>
                  <a:lnTo>
                    <a:pt x="23961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67" name="Freeform 1066">
              <a:extLst>
                <a:ext uri="{FF2B5EF4-FFF2-40B4-BE49-F238E27FC236}">
                  <a16:creationId xmlns:a16="http://schemas.microsoft.com/office/drawing/2014/main" id="{50CC664D-9209-CFCE-05EC-FEDB2B52C68C}"/>
                </a:ext>
              </a:extLst>
            </p:cNvPr>
            <p:cNvSpPr/>
            <p:nvPr/>
          </p:nvSpPr>
          <p:spPr>
            <a:xfrm>
              <a:off x="3132777" y="5004179"/>
              <a:ext cx="404093" cy="12691"/>
            </a:xfrm>
            <a:custGeom>
              <a:avLst/>
              <a:gdLst>
                <a:gd name="connsiteX0" fmla="*/ 0 w 404093"/>
                <a:gd name="connsiteY0" fmla="*/ 0 h 12691"/>
                <a:gd name="connsiteX1" fmla="*/ 404094 w 404093"/>
                <a:gd name="connsiteY1" fmla="*/ 0 h 12691"/>
              </a:gdLst>
              <a:ahLst/>
              <a:cxnLst>
                <a:cxn ang="0">
                  <a:pos x="connsiteX0" y="connsiteY0"/>
                </a:cxn>
                <a:cxn ang="0">
                  <a:pos x="connsiteX1" y="connsiteY1"/>
                </a:cxn>
              </a:cxnLst>
              <a:rect l="l" t="t" r="r" b="b"/>
              <a:pathLst>
                <a:path w="404093" h="12691">
                  <a:moveTo>
                    <a:pt x="0" y="0"/>
                  </a:moveTo>
                  <a:lnTo>
                    <a:pt x="40409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072" name="Graphic 2">
            <a:extLst>
              <a:ext uri="{FF2B5EF4-FFF2-40B4-BE49-F238E27FC236}">
                <a16:creationId xmlns:a16="http://schemas.microsoft.com/office/drawing/2014/main" id="{33F6760F-E7F5-73B3-383D-40740C7903E6}"/>
              </a:ext>
            </a:extLst>
          </p:cNvPr>
          <p:cNvGrpSpPr/>
          <p:nvPr/>
        </p:nvGrpSpPr>
        <p:grpSpPr>
          <a:xfrm>
            <a:off x="4936737" y="2352060"/>
            <a:ext cx="814366" cy="3735191"/>
            <a:chOff x="3021981" y="2219815"/>
            <a:chExt cx="610963" cy="2802258"/>
          </a:xfrm>
          <a:solidFill>
            <a:srgbClr val="009964"/>
          </a:solidFill>
        </p:grpSpPr>
        <p:sp>
          <p:nvSpPr>
            <p:cNvPr id="1073" name="Freeform 1072">
              <a:extLst>
                <a:ext uri="{FF2B5EF4-FFF2-40B4-BE49-F238E27FC236}">
                  <a16:creationId xmlns:a16="http://schemas.microsoft.com/office/drawing/2014/main" id="{4DDD3B5C-0065-4E5F-E604-17D3606E1147}"/>
                </a:ext>
              </a:extLst>
            </p:cNvPr>
            <p:cNvSpPr/>
            <p:nvPr/>
          </p:nvSpPr>
          <p:spPr>
            <a:xfrm>
              <a:off x="3375436" y="3056812"/>
              <a:ext cx="56984" cy="56984"/>
            </a:xfrm>
            <a:custGeom>
              <a:avLst/>
              <a:gdLst>
                <a:gd name="connsiteX0" fmla="*/ 0 w 56984"/>
                <a:gd name="connsiteY0" fmla="*/ 0 h 56984"/>
                <a:gd name="connsiteX1" fmla="*/ 56984 w 56984"/>
                <a:gd name="connsiteY1" fmla="*/ 0 h 56984"/>
                <a:gd name="connsiteX2" fmla="*/ 56984 w 56984"/>
                <a:gd name="connsiteY2" fmla="*/ 56984 h 56984"/>
                <a:gd name="connsiteX3" fmla="*/ 0 w 56984"/>
                <a:gd name="connsiteY3" fmla="*/ 56984 h 56984"/>
              </a:gdLst>
              <a:ahLst/>
              <a:cxnLst>
                <a:cxn ang="0">
                  <a:pos x="connsiteX0" y="connsiteY0"/>
                </a:cxn>
                <a:cxn ang="0">
                  <a:pos x="connsiteX1" y="connsiteY1"/>
                </a:cxn>
                <a:cxn ang="0">
                  <a:pos x="connsiteX2" y="connsiteY2"/>
                </a:cxn>
                <a:cxn ang="0">
                  <a:pos x="connsiteX3" y="connsiteY3"/>
                </a:cxn>
              </a:cxnLst>
              <a:rect l="l" t="t" r="r" b="b"/>
              <a:pathLst>
                <a:path w="56984" h="56984">
                  <a:moveTo>
                    <a:pt x="0" y="0"/>
                  </a:moveTo>
                  <a:lnTo>
                    <a:pt x="56984" y="0"/>
                  </a:lnTo>
                  <a:lnTo>
                    <a:pt x="56984" y="56984"/>
                  </a:lnTo>
                  <a:lnTo>
                    <a:pt x="0" y="56984"/>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74" name="Graphic 2">
              <a:extLst>
                <a:ext uri="{FF2B5EF4-FFF2-40B4-BE49-F238E27FC236}">
                  <a16:creationId xmlns:a16="http://schemas.microsoft.com/office/drawing/2014/main" id="{D86169AB-E0DB-D3B3-0B33-7634666046B9}"/>
                </a:ext>
              </a:extLst>
            </p:cNvPr>
            <p:cNvGrpSpPr/>
            <p:nvPr/>
          </p:nvGrpSpPr>
          <p:grpSpPr>
            <a:xfrm>
              <a:off x="3021981" y="2219815"/>
              <a:ext cx="610963" cy="2802258"/>
              <a:chOff x="3021981" y="2219815"/>
              <a:chExt cx="610963" cy="2802258"/>
            </a:xfrm>
            <a:solidFill>
              <a:srgbClr val="009964"/>
            </a:solidFill>
          </p:grpSpPr>
          <p:sp>
            <p:nvSpPr>
              <p:cNvPr id="1075" name="Freeform 1074">
                <a:extLst>
                  <a:ext uri="{FF2B5EF4-FFF2-40B4-BE49-F238E27FC236}">
                    <a16:creationId xmlns:a16="http://schemas.microsoft.com/office/drawing/2014/main" id="{17CF1D35-AA72-350A-954E-BBE886316591}"/>
                  </a:ext>
                </a:extLst>
              </p:cNvPr>
              <p:cNvSpPr/>
              <p:nvPr/>
            </p:nvSpPr>
            <p:spPr>
              <a:xfrm>
                <a:off x="3262863" y="2219815"/>
                <a:ext cx="86174" cy="86174"/>
              </a:xfrm>
              <a:custGeom>
                <a:avLst/>
                <a:gdLst>
                  <a:gd name="connsiteX0" fmla="*/ 0 w 86174"/>
                  <a:gd name="connsiteY0" fmla="*/ 0 h 86174"/>
                  <a:gd name="connsiteX1" fmla="*/ 86175 w 86174"/>
                  <a:gd name="connsiteY1" fmla="*/ 0 h 86174"/>
                  <a:gd name="connsiteX2" fmla="*/ 86175 w 86174"/>
                  <a:gd name="connsiteY2" fmla="*/ 86175 h 86174"/>
                  <a:gd name="connsiteX3" fmla="*/ 0 w 86174"/>
                  <a:gd name="connsiteY3" fmla="*/ 86175 h 86174"/>
                </a:gdLst>
                <a:ahLst/>
                <a:cxnLst>
                  <a:cxn ang="0">
                    <a:pos x="connsiteX0" y="connsiteY0"/>
                  </a:cxn>
                  <a:cxn ang="0">
                    <a:pos x="connsiteX1" y="connsiteY1"/>
                  </a:cxn>
                  <a:cxn ang="0">
                    <a:pos x="connsiteX2" y="connsiteY2"/>
                  </a:cxn>
                  <a:cxn ang="0">
                    <a:pos x="connsiteX3" y="connsiteY3"/>
                  </a:cxn>
                </a:cxnLst>
                <a:rect l="l" t="t" r="r" b="b"/>
                <a:pathLst>
                  <a:path w="86174" h="86174">
                    <a:moveTo>
                      <a:pt x="0" y="0"/>
                    </a:moveTo>
                    <a:lnTo>
                      <a:pt x="86175" y="0"/>
                    </a:lnTo>
                    <a:lnTo>
                      <a:pt x="86175" y="86175"/>
                    </a:lnTo>
                    <a:lnTo>
                      <a:pt x="0" y="86175"/>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6" name="Freeform 1075">
                <a:extLst>
                  <a:ext uri="{FF2B5EF4-FFF2-40B4-BE49-F238E27FC236}">
                    <a16:creationId xmlns:a16="http://schemas.microsoft.com/office/drawing/2014/main" id="{F8A659BF-3004-1C74-51C5-05229E9A63B3}"/>
                  </a:ext>
                </a:extLst>
              </p:cNvPr>
              <p:cNvSpPr/>
              <p:nvPr/>
            </p:nvSpPr>
            <p:spPr>
              <a:xfrm>
                <a:off x="3279362" y="2506640"/>
                <a:ext cx="60664" cy="60664"/>
              </a:xfrm>
              <a:custGeom>
                <a:avLst/>
                <a:gdLst>
                  <a:gd name="connsiteX0" fmla="*/ 0 w 60664"/>
                  <a:gd name="connsiteY0" fmla="*/ 0 h 60664"/>
                  <a:gd name="connsiteX1" fmla="*/ 60665 w 60664"/>
                  <a:gd name="connsiteY1" fmla="*/ 0 h 60664"/>
                  <a:gd name="connsiteX2" fmla="*/ 60665 w 60664"/>
                  <a:gd name="connsiteY2" fmla="*/ 60665 h 60664"/>
                  <a:gd name="connsiteX3" fmla="*/ 0 w 60664"/>
                  <a:gd name="connsiteY3" fmla="*/ 60665 h 60664"/>
                </a:gdLst>
                <a:ahLst/>
                <a:cxnLst>
                  <a:cxn ang="0">
                    <a:pos x="connsiteX0" y="connsiteY0"/>
                  </a:cxn>
                  <a:cxn ang="0">
                    <a:pos x="connsiteX1" y="connsiteY1"/>
                  </a:cxn>
                  <a:cxn ang="0">
                    <a:pos x="connsiteX2" y="connsiteY2"/>
                  </a:cxn>
                  <a:cxn ang="0">
                    <a:pos x="connsiteX3" y="connsiteY3"/>
                  </a:cxn>
                </a:cxnLst>
                <a:rect l="l" t="t" r="r" b="b"/>
                <a:pathLst>
                  <a:path w="60664" h="60664">
                    <a:moveTo>
                      <a:pt x="0" y="0"/>
                    </a:moveTo>
                    <a:lnTo>
                      <a:pt x="60665" y="0"/>
                    </a:lnTo>
                    <a:lnTo>
                      <a:pt x="60665" y="60665"/>
                    </a:lnTo>
                    <a:lnTo>
                      <a:pt x="0" y="60665"/>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7" name="Freeform 1076">
                <a:extLst>
                  <a:ext uri="{FF2B5EF4-FFF2-40B4-BE49-F238E27FC236}">
                    <a16:creationId xmlns:a16="http://schemas.microsoft.com/office/drawing/2014/main" id="{BE0E445E-BCAB-C06E-9093-70741DAA78A1}"/>
                  </a:ext>
                </a:extLst>
              </p:cNvPr>
              <p:cNvSpPr/>
              <p:nvPr/>
            </p:nvSpPr>
            <p:spPr>
              <a:xfrm>
                <a:off x="3284439" y="2369319"/>
                <a:ext cx="61299" cy="61299"/>
              </a:xfrm>
              <a:custGeom>
                <a:avLst/>
                <a:gdLst>
                  <a:gd name="connsiteX0" fmla="*/ 0 w 61299"/>
                  <a:gd name="connsiteY0" fmla="*/ 0 h 61299"/>
                  <a:gd name="connsiteX1" fmla="*/ 61299 w 61299"/>
                  <a:gd name="connsiteY1" fmla="*/ 0 h 61299"/>
                  <a:gd name="connsiteX2" fmla="*/ 61299 w 61299"/>
                  <a:gd name="connsiteY2" fmla="*/ 61299 h 61299"/>
                  <a:gd name="connsiteX3" fmla="*/ 0 w 61299"/>
                  <a:gd name="connsiteY3" fmla="*/ 61299 h 61299"/>
                </a:gdLst>
                <a:ahLst/>
                <a:cxnLst>
                  <a:cxn ang="0">
                    <a:pos x="connsiteX0" y="connsiteY0"/>
                  </a:cxn>
                  <a:cxn ang="0">
                    <a:pos x="connsiteX1" y="connsiteY1"/>
                  </a:cxn>
                  <a:cxn ang="0">
                    <a:pos x="connsiteX2" y="connsiteY2"/>
                  </a:cxn>
                  <a:cxn ang="0">
                    <a:pos x="connsiteX3" y="connsiteY3"/>
                  </a:cxn>
                </a:cxnLst>
                <a:rect l="l" t="t" r="r" b="b"/>
                <a:pathLst>
                  <a:path w="61299" h="61299">
                    <a:moveTo>
                      <a:pt x="0" y="0"/>
                    </a:moveTo>
                    <a:lnTo>
                      <a:pt x="61299" y="0"/>
                    </a:lnTo>
                    <a:lnTo>
                      <a:pt x="61299" y="61299"/>
                    </a:lnTo>
                    <a:lnTo>
                      <a:pt x="0" y="61299"/>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8" name="Freeform 1077">
                <a:extLst>
                  <a:ext uri="{FF2B5EF4-FFF2-40B4-BE49-F238E27FC236}">
                    <a16:creationId xmlns:a16="http://schemas.microsoft.com/office/drawing/2014/main" id="{0843A099-5989-99CD-1F62-8986CF5B2483}"/>
                  </a:ext>
                </a:extLst>
              </p:cNvPr>
              <p:cNvSpPr/>
              <p:nvPr/>
            </p:nvSpPr>
            <p:spPr>
              <a:xfrm>
                <a:off x="3336473" y="2647515"/>
                <a:ext cx="53050" cy="53050"/>
              </a:xfrm>
              <a:custGeom>
                <a:avLst/>
                <a:gdLst>
                  <a:gd name="connsiteX0" fmla="*/ 0 w 53050"/>
                  <a:gd name="connsiteY0" fmla="*/ 0 h 53050"/>
                  <a:gd name="connsiteX1" fmla="*/ 53050 w 53050"/>
                  <a:gd name="connsiteY1" fmla="*/ 0 h 53050"/>
                  <a:gd name="connsiteX2" fmla="*/ 53050 w 53050"/>
                  <a:gd name="connsiteY2" fmla="*/ 53050 h 53050"/>
                  <a:gd name="connsiteX3" fmla="*/ 0 w 53050"/>
                  <a:gd name="connsiteY3" fmla="*/ 53050 h 53050"/>
                </a:gdLst>
                <a:ahLst/>
                <a:cxnLst>
                  <a:cxn ang="0">
                    <a:pos x="connsiteX0" y="connsiteY0"/>
                  </a:cxn>
                  <a:cxn ang="0">
                    <a:pos x="connsiteX1" y="connsiteY1"/>
                  </a:cxn>
                  <a:cxn ang="0">
                    <a:pos x="connsiteX2" y="connsiteY2"/>
                  </a:cxn>
                  <a:cxn ang="0">
                    <a:pos x="connsiteX3" y="connsiteY3"/>
                  </a:cxn>
                </a:cxnLst>
                <a:rect l="l" t="t" r="r" b="b"/>
                <a:pathLst>
                  <a:path w="53050" h="53050">
                    <a:moveTo>
                      <a:pt x="0" y="0"/>
                    </a:moveTo>
                    <a:lnTo>
                      <a:pt x="53050" y="0"/>
                    </a:lnTo>
                    <a:lnTo>
                      <a:pt x="53050" y="53050"/>
                    </a:lnTo>
                    <a:lnTo>
                      <a:pt x="0" y="53050"/>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79" name="Freeform 1078">
                <a:extLst>
                  <a:ext uri="{FF2B5EF4-FFF2-40B4-BE49-F238E27FC236}">
                    <a16:creationId xmlns:a16="http://schemas.microsoft.com/office/drawing/2014/main" id="{24675011-058D-2568-D11F-30C799DCCCA2}"/>
                  </a:ext>
                </a:extLst>
              </p:cNvPr>
              <p:cNvSpPr/>
              <p:nvPr/>
            </p:nvSpPr>
            <p:spPr>
              <a:xfrm>
                <a:off x="3244080" y="2777221"/>
                <a:ext cx="67772" cy="67772"/>
              </a:xfrm>
              <a:custGeom>
                <a:avLst/>
                <a:gdLst>
                  <a:gd name="connsiteX0" fmla="*/ 0 w 67772"/>
                  <a:gd name="connsiteY0" fmla="*/ 0 h 67772"/>
                  <a:gd name="connsiteX1" fmla="*/ 67772 w 67772"/>
                  <a:gd name="connsiteY1" fmla="*/ 0 h 67772"/>
                  <a:gd name="connsiteX2" fmla="*/ 67772 w 67772"/>
                  <a:gd name="connsiteY2" fmla="*/ 67772 h 67772"/>
                  <a:gd name="connsiteX3" fmla="*/ 0 w 67772"/>
                  <a:gd name="connsiteY3" fmla="*/ 67772 h 67772"/>
                </a:gdLst>
                <a:ahLst/>
                <a:cxnLst>
                  <a:cxn ang="0">
                    <a:pos x="connsiteX0" y="connsiteY0"/>
                  </a:cxn>
                  <a:cxn ang="0">
                    <a:pos x="connsiteX1" y="connsiteY1"/>
                  </a:cxn>
                  <a:cxn ang="0">
                    <a:pos x="connsiteX2" y="connsiteY2"/>
                  </a:cxn>
                  <a:cxn ang="0">
                    <a:pos x="connsiteX3" y="connsiteY3"/>
                  </a:cxn>
                </a:cxnLst>
                <a:rect l="l" t="t" r="r" b="b"/>
                <a:pathLst>
                  <a:path w="67772" h="67772">
                    <a:moveTo>
                      <a:pt x="0" y="0"/>
                    </a:moveTo>
                    <a:lnTo>
                      <a:pt x="67772" y="0"/>
                    </a:lnTo>
                    <a:lnTo>
                      <a:pt x="67772" y="67772"/>
                    </a:lnTo>
                    <a:lnTo>
                      <a:pt x="0" y="67772"/>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0" name="Freeform 1079">
                <a:extLst>
                  <a:ext uri="{FF2B5EF4-FFF2-40B4-BE49-F238E27FC236}">
                    <a16:creationId xmlns:a16="http://schemas.microsoft.com/office/drawing/2014/main" id="{7C7CC585-5FA2-9327-77DA-654B0CC578A9}"/>
                  </a:ext>
                </a:extLst>
              </p:cNvPr>
              <p:cNvSpPr/>
              <p:nvPr/>
            </p:nvSpPr>
            <p:spPr>
              <a:xfrm>
                <a:off x="3184304" y="2915937"/>
                <a:ext cx="64599" cy="64599"/>
              </a:xfrm>
              <a:custGeom>
                <a:avLst/>
                <a:gdLst>
                  <a:gd name="connsiteX0" fmla="*/ 0 w 64599"/>
                  <a:gd name="connsiteY0" fmla="*/ 0 h 64599"/>
                  <a:gd name="connsiteX1" fmla="*/ 64599 w 64599"/>
                  <a:gd name="connsiteY1" fmla="*/ 0 h 64599"/>
                  <a:gd name="connsiteX2" fmla="*/ 64599 w 64599"/>
                  <a:gd name="connsiteY2" fmla="*/ 64599 h 64599"/>
                  <a:gd name="connsiteX3" fmla="*/ 0 w 64599"/>
                  <a:gd name="connsiteY3" fmla="*/ 64599 h 64599"/>
                </a:gdLst>
                <a:ahLst/>
                <a:cxnLst>
                  <a:cxn ang="0">
                    <a:pos x="connsiteX0" y="connsiteY0"/>
                  </a:cxn>
                  <a:cxn ang="0">
                    <a:pos x="connsiteX1" y="connsiteY1"/>
                  </a:cxn>
                  <a:cxn ang="0">
                    <a:pos x="connsiteX2" y="connsiteY2"/>
                  </a:cxn>
                  <a:cxn ang="0">
                    <a:pos x="connsiteX3" y="connsiteY3"/>
                  </a:cxn>
                </a:cxnLst>
                <a:rect l="l" t="t" r="r" b="b"/>
                <a:pathLst>
                  <a:path w="64599" h="64599">
                    <a:moveTo>
                      <a:pt x="0" y="0"/>
                    </a:moveTo>
                    <a:lnTo>
                      <a:pt x="64599" y="0"/>
                    </a:lnTo>
                    <a:lnTo>
                      <a:pt x="64599" y="64599"/>
                    </a:lnTo>
                    <a:lnTo>
                      <a:pt x="0" y="64599"/>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1" name="Freeform 1080">
                <a:extLst>
                  <a:ext uri="{FF2B5EF4-FFF2-40B4-BE49-F238E27FC236}">
                    <a16:creationId xmlns:a16="http://schemas.microsoft.com/office/drawing/2014/main" id="{B6172DAA-1AC0-833E-2ED2-6A27AD232E1C}"/>
                  </a:ext>
                </a:extLst>
              </p:cNvPr>
              <p:cNvSpPr/>
              <p:nvPr/>
            </p:nvSpPr>
            <p:spPr>
              <a:xfrm>
                <a:off x="3299922" y="3197179"/>
                <a:ext cx="50257" cy="50257"/>
              </a:xfrm>
              <a:custGeom>
                <a:avLst/>
                <a:gdLst>
                  <a:gd name="connsiteX0" fmla="*/ 0 w 50257"/>
                  <a:gd name="connsiteY0" fmla="*/ 0 h 50257"/>
                  <a:gd name="connsiteX1" fmla="*/ 50258 w 50257"/>
                  <a:gd name="connsiteY1" fmla="*/ 0 h 50257"/>
                  <a:gd name="connsiteX2" fmla="*/ 50258 w 50257"/>
                  <a:gd name="connsiteY2" fmla="*/ 50258 h 50257"/>
                  <a:gd name="connsiteX3" fmla="*/ 0 w 50257"/>
                  <a:gd name="connsiteY3" fmla="*/ 50258 h 50257"/>
                </a:gdLst>
                <a:ahLst/>
                <a:cxnLst>
                  <a:cxn ang="0">
                    <a:pos x="connsiteX0" y="connsiteY0"/>
                  </a:cxn>
                  <a:cxn ang="0">
                    <a:pos x="connsiteX1" y="connsiteY1"/>
                  </a:cxn>
                  <a:cxn ang="0">
                    <a:pos x="connsiteX2" y="connsiteY2"/>
                  </a:cxn>
                  <a:cxn ang="0">
                    <a:pos x="connsiteX3" y="connsiteY3"/>
                  </a:cxn>
                </a:cxnLst>
                <a:rect l="l" t="t" r="r" b="b"/>
                <a:pathLst>
                  <a:path w="50257" h="50257">
                    <a:moveTo>
                      <a:pt x="0" y="0"/>
                    </a:moveTo>
                    <a:lnTo>
                      <a:pt x="50258" y="0"/>
                    </a:lnTo>
                    <a:lnTo>
                      <a:pt x="50258" y="50258"/>
                    </a:lnTo>
                    <a:lnTo>
                      <a:pt x="0" y="50258"/>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2" name="Freeform 1081">
                <a:extLst>
                  <a:ext uri="{FF2B5EF4-FFF2-40B4-BE49-F238E27FC236}">
                    <a16:creationId xmlns:a16="http://schemas.microsoft.com/office/drawing/2014/main" id="{48DC5575-4AE0-FED2-6F92-79B87E5BC9B0}"/>
                  </a:ext>
                </a:extLst>
              </p:cNvPr>
              <p:cNvSpPr/>
              <p:nvPr/>
            </p:nvSpPr>
            <p:spPr>
              <a:xfrm>
                <a:off x="3268701" y="3324600"/>
                <a:ext cx="69675" cy="69675"/>
              </a:xfrm>
              <a:custGeom>
                <a:avLst/>
                <a:gdLst>
                  <a:gd name="connsiteX0" fmla="*/ 0 w 69675"/>
                  <a:gd name="connsiteY0" fmla="*/ 0 h 69675"/>
                  <a:gd name="connsiteX1" fmla="*/ 69676 w 69675"/>
                  <a:gd name="connsiteY1" fmla="*/ 0 h 69675"/>
                  <a:gd name="connsiteX2" fmla="*/ 69676 w 69675"/>
                  <a:gd name="connsiteY2" fmla="*/ 69676 h 69675"/>
                  <a:gd name="connsiteX3" fmla="*/ 0 w 69675"/>
                  <a:gd name="connsiteY3" fmla="*/ 69676 h 69675"/>
                </a:gdLst>
                <a:ahLst/>
                <a:cxnLst>
                  <a:cxn ang="0">
                    <a:pos x="connsiteX0" y="connsiteY0"/>
                  </a:cxn>
                  <a:cxn ang="0">
                    <a:pos x="connsiteX1" y="connsiteY1"/>
                  </a:cxn>
                  <a:cxn ang="0">
                    <a:pos x="connsiteX2" y="connsiteY2"/>
                  </a:cxn>
                  <a:cxn ang="0">
                    <a:pos x="connsiteX3" y="connsiteY3"/>
                  </a:cxn>
                </a:cxnLst>
                <a:rect l="l" t="t" r="r" b="b"/>
                <a:pathLst>
                  <a:path w="69675" h="69675">
                    <a:moveTo>
                      <a:pt x="0" y="0"/>
                    </a:moveTo>
                    <a:lnTo>
                      <a:pt x="69676" y="0"/>
                    </a:lnTo>
                    <a:lnTo>
                      <a:pt x="69676" y="69676"/>
                    </a:lnTo>
                    <a:lnTo>
                      <a:pt x="0" y="69676"/>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3" name="Freeform 1082">
                <a:extLst>
                  <a:ext uri="{FF2B5EF4-FFF2-40B4-BE49-F238E27FC236}">
                    <a16:creationId xmlns:a16="http://schemas.microsoft.com/office/drawing/2014/main" id="{3977FDD6-04EA-08B0-8E9F-32369B95C61D}"/>
                  </a:ext>
                </a:extLst>
              </p:cNvPr>
              <p:cNvSpPr/>
              <p:nvPr/>
            </p:nvSpPr>
            <p:spPr>
              <a:xfrm>
                <a:off x="3275809" y="3603557"/>
                <a:ext cx="60030" cy="60030"/>
              </a:xfrm>
              <a:custGeom>
                <a:avLst/>
                <a:gdLst>
                  <a:gd name="connsiteX0" fmla="*/ 0 w 60030"/>
                  <a:gd name="connsiteY0" fmla="*/ 0 h 60030"/>
                  <a:gd name="connsiteX1" fmla="*/ 60030 w 60030"/>
                  <a:gd name="connsiteY1" fmla="*/ 0 h 60030"/>
                  <a:gd name="connsiteX2" fmla="*/ 60030 w 60030"/>
                  <a:gd name="connsiteY2" fmla="*/ 60030 h 60030"/>
                  <a:gd name="connsiteX3" fmla="*/ 0 w 60030"/>
                  <a:gd name="connsiteY3" fmla="*/ 60030 h 60030"/>
                </a:gdLst>
                <a:ahLst/>
                <a:cxnLst>
                  <a:cxn ang="0">
                    <a:pos x="connsiteX0" y="connsiteY0"/>
                  </a:cxn>
                  <a:cxn ang="0">
                    <a:pos x="connsiteX1" y="connsiteY1"/>
                  </a:cxn>
                  <a:cxn ang="0">
                    <a:pos x="connsiteX2" y="connsiteY2"/>
                  </a:cxn>
                  <a:cxn ang="0">
                    <a:pos x="connsiteX3" y="connsiteY3"/>
                  </a:cxn>
                </a:cxnLst>
                <a:rect l="l" t="t" r="r" b="b"/>
                <a:pathLst>
                  <a:path w="60030" h="60030">
                    <a:moveTo>
                      <a:pt x="0" y="0"/>
                    </a:moveTo>
                    <a:lnTo>
                      <a:pt x="60030" y="0"/>
                    </a:lnTo>
                    <a:lnTo>
                      <a:pt x="60030" y="60030"/>
                    </a:lnTo>
                    <a:lnTo>
                      <a:pt x="0" y="60030"/>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4" name="Freeform 1083">
                <a:extLst>
                  <a:ext uri="{FF2B5EF4-FFF2-40B4-BE49-F238E27FC236}">
                    <a16:creationId xmlns:a16="http://schemas.microsoft.com/office/drawing/2014/main" id="{287F0C6A-5F23-B632-05A5-5199BD936E24}"/>
                  </a:ext>
                </a:extLst>
              </p:cNvPr>
              <p:cNvSpPr/>
              <p:nvPr/>
            </p:nvSpPr>
            <p:spPr>
              <a:xfrm>
                <a:off x="3277332" y="3465602"/>
                <a:ext cx="61807" cy="61807"/>
              </a:xfrm>
              <a:custGeom>
                <a:avLst/>
                <a:gdLst>
                  <a:gd name="connsiteX0" fmla="*/ 0 w 61807"/>
                  <a:gd name="connsiteY0" fmla="*/ 0 h 61807"/>
                  <a:gd name="connsiteX1" fmla="*/ 61807 w 61807"/>
                  <a:gd name="connsiteY1" fmla="*/ 0 h 61807"/>
                  <a:gd name="connsiteX2" fmla="*/ 61807 w 61807"/>
                  <a:gd name="connsiteY2" fmla="*/ 61807 h 61807"/>
                  <a:gd name="connsiteX3" fmla="*/ 0 w 61807"/>
                  <a:gd name="connsiteY3" fmla="*/ 61807 h 61807"/>
                </a:gdLst>
                <a:ahLst/>
                <a:cxnLst>
                  <a:cxn ang="0">
                    <a:pos x="connsiteX0" y="connsiteY0"/>
                  </a:cxn>
                  <a:cxn ang="0">
                    <a:pos x="connsiteX1" y="connsiteY1"/>
                  </a:cxn>
                  <a:cxn ang="0">
                    <a:pos x="connsiteX2" y="connsiteY2"/>
                  </a:cxn>
                  <a:cxn ang="0">
                    <a:pos x="connsiteX3" y="connsiteY3"/>
                  </a:cxn>
                </a:cxnLst>
                <a:rect l="l" t="t" r="r" b="b"/>
                <a:pathLst>
                  <a:path w="61807" h="61807">
                    <a:moveTo>
                      <a:pt x="0" y="0"/>
                    </a:moveTo>
                    <a:lnTo>
                      <a:pt x="61807" y="0"/>
                    </a:lnTo>
                    <a:lnTo>
                      <a:pt x="61807" y="61807"/>
                    </a:lnTo>
                    <a:lnTo>
                      <a:pt x="0" y="6180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5" name="Freeform 1084">
                <a:extLst>
                  <a:ext uri="{FF2B5EF4-FFF2-40B4-BE49-F238E27FC236}">
                    <a16:creationId xmlns:a16="http://schemas.microsoft.com/office/drawing/2014/main" id="{DE807EC8-90F7-D42D-2D89-D548A064C593}"/>
                  </a:ext>
                </a:extLst>
              </p:cNvPr>
              <p:cNvSpPr/>
              <p:nvPr/>
            </p:nvSpPr>
            <p:spPr>
              <a:xfrm>
                <a:off x="3254995" y="3731105"/>
                <a:ext cx="79067" cy="79067"/>
              </a:xfrm>
              <a:custGeom>
                <a:avLst/>
                <a:gdLst>
                  <a:gd name="connsiteX0" fmla="*/ 0 w 79067"/>
                  <a:gd name="connsiteY0" fmla="*/ 0 h 79067"/>
                  <a:gd name="connsiteX1" fmla="*/ 79068 w 79067"/>
                  <a:gd name="connsiteY1" fmla="*/ 0 h 79067"/>
                  <a:gd name="connsiteX2" fmla="*/ 79068 w 79067"/>
                  <a:gd name="connsiteY2" fmla="*/ 79067 h 79067"/>
                  <a:gd name="connsiteX3" fmla="*/ 0 w 79067"/>
                  <a:gd name="connsiteY3" fmla="*/ 79067 h 79067"/>
                </a:gdLst>
                <a:ahLst/>
                <a:cxnLst>
                  <a:cxn ang="0">
                    <a:pos x="connsiteX0" y="connsiteY0"/>
                  </a:cxn>
                  <a:cxn ang="0">
                    <a:pos x="connsiteX1" y="connsiteY1"/>
                  </a:cxn>
                  <a:cxn ang="0">
                    <a:pos x="connsiteX2" y="connsiteY2"/>
                  </a:cxn>
                  <a:cxn ang="0">
                    <a:pos x="connsiteX3" y="connsiteY3"/>
                  </a:cxn>
                </a:cxnLst>
                <a:rect l="l" t="t" r="r" b="b"/>
                <a:pathLst>
                  <a:path w="79067" h="79067">
                    <a:moveTo>
                      <a:pt x="0" y="0"/>
                    </a:moveTo>
                    <a:lnTo>
                      <a:pt x="79068" y="0"/>
                    </a:lnTo>
                    <a:lnTo>
                      <a:pt x="79068" y="79067"/>
                    </a:lnTo>
                    <a:lnTo>
                      <a:pt x="0" y="7906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6" name="Freeform 1085">
                <a:extLst>
                  <a:ext uri="{FF2B5EF4-FFF2-40B4-BE49-F238E27FC236}">
                    <a16:creationId xmlns:a16="http://schemas.microsoft.com/office/drawing/2014/main" id="{63A2838E-46AA-8F26-5F4C-CF0AE8096EA6}"/>
                  </a:ext>
                </a:extLst>
              </p:cNvPr>
              <p:cNvSpPr/>
              <p:nvPr/>
            </p:nvSpPr>
            <p:spPr>
              <a:xfrm>
                <a:off x="3208544" y="3893682"/>
                <a:ext cx="28047" cy="28047"/>
              </a:xfrm>
              <a:custGeom>
                <a:avLst/>
                <a:gdLst>
                  <a:gd name="connsiteX0" fmla="*/ 0 w 28047"/>
                  <a:gd name="connsiteY0" fmla="*/ 0 h 28047"/>
                  <a:gd name="connsiteX1" fmla="*/ 28048 w 28047"/>
                  <a:gd name="connsiteY1" fmla="*/ 0 h 28047"/>
                  <a:gd name="connsiteX2" fmla="*/ 28048 w 28047"/>
                  <a:gd name="connsiteY2" fmla="*/ 28048 h 28047"/>
                  <a:gd name="connsiteX3" fmla="*/ 0 w 28047"/>
                  <a:gd name="connsiteY3" fmla="*/ 28048 h 28047"/>
                </a:gdLst>
                <a:ahLst/>
                <a:cxnLst>
                  <a:cxn ang="0">
                    <a:pos x="connsiteX0" y="connsiteY0"/>
                  </a:cxn>
                  <a:cxn ang="0">
                    <a:pos x="connsiteX1" y="connsiteY1"/>
                  </a:cxn>
                  <a:cxn ang="0">
                    <a:pos x="connsiteX2" y="connsiteY2"/>
                  </a:cxn>
                  <a:cxn ang="0">
                    <a:pos x="connsiteX3" y="connsiteY3"/>
                  </a:cxn>
                </a:cxnLst>
                <a:rect l="l" t="t" r="r" b="b"/>
                <a:pathLst>
                  <a:path w="28047" h="28047">
                    <a:moveTo>
                      <a:pt x="0" y="0"/>
                    </a:moveTo>
                    <a:lnTo>
                      <a:pt x="28048" y="0"/>
                    </a:lnTo>
                    <a:lnTo>
                      <a:pt x="28048" y="28048"/>
                    </a:lnTo>
                    <a:lnTo>
                      <a:pt x="0" y="28048"/>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7" name="Freeform 1086">
                <a:extLst>
                  <a:ext uri="{FF2B5EF4-FFF2-40B4-BE49-F238E27FC236}">
                    <a16:creationId xmlns:a16="http://schemas.microsoft.com/office/drawing/2014/main" id="{A97AC8CB-F592-65E3-1020-3D977AAA7521}"/>
                  </a:ext>
                </a:extLst>
              </p:cNvPr>
              <p:cNvSpPr/>
              <p:nvPr/>
            </p:nvSpPr>
            <p:spPr>
              <a:xfrm>
                <a:off x="3613273" y="4034937"/>
                <a:ext cx="19671" cy="19671"/>
              </a:xfrm>
              <a:custGeom>
                <a:avLst/>
                <a:gdLst>
                  <a:gd name="connsiteX0" fmla="*/ 0 w 19671"/>
                  <a:gd name="connsiteY0" fmla="*/ 0 h 19671"/>
                  <a:gd name="connsiteX1" fmla="*/ 19672 w 19671"/>
                  <a:gd name="connsiteY1" fmla="*/ 0 h 19671"/>
                  <a:gd name="connsiteX2" fmla="*/ 19672 w 19671"/>
                  <a:gd name="connsiteY2" fmla="*/ 19672 h 19671"/>
                  <a:gd name="connsiteX3" fmla="*/ 0 w 19671"/>
                  <a:gd name="connsiteY3" fmla="*/ 19672 h 19671"/>
                </a:gdLst>
                <a:ahLst/>
                <a:cxnLst>
                  <a:cxn ang="0">
                    <a:pos x="connsiteX0" y="connsiteY0"/>
                  </a:cxn>
                  <a:cxn ang="0">
                    <a:pos x="connsiteX1" y="connsiteY1"/>
                  </a:cxn>
                  <a:cxn ang="0">
                    <a:pos x="connsiteX2" y="connsiteY2"/>
                  </a:cxn>
                  <a:cxn ang="0">
                    <a:pos x="connsiteX3" y="connsiteY3"/>
                  </a:cxn>
                </a:cxnLst>
                <a:rect l="l" t="t" r="r" b="b"/>
                <a:pathLst>
                  <a:path w="19671" h="19671">
                    <a:moveTo>
                      <a:pt x="0" y="0"/>
                    </a:moveTo>
                    <a:lnTo>
                      <a:pt x="19672" y="0"/>
                    </a:lnTo>
                    <a:lnTo>
                      <a:pt x="19672" y="19672"/>
                    </a:lnTo>
                    <a:lnTo>
                      <a:pt x="0" y="19672"/>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8" name="Freeform 1087">
                <a:extLst>
                  <a:ext uri="{FF2B5EF4-FFF2-40B4-BE49-F238E27FC236}">
                    <a16:creationId xmlns:a16="http://schemas.microsoft.com/office/drawing/2014/main" id="{BE92FBFB-ED43-7DB9-F9A2-457A7272F323}"/>
                  </a:ext>
                </a:extLst>
              </p:cNvPr>
              <p:cNvSpPr/>
              <p:nvPr/>
            </p:nvSpPr>
            <p:spPr>
              <a:xfrm>
                <a:off x="3021981" y="4296634"/>
                <a:ext cx="44546" cy="44546"/>
              </a:xfrm>
              <a:custGeom>
                <a:avLst/>
                <a:gdLst>
                  <a:gd name="connsiteX0" fmla="*/ 0 w 44546"/>
                  <a:gd name="connsiteY0" fmla="*/ 0 h 44546"/>
                  <a:gd name="connsiteX1" fmla="*/ 44547 w 44546"/>
                  <a:gd name="connsiteY1" fmla="*/ 0 h 44546"/>
                  <a:gd name="connsiteX2" fmla="*/ 44547 w 44546"/>
                  <a:gd name="connsiteY2" fmla="*/ 44547 h 44546"/>
                  <a:gd name="connsiteX3" fmla="*/ 0 w 44546"/>
                  <a:gd name="connsiteY3" fmla="*/ 44547 h 44546"/>
                </a:gdLst>
                <a:ahLst/>
                <a:cxnLst>
                  <a:cxn ang="0">
                    <a:pos x="connsiteX0" y="connsiteY0"/>
                  </a:cxn>
                  <a:cxn ang="0">
                    <a:pos x="connsiteX1" y="connsiteY1"/>
                  </a:cxn>
                  <a:cxn ang="0">
                    <a:pos x="connsiteX2" y="connsiteY2"/>
                  </a:cxn>
                  <a:cxn ang="0">
                    <a:pos x="connsiteX3" y="connsiteY3"/>
                  </a:cxn>
                </a:cxnLst>
                <a:rect l="l" t="t" r="r" b="b"/>
                <a:pathLst>
                  <a:path w="44546" h="44546">
                    <a:moveTo>
                      <a:pt x="0" y="0"/>
                    </a:moveTo>
                    <a:lnTo>
                      <a:pt x="44547" y="0"/>
                    </a:lnTo>
                    <a:lnTo>
                      <a:pt x="44547" y="44547"/>
                    </a:lnTo>
                    <a:lnTo>
                      <a:pt x="0" y="4454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89" name="Freeform 1088">
                <a:extLst>
                  <a:ext uri="{FF2B5EF4-FFF2-40B4-BE49-F238E27FC236}">
                    <a16:creationId xmlns:a16="http://schemas.microsoft.com/office/drawing/2014/main" id="{ED45FB21-C406-52C8-0668-D21D037A8D75}"/>
                  </a:ext>
                </a:extLst>
              </p:cNvPr>
              <p:cNvSpPr/>
              <p:nvPr/>
            </p:nvSpPr>
            <p:spPr>
              <a:xfrm>
                <a:off x="3398027" y="4154363"/>
                <a:ext cx="54953" cy="54953"/>
              </a:xfrm>
              <a:custGeom>
                <a:avLst/>
                <a:gdLst>
                  <a:gd name="connsiteX0" fmla="*/ 0 w 54953"/>
                  <a:gd name="connsiteY0" fmla="*/ 0 h 54953"/>
                  <a:gd name="connsiteX1" fmla="*/ 54953 w 54953"/>
                  <a:gd name="connsiteY1" fmla="*/ 0 h 54953"/>
                  <a:gd name="connsiteX2" fmla="*/ 54953 w 54953"/>
                  <a:gd name="connsiteY2" fmla="*/ 54954 h 54953"/>
                  <a:gd name="connsiteX3" fmla="*/ 0 w 54953"/>
                  <a:gd name="connsiteY3" fmla="*/ 54954 h 54953"/>
                </a:gdLst>
                <a:ahLst/>
                <a:cxnLst>
                  <a:cxn ang="0">
                    <a:pos x="connsiteX0" y="connsiteY0"/>
                  </a:cxn>
                  <a:cxn ang="0">
                    <a:pos x="connsiteX1" y="connsiteY1"/>
                  </a:cxn>
                  <a:cxn ang="0">
                    <a:pos x="connsiteX2" y="connsiteY2"/>
                  </a:cxn>
                  <a:cxn ang="0">
                    <a:pos x="connsiteX3" y="connsiteY3"/>
                  </a:cxn>
                </a:cxnLst>
                <a:rect l="l" t="t" r="r" b="b"/>
                <a:pathLst>
                  <a:path w="54953" h="54953">
                    <a:moveTo>
                      <a:pt x="0" y="0"/>
                    </a:moveTo>
                    <a:lnTo>
                      <a:pt x="54953" y="0"/>
                    </a:lnTo>
                    <a:lnTo>
                      <a:pt x="54953" y="54954"/>
                    </a:lnTo>
                    <a:lnTo>
                      <a:pt x="0" y="54954"/>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0" name="Freeform 1089">
                <a:extLst>
                  <a:ext uri="{FF2B5EF4-FFF2-40B4-BE49-F238E27FC236}">
                    <a16:creationId xmlns:a16="http://schemas.microsoft.com/office/drawing/2014/main" id="{DECC758D-1BD5-5A10-597D-52CB5C22F08F}"/>
                  </a:ext>
                </a:extLst>
              </p:cNvPr>
              <p:cNvSpPr/>
              <p:nvPr/>
            </p:nvSpPr>
            <p:spPr>
              <a:xfrm>
                <a:off x="3548293" y="4441569"/>
                <a:ext cx="28682" cy="28682"/>
              </a:xfrm>
              <a:custGeom>
                <a:avLst/>
                <a:gdLst>
                  <a:gd name="connsiteX0" fmla="*/ 0 w 28682"/>
                  <a:gd name="connsiteY0" fmla="*/ 0 h 28682"/>
                  <a:gd name="connsiteX1" fmla="*/ 28682 w 28682"/>
                  <a:gd name="connsiteY1" fmla="*/ 0 h 28682"/>
                  <a:gd name="connsiteX2" fmla="*/ 28682 w 28682"/>
                  <a:gd name="connsiteY2" fmla="*/ 28683 h 28682"/>
                  <a:gd name="connsiteX3" fmla="*/ 0 w 28682"/>
                  <a:gd name="connsiteY3" fmla="*/ 28683 h 28682"/>
                </a:gdLst>
                <a:ahLst/>
                <a:cxnLst>
                  <a:cxn ang="0">
                    <a:pos x="connsiteX0" y="connsiteY0"/>
                  </a:cxn>
                  <a:cxn ang="0">
                    <a:pos x="connsiteX1" y="connsiteY1"/>
                  </a:cxn>
                  <a:cxn ang="0">
                    <a:pos x="connsiteX2" y="connsiteY2"/>
                  </a:cxn>
                  <a:cxn ang="0">
                    <a:pos x="connsiteX3" y="connsiteY3"/>
                  </a:cxn>
                </a:cxnLst>
                <a:rect l="l" t="t" r="r" b="b"/>
                <a:pathLst>
                  <a:path w="28682" h="28682">
                    <a:moveTo>
                      <a:pt x="0" y="0"/>
                    </a:moveTo>
                    <a:lnTo>
                      <a:pt x="28682" y="0"/>
                    </a:lnTo>
                    <a:lnTo>
                      <a:pt x="28682" y="28683"/>
                    </a:lnTo>
                    <a:lnTo>
                      <a:pt x="0" y="28683"/>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1" name="Freeform 1090">
                <a:extLst>
                  <a:ext uri="{FF2B5EF4-FFF2-40B4-BE49-F238E27FC236}">
                    <a16:creationId xmlns:a16="http://schemas.microsoft.com/office/drawing/2014/main" id="{C17F8396-3D47-EBBD-E338-D0C132256583}"/>
                  </a:ext>
                </a:extLst>
              </p:cNvPr>
              <p:cNvSpPr/>
              <p:nvPr/>
            </p:nvSpPr>
            <p:spPr>
              <a:xfrm>
                <a:off x="3308933" y="4573052"/>
                <a:ext cx="39977" cy="39977"/>
              </a:xfrm>
              <a:custGeom>
                <a:avLst/>
                <a:gdLst>
                  <a:gd name="connsiteX0" fmla="*/ 0 w 39977"/>
                  <a:gd name="connsiteY0" fmla="*/ 0 h 39977"/>
                  <a:gd name="connsiteX1" fmla="*/ 39978 w 39977"/>
                  <a:gd name="connsiteY1" fmla="*/ 0 h 39977"/>
                  <a:gd name="connsiteX2" fmla="*/ 39978 w 39977"/>
                  <a:gd name="connsiteY2" fmla="*/ 39978 h 39977"/>
                  <a:gd name="connsiteX3" fmla="*/ 0 w 39977"/>
                  <a:gd name="connsiteY3" fmla="*/ 39978 h 39977"/>
                </a:gdLst>
                <a:ahLst/>
                <a:cxnLst>
                  <a:cxn ang="0">
                    <a:pos x="connsiteX0" y="connsiteY0"/>
                  </a:cxn>
                  <a:cxn ang="0">
                    <a:pos x="connsiteX1" y="connsiteY1"/>
                  </a:cxn>
                  <a:cxn ang="0">
                    <a:pos x="connsiteX2" y="connsiteY2"/>
                  </a:cxn>
                  <a:cxn ang="0">
                    <a:pos x="connsiteX3" y="connsiteY3"/>
                  </a:cxn>
                </a:cxnLst>
                <a:rect l="l" t="t" r="r" b="b"/>
                <a:pathLst>
                  <a:path w="39977" h="39977">
                    <a:moveTo>
                      <a:pt x="0" y="0"/>
                    </a:moveTo>
                    <a:lnTo>
                      <a:pt x="39978" y="0"/>
                    </a:lnTo>
                    <a:lnTo>
                      <a:pt x="39978" y="39978"/>
                    </a:lnTo>
                    <a:lnTo>
                      <a:pt x="0" y="39978"/>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2" name="Freeform 1091">
                <a:extLst>
                  <a:ext uri="{FF2B5EF4-FFF2-40B4-BE49-F238E27FC236}">
                    <a16:creationId xmlns:a16="http://schemas.microsoft.com/office/drawing/2014/main" id="{DC5F7458-27C0-39CE-4E19-EBD58E706C32}"/>
                  </a:ext>
                </a:extLst>
              </p:cNvPr>
              <p:cNvSpPr/>
              <p:nvPr/>
            </p:nvSpPr>
            <p:spPr>
              <a:xfrm>
                <a:off x="3217428" y="4705297"/>
                <a:ext cx="49496" cy="49496"/>
              </a:xfrm>
              <a:custGeom>
                <a:avLst/>
                <a:gdLst>
                  <a:gd name="connsiteX0" fmla="*/ 0 w 49496"/>
                  <a:gd name="connsiteY0" fmla="*/ 0 h 49496"/>
                  <a:gd name="connsiteX1" fmla="*/ 49496 w 49496"/>
                  <a:gd name="connsiteY1" fmla="*/ 0 h 49496"/>
                  <a:gd name="connsiteX2" fmla="*/ 49496 w 49496"/>
                  <a:gd name="connsiteY2" fmla="*/ 49496 h 49496"/>
                  <a:gd name="connsiteX3" fmla="*/ 0 w 49496"/>
                  <a:gd name="connsiteY3" fmla="*/ 49496 h 49496"/>
                </a:gdLst>
                <a:ahLst/>
                <a:cxnLst>
                  <a:cxn ang="0">
                    <a:pos x="connsiteX0" y="connsiteY0"/>
                  </a:cxn>
                  <a:cxn ang="0">
                    <a:pos x="connsiteX1" y="connsiteY1"/>
                  </a:cxn>
                  <a:cxn ang="0">
                    <a:pos x="connsiteX2" y="connsiteY2"/>
                  </a:cxn>
                  <a:cxn ang="0">
                    <a:pos x="connsiteX3" y="connsiteY3"/>
                  </a:cxn>
                </a:cxnLst>
                <a:rect l="l" t="t" r="r" b="b"/>
                <a:pathLst>
                  <a:path w="49496" h="49496">
                    <a:moveTo>
                      <a:pt x="0" y="0"/>
                    </a:moveTo>
                    <a:lnTo>
                      <a:pt x="49496" y="0"/>
                    </a:lnTo>
                    <a:lnTo>
                      <a:pt x="49496" y="49496"/>
                    </a:lnTo>
                    <a:lnTo>
                      <a:pt x="0" y="49496"/>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3" name="Freeform 1092">
                <a:extLst>
                  <a:ext uri="{FF2B5EF4-FFF2-40B4-BE49-F238E27FC236}">
                    <a16:creationId xmlns:a16="http://schemas.microsoft.com/office/drawing/2014/main" id="{FBC971E2-CC2B-CC63-529A-40EB97364743}"/>
                  </a:ext>
                </a:extLst>
              </p:cNvPr>
              <p:cNvSpPr/>
              <p:nvPr/>
            </p:nvSpPr>
            <p:spPr>
              <a:xfrm>
                <a:off x="3325686" y="4836779"/>
                <a:ext cx="60791" cy="60791"/>
              </a:xfrm>
              <a:custGeom>
                <a:avLst/>
                <a:gdLst>
                  <a:gd name="connsiteX0" fmla="*/ 0 w 60791"/>
                  <a:gd name="connsiteY0" fmla="*/ 0 h 60791"/>
                  <a:gd name="connsiteX1" fmla="*/ 60792 w 60791"/>
                  <a:gd name="connsiteY1" fmla="*/ 0 h 60791"/>
                  <a:gd name="connsiteX2" fmla="*/ 60792 w 60791"/>
                  <a:gd name="connsiteY2" fmla="*/ 60792 h 60791"/>
                  <a:gd name="connsiteX3" fmla="*/ 0 w 60791"/>
                  <a:gd name="connsiteY3" fmla="*/ 60792 h 60791"/>
                </a:gdLst>
                <a:ahLst/>
                <a:cxnLst>
                  <a:cxn ang="0">
                    <a:pos x="connsiteX0" y="connsiteY0"/>
                  </a:cxn>
                  <a:cxn ang="0">
                    <a:pos x="connsiteX1" y="connsiteY1"/>
                  </a:cxn>
                  <a:cxn ang="0">
                    <a:pos x="connsiteX2" y="connsiteY2"/>
                  </a:cxn>
                  <a:cxn ang="0">
                    <a:pos x="connsiteX3" y="connsiteY3"/>
                  </a:cxn>
                </a:cxnLst>
                <a:rect l="l" t="t" r="r" b="b"/>
                <a:pathLst>
                  <a:path w="60791" h="60791">
                    <a:moveTo>
                      <a:pt x="0" y="0"/>
                    </a:moveTo>
                    <a:lnTo>
                      <a:pt x="60792" y="0"/>
                    </a:lnTo>
                    <a:lnTo>
                      <a:pt x="60792" y="60792"/>
                    </a:lnTo>
                    <a:lnTo>
                      <a:pt x="0" y="60792"/>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4" name="Freeform 1093">
                <a:extLst>
                  <a:ext uri="{FF2B5EF4-FFF2-40B4-BE49-F238E27FC236}">
                    <a16:creationId xmlns:a16="http://schemas.microsoft.com/office/drawing/2014/main" id="{88AEA559-45D0-0C79-2F37-310D3D6F9E7F}"/>
                  </a:ext>
                </a:extLst>
              </p:cNvPr>
              <p:cNvSpPr/>
              <p:nvPr/>
            </p:nvSpPr>
            <p:spPr>
              <a:xfrm>
                <a:off x="3316929" y="4986411"/>
                <a:ext cx="35662" cy="35662"/>
              </a:xfrm>
              <a:custGeom>
                <a:avLst/>
                <a:gdLst>
                  <a:gd name="connsiteX0" fmla="*/ 0 w 35662"/>
                  <a:gd name="connsiteY0" fmla="*/ 0 h 35662"/>
                  <a:gd name="connsiteX1" fmla="*/ 35663 w 35662"/>
                  <a:gd name="connsiteY1" fmla="*/ 0 h 35662"/>
                  <a:gd name="connsiteX2" fmla="*/ 35663 w 35662"/>
                  <a:gd name="connsiteY2" fmla="*/ 35663 h 35662"/>
                  <a:gd name="connsiteX3" fmla="*/ 0 w 35662"/>
                  <a:gd name="connsiteY3" fmla="*/ 35663 h 35662"/>
                </a:gdLst>
                <a:ahLst/>
                <a:cxnLst>
                  <a:cxn ang="0">
                    <a:pos x="connsiteX0" y="connsiteY0"/>
                  </a:cxn>
                  <a:cxn ang="0">
                    <a:pos x="connsiteX1" y="connsiteY1"/>
                  </a:cxn>
                  <a:cxn ang="0">
                    <a:pos x="connsiteX2" y="connsiteY2"/>
                  </a:cxn>
                  <a:cxn ang="0">
                    <a:pos x="connsiteX3" y="connsiteY3"/>
                  </a:cxn>
                </a:cxnLst>
                <a:rect l="l" t="t" r="r" b="b"/>
                <a:pathLst>
                  <a:path w="35662" h="35662">
                    <a:moveTo>
                      <a:pt x="0" y="0"/>
                    </a:moveTo>
                    <a:lnTo>
                      <a:pt x="35663" y="0"/>
                    </a:lnTo>
                    <a:lnTo>
                      <a:pt x="35663" y="35663"/>
                    </a:lnTo>
                    <a:lnTo>
                      <a:pt x="0" y="35663"/>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sp>
        <p:nvSpPr>
          <p:cNvPr id="1095" name="Freeform 1094">
            <a:extLst>
              <a:ext uri="{FF2B5EF4-FFF2-40B4-BE49-F238E27FC236}">
                <a16:creationId xmlns:a16="http://schemas.microsoft.com/office/drawing/2014/main" id="{0039755C-47E4-6C0B-2D1E-299909715A0F}"/>
              </a:ext>
            </a:extLst>
          </p:cNvPr>
          <p:cNvSpPr/>
          <p:nvPr/>
        </p:nvSpPr>
        <p:spPr>
          <a:xfrm>
            <a:off x="9120731" y="2318058"/>
            <a:ext cx="16916" cy="3836692"/>
          </a:xfrm>
          <a:custGeom>
            <a:avLst/>
            <a:gdLst>
              <a:gd name="connsiteX0" fmla="*/ 0 w 12691"/>
              <a:gd name="connsiteY0" fmla="*/ 2878407 h 2878407"/>
              <a:gd name="connsiteX1" fmla="*/ 0 w 12691"/>
              <a:gd name="connsiteY1" fmla="*/ 0 h 2878407"/>
            </a:gdLst>
            <a:ahLst/>
            <a:cxnLst>
              <a:cxn ang="0">
                <a:pos x="connsiteX0" y="connsiteY0"/>
              </a:cxn>
              <a:cxn ang="0">
                <a:pos x="connsiteX1" y="connsiteY1"/>
              </a:cxn>
            </a:cxnLst>
            <a:rect l="l" t="t" r="r" b="b"/>
            <a:pathLst>
              <a:path w="12691" h="2878407">
                <a:moveTo>
                  <a:pt x="0" y="2878407"/>
                </a:moveTo>
                <a:lnTo>
                  <a:pt x="0" y="0"/>
                </a:lnTo>
              </a:path>
            </a:pathLst>
          </a:custGeom>
          <a:ln w="9512"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096" name="Graphic 2">
            <a:extLst>
              <a:ext uri="{FF2B5EF4-FFF2-40B4-BE49-F238E27FC236}">
                <a16:creationId xmlns:a16="http://schemas.microsoft.com/office/drawing/2014/main" id="{3C0B0393-2AC4-CB46-04D8-084BFAC8D047}"/>
              </a:ext>
            </a:extLst>
          </p:cNvPr>
          <p:cNvGrpSpPr/>
          <p:nvPr/>
        </p:nvGrpSpPr>
        <p:grpSpPr>
          <a:xfrm>
            <a:off x="8454892" y="2409408"/>
            <a:ext cx="1438759" cy="3653992"/>
            <a:chOff x="5681081" y="2262839"/>
            <a:chExt cx="1079402" cy="2741340"/>
          </a:xfrm>
          <a:noFill/>
        </p:grpSpPr>
        <p:sp>
          <p:nvSpPr>
            <p:cNvPr id="1097" name="Freeform 1096">
              <a:extLst>
                <a:ext uri="{FF2B5EF4-FFF2-40B4-BE49-F238E27FC236}">
                  <a16:creationId xmlns:a16="http://schemas.microsoft.com/office/drawing/2014/main" id="{094ADA6D-788D-702F-5807-2FA3C1976EAB}"/>
                </a:ext>
              </a:extLst>
            </p:cNvPr>
            <p:cNvSpPr/>
            <p:nvPr/>
          </p:nvSpPr>
          <p:spPr>
            <a:xfrm>
              <a:off x="6018672" y="2262839"/>
              <a:ext cx="217784" cy="12691"/>
            </a:xfrm>
            <a:custGeom>
              <a:avLst/>
              <a:gdLst>
                <a:gd name="connsiteX0" fmla="*/ 0 w 217784"/>
                <a:gd name="connsiteY0" fmla="*/ 0 h 12691"/>
                <a:gd name="connsiteX1" fmla="*/ 217784 w 217784"/>
                <a:gd name="connsiteY1" fmla="*/ 0 h 12691"/>
              </a:gdLst>
              <a:ahLst/>
              <a:cxnLst>
                <a:cxn ang="0">
                  <a:pos x="connsiteX0" y="connsiteY0"/>
                </a:cxn>
                <a:cxn ang="0">
                  <a:pos x="connsiteX1" y="connsiteY1"/>
                </a:cxn>
              </a:cxnLst>
              <a:rect l="l" t="t" r="r" b="b"/>
              <a:pathLst>
                <a:path w="217784" h="12691">
                  <a:moveTo>
                    <a:pt x="0" y="0"/>
                  </a:moveTo>
                  <a:lnTo>
                    <a:pt x="21778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8" name="Freeform 1097">
              <a:extLst>
                <a:ext uri="{FF2B5EF4-FFF2-40B4-BE49-F238E27FC236}">
                  <a16:creationId xmlns:a16="http://schemas.microsoft.com/office/drawing/2014/main" id="{ABA6C962-8859-8DC0-2A7A-80EC767C5899}"/>
                </a:ext>
              </a:extLst>
            </p:cNvPr>
            <p:cNvSpPr/>
            <p:nvPr/>
          </p:nvSpPr>
          <p:spPr>
            <a:xfrm>
              <a:off x="6027936" y="2536973"/>
              <a:ext cx="269692" cy="12691"/>
            </a:xfrm>
            <a:custGeom>
              <a:avLst/>
              <a:gdLst>
                <a:gd name="connsiteX0" fmla="*/ 0 w 269692"/>
                <a:gd name="connsiteY0" fmla="*/ 0 h 12691"/>
                <a:gd name="connsiteX1" fmla="*/ 269692 w 269692"/>
                <a:gd name="connsiteY1" fmla="*/ 0 h 12691"/>
              </a:gdLst>
              <a:ahLst/>
              <a:cxnLst>
                <a:cxn ang="0">
                  <a:pos x="connsiteX0" y="connsiteY0"/>
                </a:cxn>
                <a:cxn ang="0">
                  <a:pos x="connsiteX1" y="connsiteY1"/>
                </a:cxn>
              </a:cxnLst>
              <a:rect l="l" t="t" r="r" b="b"/>
              <a:pathLst>
                <a:path w="269692" h="12691">
                  <a:moveTo>
                    <a:pt x="0" y="0"/>
                  </a:moveTo>
                  <a:lnTo>
                    <a:pt x="26969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099" name="Freeform 1098">
              <a:extLst>
                <a:ext uri="{FF2B5EF4-FFF2-40B4-BE49-F238E27FC236}">
                  <a16:creationId xmlns:a16="http://schemas.microsoft.com/office/drawing/2014/main" id="{02F7A753-9616-6463-4418-330D6600DD65}"/>
                </a:ext>
              </a:extLst>
            </p:cNvPr>
            <p:cNvSpPr/>
            <p:nvPr/>
          </p:nvSpPr>
          <p:spPr>
            <a:xfrm>
              <a:off x="5891504" y="2399906"/>
              <a:ext cx="370334" cy="12691"/>
            </a:xfrm>
            <a:custGeom>
              <a:avLst/>
              <a:gdLst>
                <a:gd name="connsiteX0" fmla="*/ 0 w 370334"/>
                <a:gd name="connsiteY0" fmla="*/ 0 h 12691"/>
                <a:gd name="connsiteX1" fmla="*/ 370335 w 370334"/>
                <a:gd name="connsiteY1" fmla="*/ 0 h 12691"/>
              </a:gdLst>
              <a:ahLst/>
              <a:cxnLst>
                <a:cxn ang="0">
                  <a:pos x="connsiteX0" y="connsiteY0"/>
                </a:cxn>
                <a:cxn ang="0">
                  <a:pos x="connsiteX1" y="connsiteY1"/>
                </a:cxn>
              </a:cxnLst>
              <a:rect l="l" t="t" r="r" b="b"/>
              <a:pathLst>
                <a:path w="370334" h="12691">
                  <a:moveTo>
                    <a:pt x="0" y="0"/>
                  </a:moveTo>
                  <a:lnTo>
                    <a:pt x="370335"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0" name="Freeform 1099">
              <a:extLst>
                <a:ext uri="{FF2B5EF4-FFF2-40B4-BE49-F238E27FC236}">
                  <a16:creationId xmlns:a16="http://schemas.microsoft.com/office/drawing/2014/main" id="{D96C7B3A-BD92-AEAE-52C9-33AA56BCE60C}"/>
                </a:ext>
              </a:extLst>
            </p:cNvPr>
            <p:cNvSpPr/>
            <p:nvPr/>
          </p:nvSpPr>
          <p:spPr>
            <a:xfrm>
              <a:off x="5950392" y="2674040"/>
              <a:ext cx="430872" cy="12691"/>
            </a:xfrm>
            <a:custGeom>
              <a:avLst/>
              <a:gdLst>
                <a:gd name="connsiteX0" fmla="*/ 0 w 430872"/>
                <a:gd name="connsiteY0" fmla="*/ 0 h 12691"/>
                <a:gd name="connsiteX1" fmla="*/ 430873 w 430872"/>
                <a:gd name="connsiteY1" fmla="*/ 0 h 12691"/>
              </a:gdLst>
              <a:ahLst/>
              <a:cxnLst>
                <a:cxn ang="0">
                  <a:pos x="connsiteX0" y="connsiteY0"/>
                </a:cxn>
                <a:cxn ang="0">
                  <a:pos x="connsiteX1" y="connsiteY1"/>
                </a:cxn>
              </a:cxnLst>
              <a:rect l="l" t="t" r="r" b="b"/>
              <a:pathLst>
                <a:path w="430872" h="12691">
                  <a:moveTo>
                    <a:pt x="0" y="0"/>
                  </a:moveTo>
                  <a:lnTo>
                    <a:pt x="430873"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1" name="Freeform 1100">
              <a:extLst>
                <a:ext uri="{FF2B5EF4-FFF2-40B4-BE49-F238E27FC236}">
                  <a16:creationId xmlns:a16="http://schemas.microsoft.com/office/drawing/2014/main" id="{8081C5C4-756E-A37E-6278-08C3662F6371}"/>
                </a:ext>
              </a:extLst>
            </p:cNvPr>
            <p:cNvSpPr/>
            <p:nvPr/>
          </p:nvSpPr>
          <p:spPr>
            <a:xfrm>
              <a:off x="5985674" y="2811107"/>
              <a:ext cx="252431" cy="12691"/>
            </a:xfrm>
            <a:custGeom>
              <a:avLst/>
              <a:gdLst>
                <a:gd name="connsiteX0" fmla="*/ 0 w 252431"/>
                <a:gd name="connsiteY0" fmla="*/ 0 h 12691"/>
                <a:gd name="connsiteX1" fmla="*/ 252432 w 252431"/>
                <a:gd name="connsiteY1" fmla="*/ 0 h 12691"/>
              </a:gdLst>
              <a:ahLst/>
              <a:cxnLst>
                <a:cxn ang="0">
                  <a:pos x="connsiteX0" y="connsiteY0"/>
                </a:cxn>
                <a:cxn ang="0">
                  <a:pos x="connsiteX1" y="connsiteY1"/>
                </a:cxn>
              </a:cxnLst>
              <a:rect l="l" t="t" r="r" b="b"/>
              <a:pathLst>
                <a:path w="252431" h="12691">
                  <a:moveTo>
                    <a:pt x="0" y="0"/>
                  </a:moveTo>
                  <a:lnTo>
                    <a:pt x="25243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2" name="Freeform 1101">
              <a:extLst>
                <a:ext uri="{FF2B5EF4-FFF2-40B4-BE49-F238E27FC236}">
                  <a16:creationId xmlns:a16="http://schemas.microsoft.com/office/drawing/2014/main" id="{693D72B9-05FC-73A5-AE99-C610B2C35CA6}"/>
                </a:ext>
              </a:extLst>
            </p:cNvPr>
            <p:cNvSpPr/>
            <p:nvPr/>
          </p:nvSpPr>
          <p:spPr>
            <a:xfrm>
              <a:off x="5946585" y="2948174"/>
              <a:ext cx="301039" cy="12691"/>
            </a:xfrm>
            <a:custGeom>
              <a:avLst/>
              <a:gdLst>
                <a:gd name="connsiteX0" fmla="*/ 0 w 301039"/>
                <a:gd name="connsiteY0" fmla="*/ 0 h 12691"/>
                <a:gd name="connsiteX1" fmla="*/ 301040 w 301039"/>
                <a:gd name="connsiteY1" fmla="*/ 0 h 12691"/>
              </a:gdLst>
              <a:ahLst/>
              <a:cxnLst>
                <a:cxn ang="0">
                  <a:pos x="connsiteX0" y="connsiteY0"/>
                </a:cxn>
                <a:cxn ang="0">
                  <a:pos x="connsiteX1" y="connsiteY1"/>
                </a:cxn>
              </a:cxnLst>
              <a:rect l="l" t="t" r="r" b="b"/>
              <a:pathLst>
                <a:path w="301039" h="12691">
                  <a:moveTo>
                    <a:pt x="0" y="0"/>
                  </a:moveTo>
                  <a:lnTo>
                    <a:pt x="301040"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3" name="Freeform 1102">
              <a:extLst>
                <a:ext uri="{FF2B5EF4-FFF2-40B4-BE49-F238E27FC236}">
                  <a16:creationId xmlns:a16="http://schemas.microsoft.com/office/drawing/2014/main" id="{3E6EFA00-902F-5A0E-6138-BCF9C3030D0B}"/>
                </a:ext>
              </a:extLst>
            </p:cNvPr>
            <p:cNvSpPr/>
            <p:nvPr/>
          </p:nvSpPr>
          <p:spPr>
            <a:xfrm>
              <a:off x="6001665" y="3085241"/>
              <a:ext cx="315888" cy="12691"/>
            </a:xfrm>
            <a:custGeom>
              <a:avLst/>
              <a:gdLst>
                <a:gd name="connsiteX0" fmla="*/ 0 w 315888"/>
                <a:gd name="connsiteY0" fmla="*/ 0 h 12691"/>
                <a:gd name="connsiteX1" fmla="*/ 315889 w 315888"/>
                <a:gd name="connsiteY1" fmla="*/ 0 h 12691"/>
              </a:gdLst>
              <a:ahLst/>
              <a:cxnLst>
                <a:cxn ang="0">
                  <a:pos x="connsiteX0" y="connsiteY0"/>
                </a:cxn>
                <a:cxn ang="0">
                  <a:pos x="connsiteX1" y="connsiteY1"/>
                </a:cxn>
              </a:cxnLst>
              <a:rect l="l" t="t" r="r" b="b"/>
              <a:pathLst>
                <a:path w="315888" h="12691">
                  <a:moveTo>
                    <a:pt x="0" y="0"/>
                  </a:moveTo>
                  <a:lnTo>
                    <a:pt x="315889"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4" name="Freeform 1103">
              <a:extLst>
                <a:ext uri="{FF2B5EF4-FFF2-40B4-BE49-F238E27FC236}">
                  <a16:creationId xmlns:a16="http://schemas.microsoft.com/office/drawing/2014/main" id="{18080CDD-B8D1-8E5B-8251-EA4F50F525C4}"/>
                </a:ext>
              </a:extLst>
            </p:cNvPr>
            <p:cNvSpPr/>
            <p:nvPr/>
          </p:nvSpPr>
          <p:spPr>
            <a:xfrm>
              <a:off x="5890743" y="3222308"/>
              <a:ext cx="460951" cy="12691"/>
            </a:xfrm>
            <a:custGeom>
              <a:avLst/>
              <a:gdLst>
                <a:gd name="connsiteX0" fmla="*/ 0 w 460951"/>
                <a:gd name="connsiteY0" fmla="*/ 0 h 12691"/>
                <a:gd name="connsiteX1" fmla="*/ 460951 w 460951"/>
                <a:gd name="connsiteY1" fmla="*/ 0 h 12691"/>
              </a:gdLst>
              <a:ahLst/>
              <a:cxnLst>
                <a:cxn ang="0">
                  <a:pos x="connsiteX0" y="connsiteY0"/>
                </a:cxn>
                <a:cxn ang="0">
                  <a:pos x="connsiteX1" y="connsiteY1"/>
                </a:cxn>
              </a:cxnLst>
              <a:rect l="l" t="t" r="r" b="b"/>
              <a:pathLst>
                <a:path w="460951" h="12691">
                  <a:moveTo>
                    <a:pt x="0" y="0"/>
                  </a:moveTo>
                  <a:lnTo>
                    <a:pt x="460951"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5" name="Freeform 1104">
              <a:extLst>
                <a:ext uri="{FF2B5EF4-FFF2-40B4-BE49-F238E27FC236}">
                  <a16:creationId xmlns:a16="http://schemas.microsoft.com/office/drawing/2014/main" id="{EAEBD87F-B8F3-A7B5-85C9-17030AFF8AC8}"/>
                </a:ext>
              </a:extLst>
            </p:cNvPr>
            <p:cNvSpPr/>
            <p:nvPr/>
          </p:nvSpPr>
          <p:spPr>
            <a:xfrm>
              <a:off x="6002427" y="3359375"/>
              <a:ext cx="247101" cy="12691"/>
            </a:xfrm>
            <a:custGeom>
              <a:avLst/>
              <a:gdLst>
                <a:gd name="connsiteX0" fmla="*/ 0 w 247101"/>
                <a:gd name="connsiteY0" fmla="*/ 0 h 12691"/>
                <a:gd name="connsiteX1" fmla="*/ 247102 w 247101"/>
                <a:gd name="connsiteY1" fmla="*/ 0 h 12691"/>
              </a:gdLst>
              <a:ahLst/>
              <a:cxnLst>
                <a:cxn ang="0">
                  <a:pos x="connsiteX0" y="connsiteY0"/>
                </a:cxn>
                <a:cxn ang="0">
                  <a:pos x="connsiteX1" y="connsiteY1"/>
                </a:cxn>
              </a:cxnLst>
              <a:rect l="l" t="t" r="r" b="b"/>
              <a:pathLst>
                <a:path w="247101" h="12691">
                  <a:moveTo>
                    <a:pt x="0" y="0"/>
                  </a:moveTo>
                  <a:lnTo>
                    <a:pt x="24710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6" name="Freeform 1105">
              <a:extLst>
                <a:ext uri="{FF2B5EF4-FFF2-40B4-BE49-F238E27FC236}">
                  <a16:creationId xmlns:a16="http://schemas.microsoft.com/office/drawing/2014/main" id="{FDB2A693-5F3C-F13E-C764-01EBCC0FB72F}"/>
                </a:ext>
              </a:extLst>
            </p:cNvPr>
            <p:cNvSpPr/>
            <p:nvPr/>
          </p:nvSpPr>
          <p:spPr>
            <a:xfrm>
              <a:off x="5979455" y="3633509"/>
              <a:ext cx="298501" cy="12691"/>
            </a:xfrm>
            <a:custGeom>
              <a:avLst/>
              <a:gdLst>
                <a:gd name="connsiteX0" fmla="*/ 0 w 298501"/>
                <a:gd name="connsiteY0" fmla="*/ 0 h 12691"/>
                <a:gd name="connsiteX1" fmla="*/ 298502 w 298501"/>
                <a:gd name="connsiteY1" fmla="*/ 0 h 12691"/>
              </a:gdLst>
              <a:ahLst/>
              <a:cxnLst>
                <a:cxn ang="0">
                  <a:pos x="connsiteX0" y="connsiteY0"/>
                </a:cxn>
                <a:cxn ang="0">
                  <a:pos x="connsiteX1" y="connsiteY1"/>
                </a:cxn>
              </a:cxnLst>
              <a:rect l="l" t="t" r="r" b="b"/>
              <a:pathLst>
                <a:path w="298501" h="12691">
                  <a:moveTo>
                    <a:pt x="0" y="0"/>
                  </a:moveTo>
                  <a:lnTo>
                    <a:pt x="298502"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7" name="Freeform 1106">
              <a:extLst>
                <a:ext uri="{FF2B5EF4-FFF2-40B4-BE49-F238E27FC236}">
                  <a16:creationId xmlns:a16="http://schemas.microsoft.com/office/drawing/2014/main" id="{85C355A7-869B-E5D3-DD00-6B0086D51418}"/>
                </a:ext>
              </a:extLst>
            </p:cNvPr>
            <p:cNvSpPr/>
            <p:nvPr/>
          </p:nvSpPr>
          <p:spPr>
            <a:xfrm>
              <a:off x="5967906" y="3496442"/>
              <a:ext cx="318426" cy="12691"/>
            </a:xfrm>
            <a:custGeom>
              <a:avLst/>
              <a:gdLst>
                <a:gd name="connsiteX0" fmla="*/ 0 w 318426"/>
                <a:gd name="connsiteY0" fmla="*/ 0 h 12691"/>
                <a:gd name="connsiteX1" fmla="*/ 318427 w 318426"/>
                <a:gd name="connsiteY1" fmla="*/ 0 h 12691"/>
              </a:gdLst>
              <a:ahLst/>
              <a:cxnLst>
                <a:cxn ang="0">
                  <a:pos x="connsiteX0" y="connsiteY0"/>
                </a:cxn>
                <a:cxn ang="0">
                  <a:pos x="connsiteX1" y="connsiteY1"/>
                </a:cxn>
              </a:cxnLst>
              <a:rect l="l" t="t" r="r" b="b"/>
              <a:pathLst>
                <a:path w="318426" h="12691">
                  <a:moveTo>
                    <a:pt x="0" y="0"/>
                  </a:moveTo>
                  <a:lnTo>
                    <a:pt x="318427"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08" name="Freeform 1107">
              <a:extLst>
                <a:ext uri="{FF2B5EF4-FFF2-40B4-BE49-F238E27FC236}">
                  <a16:creationId xmlns:a16="http://schemas.microsoft.com/office/drawing/2014/main" id="{8E7FC753-A881-8E53-06F4-58FC1D5FD3DC}"/>
                </a:ext>
              </a:extLst>
            </p:cNvPr>
            <p:cNvSpPr/>
            <p:nvPr/>
          </p:nvSpPr>
          <p:spPr>
            <a:xfrm>
              <a:off x="6025398" y="3770576"/>
              <a:ext cx="235679" cy="12691"/>
            </a:xfrm>
            <a:custGeom>
              <a:avLst/>
              <a:gdLst>
                <a:gd name="connsiteX0" fmla="*/ 0 w 235679"/>
                <a:gd name="connsiteY0" fmla="*/ 0 h 12691"/>
                <a:gd name="connsiteX1" fmla="*/ 235679 w 235679"/>
                <a:gd name="connsiteY1" fmla="*/ 0 h 12691"/>
              </a:gdLst>
              <a:ahLst/>
              <a:cxnLst>
                <a:cxn ang="0">
                  <a:pos x="connsiteX0" y="connsiteY0"/>
                </a:cxn>
                <a:cxn ang="0">
                  <a:pos x="connsiteX1" y="connsiteY1"/>
                </a:cxn>
              </a:cxnLst>
              <a:rect l="l" t="t" r="r" b="b"/>
              <a:pathLst>
                <a:path w="235679" h="12691">
                  <a:moveTo>
                    <a:pt x="0" y="0"/>
                  </a:moveTo>
                  <a:lnTo>
                    <a:pt x="235679"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109" name="Graphic 2">
              <a:extLst>
                <a:ext uri="{FF2B5EF4-FFF2-40B4-BE49-F238E27FC236}">
                  <a16:creationId xmlns:a16="http://schemas.microsoft.com/office/drawing/2014/main" id="{6134DDF8-6CDD-DB04-2F76-B843B45E93FF}"/>
                </a:ext>
              </a:extLst>
            </p:cNvPr>
            <p:cNvGrpSpPr/>
            <p:nvPr/>
          </p:nvGrpSpPr>
          <p:grpSpPr>
            <a:xfrm>
              <a:off x="5681081" y="3888859"/>
              <a:ext cx="570604" cy="37693"/>
              <a:chOff x="5681081" y="3888859"/>
              <a:chExt cx="570604" cy="37693"/>
            </a:xfrm>
            <a:noFill/>
          </p:grpSpPr>
          <p:sp>
            <p:nvSpPr>
              <p:cNvPr id="1122" name="Freeform 1121">
                <a:extLst>
                  <a:ext uri="{FF2B5EF4-FFF2-40B4-BE49-F238E27FC236}">
                    <a16:creationId xmlns:a16="http://schemas.microsoft.com/office/drawing/2014/main" id="{823E1A19-921E-1632-1203-6A89D9EFD41A}"/>
                  </a:ext>
                </a:extLst>
              </p:cNvPr>
              <p:cNvSpPr/>
              <p:nvPr/>
            </p:nvSpPr>
            <p:spPr>
              <a:xfrm>
                <a:off x="5681081" y="3907643"/>
                <a:ext cx="570604" cy="12691"/>
              </a:xfrm>
              <a:custGeom>
                <a:avLst/>
                <a:gdLst>
                  <a:gd name="connsiteX0" fmla="*/ 0 w 570604"/>
                  <a:gd name="connsiteY0" fmla="*/ 0 h 12691"/>
                  <a:gd name="connsiteX1" fmla="*/ 570605 w 570604"/>
                  <a:gd name="connsiteY1" fmla="*/ 0 h 12691"/>
                </a:gdLst>
                <a:ahLst/>
                <a:cxnLst>
                  <a:cxn ang="0">
                    <a:pos x="connsiteX0" y="connsiteY0"/>
                  </a:cxn>
                  <a:cxn ang="0">
                    <a:pos x="connsiteX1" y="connsiteY1"/>
                  </a:cxn>
                </a:cxnLst>
                <a:rect l="l" t="t" r="r" b="b"/>
                <a:pathLst>
                  <a:path w="570604" h="12691">
                    <a:moveTo>
                      <a:pt x="0" y="0"/>
                    </a:moveTo>
                    <a:lnTo>
                      <a:pt x="570605"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3" name="Freeform 1122">
                <a:extLst>
                  <a:ext uri="{FF2B5EF4-FFF2-40B4-BE49-F238E27FC236}">
                    <a16:creationId xmlns:a16="http://schemas.microsoft.com/office/drawing/2014/main" id="{D6E361FB-0F6A-D930-3A7D-A8BA25DB2C73}"/>
                  </a:ext>
                </a:extLst>
              </p:cNvPr>
              <p:cNvSpPr/>
              <p:nvPr/>
            </p:nvSpPr>
            <p:spPr>
              <a:xfrm>
                <a:off x="5681081" y="3888859"/>
                <a:ext cx="32616" cy="37693"/>
              </a:xfrm>
              <a:custGeom>
                <a:avLst/>
                <a:gdLst>
                  <a:gd name="connsiteX0" fmla="*/ 32617 w 32616"/>
                  <a:gd name="connsiteY0" fmla="*/ 0 h 37693"/>
                  <a:gd name="connsiteX1" fmla="*/ 0 w 32616"/>
                  <a:gd name="connsiteY1" fmla="*/ 18783 h 37693"/>
                  <a:gd name="connsiteX2" fmla="*/ 32617 w 32616"/>
                  <a:gd name="connsiteY2" fmla="*/ 37693 h 37693"/>
                </a:gdLst>
                <a:ahLst/>
                <a:cxnLst>
                  <a:cxn ang="0">
                    <a:pos x="connsiteX0" y="connsiteY0"/>
                  </a:cxn>
                  <a:cxn ang="0">
                    <a:pos x="connsiteX1" y="connsiteY1"/>
                  </a:cxn>
                  <a:cxn ang="0">
                    <a:pos x="connsiteX2" y="connsiteY2"/>
                  </a:cxn>
                </a:cxnLst>
                <a:rect l="l" t="t" r="r" b="b"/>
                <a:pathLst>
                  <a:path w="32616" h="37693">
                    <a:moveTo>
                      <a:pt x="32617" y="0"/>
                    </a:moveTo>
                    <a:lnTo>
                      <a:pt x="0" y="18783"/>
                    </a:lnTo>
                    <a:lnTo>
                      <a:pt x="32617" y="37693"/>
                    </a:lnTo>
                  </a:path>
                </a:pathLst>
              </a:custGeom>
              <a:noFill/>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110" name="Graphic 2">
              <a:extLst>
                <a:ext uri="{FF2B5EF4-FFF2-40B4-BE49-F238E27FC236}">
                  <a16:creationId xmlns:a16="http://schemas.microsoft.com/office/drawing/2014/main" id="{13357A92-82A1-15C3-4DB7-5DE19C3ADE0A}"/>
                </a:ext>
              </a:extLst>
            </p:cNvPr>
            <p:cNvGrpSpPr/>
            <p:nvPr/>
          </p:nvGrpSpPr>
          <p:grpSpPr>
            <a:xfrm>
              <a:off x="5805076" y="4025926"/>
              <a:ext cx="955407" cy="37693"/>
              <a:chOff x="5805076" y="4025926"/>
              <a:chExt cx="955407" cy="37693"/>
            </a:xfrm>
            <a:noFill/>
          </p:grpSpPr>
          <p:sp>
            <p:nvSpPr>
              <p:cNvPr id="1120" name="Freeform 1119">
                <a:extLst>
                  <a:ext uri="{FF2B5EF4-FFF2-40B4-BE49-F238E27FC236}">
                    <a16:creationId xmlns:a16="http://schemas.microsoft.com/office/drawing/2014/main" id="{52B1AF35-6993-D0A6-D572-50A19F2E977C}"/>
                  </a:ext>
                </a:extLst>
              </p:cNvPr>
              <p:cNvSpPr/>
              <p:nvPr/>
            </p:nvSpPr>
            <p:spPr>
              <a:xfrm>
                <a:off x="5805076" y="4044710"/>
                <a:ext cx="955407" cy="12691"/>
              </a:xfrm>
              <a:custGeom>
                <a:avLst/>
                <a:gdLst>
                  <a:gd name="connsiteX0" fmla="*/ 0 w 955407"/>
                  <a:gd name="connsiteY0" fmla="*/ 0 h 12691"/>
                  <a:gd name="connsiteX1" fmla="*/ 955408 w 955407"/>
                  <a:gd name="connsiteY1" fmla="*/ 0 h 12691"/>
                </a:gdLst>
                <a:ahLst/>
                <a:cxnLst>
                  <a:cxn ang="0">
                    <a:pos x="connsiteX0" y="connsiteY0"/>
                  </a:cxn>
                  <a:cxn ang="0">
                    <a:pos x="connsiteX1" y="connsiteY1"/>
                  </a:cxn>
                </a:cxnLst>
                <a:rect l="l" t="t" r="r" b="b"/>
                <a:pathLst>
                  <a:path w="955407" h="12691">
                    <a:moveTo>
                      <a:pt x="0" y="0"/>
                    </a:moveTo>
                    <a:lnTo>
                      <a:pt x="955408"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1" name="Freeform 1120">
                <a:extLst>
                  <a:ext uri="{FF2B5EF4-FFF2-40B4-BE49-F238E27FC236}">
                    <a16:creationId xmlns:a16="http://schemas.microsoft.com/office/drawing/2014/main" id="{BD4D1A84-A821-2ED3-02BE-AB3B54469F14}"/>
                  </a:ext>
                </a:extLst>
              </p:cNvPr>
              <p:cNvSpPr/>
              <p:nvPr/>
            </p:nvSpPr>
            <p:spPr>
              <a:xfrm>
                <a:off x="6727866" y="4025926"/>
                <a:ext cx="32616" cy="37693"/>
              </a:xfrm>
              <a:custGeom>
                <a:avLst/>
                <a:gdLst>
                  <a:gd name="connsiteX0" fmla="*/ 0 w 32616"/>
                  <a:gd name="connsiteY0" fmla="*/ 37693 h 37693"/>
                  <a:gd name="connsiteX1" fmla="*/ 32617 w 32616"/>
                  <a:gd name="connsiteY1" fmla="*/ 18783 h 37693"/>
                  <a:gd name="connsiteX2" fmla="*/ 0 w 32616"/>
                  <a:gd name="connsiteY2" fmla="*/ 0 h 37693"/>
                </a:gdLst>
                <a:ahLst/>
                <a:cxnLst>
                  <a:cxn ang="0">
                    <a:pos x="connsiteX0" y="connsiteY0"/>
                  </a:cxn>
                  <a:cxn ang="0">
                    <a:pos x="connsiteX1" y="connsiteY1"/>
                  </a:cxn>
                  <a:cxn ang="0">
                    <a:pos x="connsiteX2" y="connsiteY2"/>
                  </a:cxn>
                </a:cxnLst>
                <a:rect l="l" t="t" r="r" b="b"/>
                <a:pathLst>
                  <a:path w="32616" h="37693">
                    <a:moveTo>
                      <a:pt x="0" y="37693"/>
                    </a:moveTo>
                    <a:lnTo>
                      <a:pt x="32617" y="18783"/>
                    </a:lnTo>
                    <a:lnTo>
                      <a:pt x="0" y="0"/>
                    </a:lnTo>
                  </a:path>
                </a:pathLst>
              </a:custGeom>
              <a:noFill/>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1111" name="Freeform 1110">
              <a:extLst>
                <a:ext uri="{FF2B5EF4-FFF2-40B4-BE49-F238E27FC236}">
                  <a16:creationId xmlns:a16="http://schemas.microsoft.com/office/drawing/2014/main" id="{8E842C16-5E94-EEFA-D318-961273FB17DA}"/>
                </a:ext>
              </a:extLst>
            </p:cNvPr>
            <p:cNvSpPr/>
            <p:nvPr/>
          </p:nvSpPr>
          <p:spPr>
            <a:xfrm>
              <a:off x="5720170" y="4318844"/>
              <a:ext cx="412343" cy="12691"/>
            </a:xfrm>
            <a:custGeom>
              <a:avLst/>
              <a:gdLst>
                <a:gd name="connsiteX0" fmla="*/ 0 w 412343"/>
                <a:gd name="connsiteY0" fmla="*/ 0 h 12691"/>
                <a:gd name="connsiteX1" fmla="*/ 412343 w 412343"/>
                <a:gd name="connsiteY1" fmla="*/ 0 h 12691"/>
              </a:gdLst>
              <a:ahLst/>
              <a:cxnLst>
                <a:cxn ang="0">
                  <a:pos x="connsiteX0" y="connsiteY0"/>
                </a:cxn>
                <a:cxn ang="0">
                  <a:pos x="connsiteX1" y="connsiteY1"/>
                </a:cxn>
              </a:cxnLst>
              <a:rect l="l" t="t" r="r" b="b"/>
              <a:pathLst>
                <a:path w="412343" h="12691">
                  <a:moveTo>
                    <a:pt x="0" y="0"/>
                  </a:moveTo>
                  <a:lnTo>
                    <a:pt x="412343"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2" name="Freeform 1111">
              <a:extLst>
                <a:ext uri="{FF2B5EF4-FFF2-40B4-BE49-F238E27FC236}">
                  <a16:creationId xmlns:a16="http://schemas.microsoft.com/office/drawing/2014/main" id="{C67C2743-0919-4A4D-836F-0C522C677093}"/>
                </a:ext>
              </a:extLst>
            </p:cNvPr>
            <p:cNvSpPr/>
            <p:nvPr/>
          </p:nvSpPr>
          <p:spPr>
            <a:xfrm>
              <a:off x="6008899" y="4181777"/>
              <a:ext cx="356374" cy="12691"/>
            </a:xfrm>
            <a:custGeom>
              <a:avLst/>
              <a:gdLst>
                <a:gd name="connsiteX0" fmla="*/ 0 w 356374"/>
                <a:gd name="connsiteY0" fmla="*/ 0 h 12691"/>
                <a:gd name="connsiteX1" fmla="*/ 356374 w 356374"/>
                <a:gd name="connsiteY1" fmla="*/ 0 h 12691"/>
              </a:gdLst>
              <a:ahLst/>
              <a:cxnLst>
                <a:cxn ang="0">
                  <a:pos x="connsiteX0" y="connsiteY0"/>
                </a:cxn>
                <a:cxn ang="0">
                  <a:pos x="connsiteX1" y="connsiteY1"/>
                </a:cxn>
              </a:cxnLst>
              <a:rect l="l" t="t" r="r" b="b"/>
              <a:pathLst>
                <a:path w="356374" h="12691">
                  <a:moveTo>
                    <a:pt x="0" y="0"/>
                  </a:moveTo>
                  <a:lnTo>
                    <a:pt x="356374"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1113" name="Graphic 2">
              <a:extLst>
                <a:ext uri="{FF2B5EF4-FFF2-40B4-BE49-F238E27FC236}">
                  <a16:creationId xmlns:a16="http://schemas.microsoft.com/office/drawing/2014/main" id="{1AA0E866-A875-40EC-1023-6990685C734C}"/>
                </a:ext>
              </a:extLst>
            </p:cNvPr>
            <p:cNvGrpSpPr/>
            <p:nvPr/>
          </p:nvGrpSpPr>
          <p:grpSpPr>
            <a:xfrm>
              <a:off x="6253843" y="4437127"/>
              <a:ext cx="506640" cy="37693"/>
              <a:chOff x="6253843" y="4437127"/>
              <a:chExt cx="506640" cy="37693"/>
            </a:xfrm>
            <a:noFill/>
          </p:grpSpPr>
          <p:sp>
            <p:nvSpPr>
              <p:cNvPr id="1118" name="Freeform 1117">
                <a:extLst>
                  <a:ext uri="{FF2B5EF4-FFF2-40B4-BE49-F238E27FC236}">
                    <a16:creationId xmlns:a16="http://schemas.microsoft.com/office/drawing/2014/main" id="{915D25BA-DFC6-E409-8AD3-683494362131}"/>
                  </a:ext>
                </a:extLst>
              </p:cNvPr>
              <p:cNvSpPr/>
              <p:nvPr/>
            </p:nvSpPr>
            <p:spPr>
              <a:xfrm>
                <a:off x="6253843" y="4455911"/>
                <a:ext cx="506640" cy="12691"/>
              </a:xfrm>
              <a:custGeom>
                <a:avLst/>
                <a:gdLst>
                  <a:gd name="connsiteX0" fmla="*/ 0 w 506640"/>
                  <a:gd name="connsiteY0" fmla="*/ 0 h 12691"/>
                  <a:gd name="connsiteX1" fmla="*/ 506640 w 506640"/>
                  <a:gd name="connsiteY1" fmla="*/ 0 h 12691"/>
                </a:gdLst>
                <a:ahLst/>
                <a:cxnLst>
                  <a:cxn ang="0">
                    <a:pos x="connsiteX0" y="connsiteY0"/>
                  </a:cxn>
                  <a:cxn ang="0">
                    <a:pos x="connsiteX1" y="connsiteY1"/>
                  </a:cxn>
                </a:cxnLst>
                <a:rect l="l" t="t" r="r" b="b"/>
                <a:pathLst>
                  <a:path w="506640" h="12691">
                    <a:moveTo>
                      <a:pt x="0" y="0"/>
                    </a:moveTo>
                    <a:lnTo>
                      <a:pt x="506640"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9" name="Freeform 1118">
                <a:extLst>
                  <a:ext uri="{FF2B5EF4-FFF2-40B4-BE49-F238E27FC236}">
                    <a16:creationId xmlns:a16="http://schemas.microsoft.com/office/drawing/2014/main" id="{4BF9BCF5-31CD-DA3B-A934-FCAE3D203666}"/>
                  </a:ext>
                </a:extLst>
              </p:cNvPr>
              <p:cNvSpPr/>
              <p:nvPr/>
            </p:nvSpPr>
            <p:spPr>
              <a:xfrm>
                <a:off x="6727866" y="4437127"/>
                <a:ext cx="32616" cy="37693"/>
              </a:xfrm>
              <a:custGeom>
                <a:avLst/>
                <a:gdLst>
                  <a:gd name="connsiteX0" fmla="*/ 0 w 32616"/>
                  <a:gd name="connsiteY0" fmla="*/ 37693 h 37693"/>
                  <a:gd name="connsiteX1" fmla="*/ 32617 w 32616"/>
                  <a:gd name="connsiteY1" fmla="*/ 18783 h 37693"/>
                  <a:gd name="connsiteX2" fmla="*/ 0 w 32616"/>
                  <a:gd name="connsiteY2" fmla="*/ 0 h 37693"/>
                </a:gdLst>
                <a:ahLst/>
                <a:cxnLst>
                  <a:cxn ang="0">
                    <a:pos x="connsiteX0" y="connsiteY0"/>
                  </a:cxn>
                  <a:cxn ang="0">
                    <a:pos x="connsiteX1" y="connsiteY1"/>
                  </a:cxn>
                  <a:cxn ang="0">
                    <a:pos x="connsiteX2" y="connsiteY2"/>
                  </a:cxn>
                </a:cxnLst>
                <a:rect l="l" t="t" r="r" b="b"/>
                <a:pathLst>
                  <a:path w="32616" h="37693">
                    <a:moveTo>
                      <a:pt x="0" y="37693"/>
                    </a:moveTo>
                    <a:lnTo>
                      <a:pt x="32617" y="18783"/>
                    </a:lnTo>
                    <a:lnTo>
                      <a:pt x="0" y="0"/>
                    </a:lnTo>
                  </a:path>
                </a:pathLst>
              </a:custGeom>
              <a:noFill/>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1114" name="Freeform 1113">
              <a:extLst>
                <a:ext uri="{FF2B5EF4-FFF2-40B4-BE49-F238E27FC236}">
                  <a16:creationId xmlns:a16="http://schemas.microsoft.com/office/drawing/2014/main" id="{A8807C73-4C98-C35F-D452-E18F5806549A}"/>
                </a:ext>
              </a:extLst>
            </p:cNvPr>
            <p:cNvSpPr/>
            <p:nvPr/>
          </p:nvSpPr>
          <p:spPr>
            <a:xfrm>
              <a:off x="5871198" y="4592978"/>
              <a:ext cx="458413" cy="12691"/>
            </a:xfrm>
            <a:custGeom>
              <a:avLst/>
              <a:gdLst>
                <a:gd name="connsiteX0" fmla="*/ 0 w 458413"/>
                <a:gd name="connsiteY0" fmla="*/ 0 h 12691"/>
                <a:gd name="connsiteX1" fmla="*/ 458413 w 458413"/>
                <a:gd name="connsiteY1" fmla="*/ 0 h 12691"/>
              </a:gdLst>
              <a:ahLst/>
              <a:cxnLst>
                <a:cxn ang="0">
                  <a:pos x="connsiteX0" y="connsiteY0"/>
                </a:cxn>
                <a:cxn ang="0">
                  <a:pos x="connsiteX1" y="connsiteY1"/>
                </a:cxn>
              </a:cxnLst>
              <a:rect l="l" t="t" r="r" b="b"/>
              <a:pathLst>
                <a:path w="458413" h="12691">
                  <a:moveTo>
                    <a:pt x="0" y="0"/>
                  </a:moveTo>
                  <a:lnTo>
                    <a:pt x="458413"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5" name="Freeform 1114">
              <a:extLst>
                <a:ext uri="{FF2B5EF4-FFF2-40B4-BE49-F238E27FC236}">
                  <a16:creationId xmlns:a16="http://schemas.microsoft.com/office/drawing/2014/main" id="{A5FE179D-C28A-251F-6AA7-3B5A0C63C70F}"/>
                </a:ext>
              </a:extLst>
            </p:cNvPr>
            <p:cNvSpPr/>
            <p:nvPr/>
          </p:nvSpPr>
          <p:spPr>
            <a:xfrm>
              <a:off x="5952423" y="4730045"/>
              <a:ext cx="331499" cy="12691"/>
            </a:xfrm>
            <a:custGeom>
              <a:avLst/>
              <a:gdLst>
                <a:gd name="connsiteX0" fmla="*/ 0 w 331499"/>
                <a:gd name="connsiteY0" fmla="*/ 0 h 12691"/>
                <a:gd name="connsiteX1" fmla="*/ 331499 w 331499"/>
                <a:gd name="connsiteY1" fmla="*/ 0 h 12691"/>
              </a:gdLst>
              <a:ahLst/>
              <a:cxnLst>
                <a:cxn ang="0">
                  <a:pos x="connsiteX0" y="connsiteY0"/>
                </a:cxn>
                <a:cxn ang="0">
                  <a:pos x="connsiteX1" y="connsiteY1"/>
                </a:cxn>
              </a:cxnLst>
              <a:rect l="l" t="t" r="r" b="b"/>
              <a:pathLst>
                <a:path w="331499" h="12691">
                  <a:moveTo>
                    <a:pt x="0" y="0"/>
                  </a:moveTo>
                  <a:lnTo>
                    <a:pt x="331499"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6" name="Freeform 1115">
              <a:extLst>
                <a:ext uri="{FF2B5EF4-FFF2-40B4-BE49-F238E27FC236}">
                  <a16:creationId xmlns:a16="http://schemas.microsoft.com/office/drawing/2014/main" id="{48AA7EDC-3DE1-CFAB-FC75-FE67A30B7E09}"/>
                </a:ext>
              </a:extLst>
            </p:cNvPr>
            <p:cNvSpPr/>
            <p:nvPr/>
          </p:nvSpPr>
          <p:spPr>
            <a:xfrm>
              <a:off x="5946585" y="4867112"/>
              <a:ext cx="338225" cy="12691"/>
            </a:xfrm>
            <a:custGeom>
              <a:avLst/>
              <a:gdLst>
                <a:gd name="connsiteX0" fmla="*/ 0 w 338225"/>
                <a:gd name="connsiteY0" fmla="*/ 0 h 12691"/>
                <a:gd name="connsiteX1" fmla="*/ 338226 w 338225"/>
                <a:gd name="connsiteY1" fmla="*/ 0 h 12691"/>
              </a:gdLst>
              <a:ahLst/>
              <a:cxnLst>
                <a:cxn ang="0">
                  <a:pos x="connsiteX0" y="connsiteY0"/>
                </a:cxn>
                <a:cxn ang="0">
                  <a:pos x="connsiteX1" y="connsiteY1"/>
                </a:cxn>
              </a:cxnLst>
              <a:rect l="l" t="t" r="r" b="b"/>
              <a:pathLst>
                <a:path w="338225" h="12691">
                  <a:moveTo>
                    <a:pt x="0" y="0"/>
                  </a:moveTo>
                  <a:lnTo>
                    <a:pt x="338226"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17" name="Freeform 1116">
              <a:extLst>
                <a:ext uri="{FF2B5EF4-FFF2-40B4-BE49-F238E27FC236}">
                  <a16:creationId xmlns:a16="http://schemas.microsoft.com/office/drawing/2014/main" id="{28967D6A-8350-3AC5-9B7F-EF717A36794A}"/>
                </a:ext>
              </a:extLst>
            </p:cNvPr>
            <p:cNvSpPr/>
            <p:nvPr/>
          </p:nvSpPr>
          <p:spPr>
            <a:xfrm>
              <a:off x="5953184" y="5004179"/>
              <a:ext cx="569335" cy="12691"/>
            </a:xfrm>
            <a:custGeom>
              <a:avLst/>
              <a:gdLst>
                <a:gd name="connsiteX0" fmla="*/ 0 w 569335"/>
                <a:gd name="connsiteY0" fmla="*/ 0 h 12691"/>
                <a:gd name="connsiteX1" fmla="*/ 569336 w 569335"/>
                <a:gd name="connsiteY1" fmla="*/ 0 h 12691"/>
              </a:gdLst>
              <a:ahLst/>
              <a:cxnLst>
                <a:cxn ang="0">
                  <a:pos x="connsiteX0" y="connsiteY0"/>
                </a:cxn>
                <a:cxn ang="0">
                  <a:pos x="connsiteX1" y="connsiteY1"/>
                </a:cxn>
              </a:cxnLst>
              <a:rect l="l" t="t" r="r" b="b"/>
              <a:pathLst>
                <a:path w="569335" h="12691">
                  <a:moveTo>
                    <a:pt x="0" y="0"/>
                  </a:moveTo>
                  <a:lnTo>
                    <a:pt x="569336" y="0"/>
                  </a:lnTo>
                </a:path>
              </a:pathLst>
            </a:custGeom>
            <a:ln w="6341"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1124" name="Graphic 2">
            <a:extLst>
              <a:ext uri="{FF2B5EF4-FFF2-40B4-BE49-F238E27FC236}">
                <a16:creationId xmlns:a16="http://schemas.microsoft.com/office/drawing/2014/main" id="{76E8F559-8DF4-1DDC-93F1-9D163C46F85B}"/>
              </a:ext>
            </a:extLst>
          </p:cNvPr>
          <p:cNvGrpSpPr/>
          <p:nvPr/>
        </p:nvGrpSpPr>
        <p:grpSpPr>
          <a:xfrm>
            <a:off x="8731987" y="2352060"/>
            <a:ext cx="1125633" cy="3735191"/>
            <a:chOff x="5888966" y="2219815"/>
            <a:chExt cx="844485" cy="2802258"/>
          </a:xfrm>
          <a:solidFill>
            <a:srgbClr val="009964"/>
          </a:solidFill>
        </p:grpSpPr>
        <p:sp>
          <p:nvSpPr>
            <p:cNvPr id="1125" name="Freeform 1124">
              <a:extLst>
                <a:ext uri="{FF2B5EF4-FFF2-40B4-BE49-F238E27FC236}">
                  <a16:creationId xmlns:a16="http://schemas.microsoft.com/office/drawing/2014/main" id="{DE2C3C6E-BF52-BC57-19FC-CDCEC91608BD}"/>
                </a:ext>
              </a:extLst>
            </p:cNvPr>
            <p:cNvSpPr/>
            <p:nvPr/>
          </p:nvSpPr>
          <p:spPr>
            <a:xfrm>
              <a:off x="6084540" y="2219815"/>
              <a:ext cx="86174" cy="86174"/>
            </a:xfrm>
            <a:custGeom>
              <a:avLst/>
              <a:gdLst>
                <a:gd name="connsiteX0" fmla="*/ 0 w 86174"/>
                <a:gd name="connsiteY0" fmla="*/ 0 h 86174"/>
                <a:gd name="connsiteX1" fmla="*/ 86175 w 86174"/>
                <a:gd name="connsiteY1" fmla="*/ 0 h 86174"/>
                <a:gd name="connsiteX2" fmla="*/ 86175 w 86174"/>
                <a:gd name="connsiteY2" fmla="*/ 86175 h 86174"/>
                <a:gd name="connsiteX3" fmla="*/ 0 w 86174"/>
                <a:gd name="connsiteY3" fmla="*/ 86175 h 86174"/>
              </a:gdLst>
              <a:ahLst/>
              <a:cxnLst>
                <a:cxn ang="0">
                  <a:pos x="connsiteX0" y="connsiteY0"/>
                </a:cxn>
                <a:cxn ang="0">
                  <a:pos x="connsiteX1" y="connsiteY1"/>
                </a:cxn>
                <a:cxn ang="0">
                  <a:pos x="connsiteX2" y="connsiteY2"/>
                </a:cxn>
                <a:cxn ang="0">
                  <a:pos x="connsiteX3" y="connsiteY3"/>
                </a:cxn>
              </a:cxnLst>
              <a:rect l="l" t="t" r="r" b="b"/>
              <a:pathLst>
                <a:path w="86174" h="86174">
                  <a:moveTo>
                    <a:pt x="0" y="0"/>
                  </a:moveTo>
                  <a:lnTo>
                    <a:pt x="86175" y="0"/>
                  </a:lnTo>
                  <a:lnTo>
                    <a:pt x="86175" y="86175"/>
                  </a:lnTo>
                  <a:lnTo>
                    <a:pt x="0" y="86175"/>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6" name="Freeform 1125">
              <a:extLst>
                <a:ext uri="{FF2B5EF4-FFF2-40B4-BE49-F238E27FC236}">
                  <a16:creationId xmlns:a16="http://schemas.microsoft.com/office/drawing/2014/main" id="{D0041BF5-879C-CB9F-4D7E-7BA27C254334}"/>
                </a:ext>
              </a:extLst>
            </p:cNvPr>
            <p:cNvSpPr/>
            <p:nvPr/>
          </p:nvSpPr>
          <p:spPr>
            <a:xfrm>
              <a:off x="6132387" y="2506640"/>
              <a:ext cx="60664" cy="60664"/>
            </a:xfrm>
            <a:custGeom>
              <a:avLst/>
              <a:gdLst>
                <a:gd name="connsiteX0" fmla="*/ 0 w 60664"/>
                <a:gd name="connsiteY0" fmla="*/ 0 h 60664"/>
                <a:gd name="connsiteX1" fmla="*/ 60665 w 60664"/>
                <a:gd name="connsiteY1" fmla="*/ 0 h 60664"/>
                <a:gd name="connsiteX2" fmla="*/ 60665 w 60664"/>
                <a:gd name="connsiteY2" fmla="*/ 60665 h 60664"/>
                <a:gd name="connsiteX3" fmla="*/ 0 w 60664"/>
                <a:gd name="connsiteY3" fmla="*/ 60665 h 60664"/>
              </a:gdLst>
              <a:ahLst/>
              <a:cxnLst>
                <a:cxn ang="0">
                  <a:pos x="connsiteX0" y="connsiteY0"/>
                </a:cxn>
                <a:cxn ang="0">
                  <a:pos x="connsiteX1" y="connsiteY1"/>
                </a:cxn>
                <a:cxn ang="0">
                  <a:pos x="connsiteX2" y="connsiteY2"/>
                </a:cxn>
                <a:cxn ang="0">
                  <a:pos x="connsiteX3" y="connsiteY3"/>
                </a:cxn>
              </a:cxnLst>
              <a:rect l="l" t="t" r="r" b="b"/>
              <a:pathLst>
                <a:path w="60664" h="60664">
                  <a:moveTo>
                    <a:pt x="0" y="0"/>
                  </a:moveTo>
                  <a:lnTo>
                    <a:pt x="60665" y="0"/>
                  </a:lnTo>
                  <a:lnTo>
                    <a:pt x="60665" y="60665"/>
                  </a:lnTo>
                  <a:lnTo>
                    <a:pt x="0" y="60665"/>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7" name="Freeform 1126">
              <a:extLst>
                <a:ext uri="{FF2B5EF4-FFF2-40B4-BE49-F238E27FC236}">
                  <a16:creationId xmlns:a16="http://schemas.microsoft.com/office/drawing/2014/main" id="{1DF62CCF-920D-41A9-1F22-BE8ADCF5E56D}"/>
                </a:ext>
              </a:extLst>
            </p:cNvPr>
            <p:cNvSpPr/>
            <p:nvPr/>
          </p:nvSpPr>
          <p:spPr>
            <a:xfrm>
              <a:off x="6046085" y="2369319"/>
              <a:ext cx="61299" cy="61299"/>
            </a:xfrm>
            <a:custGeom>
              <a:avLst/>
              <a:gdLst>
                <a:gd name="connsiteX0" fmla="*/ 0 w 61299"/>
                <a:gd name="connsiteY0" fmla="*/ 0 h 61299"/>
                <a:gd name="connsiteX1" fmla="*/ 61299 w 61299"/>
                <a:gd name="connsiteY1" fmla="*/ 0 h 61299"/>
                <a:gd name="connsiteX2" fmla="*/ 61299 w 61299"/>
                <a:gd name="connsiteY2" fmla="*/ 61299 h 61299"/>
                <a:gd name="connsiteX3" fmla="*/ 0 w 61299"/>
                <a:gd name="connsiteY3" fmla="*/ 61299 h 61299"/>
              </a:gdLst>
              <a:ahLst/>
              <a:cxnLst>
                <a:cxn ang="0">
                  <a:pos x="connsiteX0" y="connsiteY0"/>
                </a:cxn>
                <a:cxn ang="0">
                  <a:pos x="connsiteX1" y="connsiteY1"/>
                </a:cxn>
                <a:cxn ang="0">
                  <a:pos x="connsiteX2" y="connsiteY2"/>
                </a:cxn>
                <a:cxn ang="0">
                  <a:pos x="connsiteX3" y="connsiteY3"/>
                </a:cxn>
              </a:cxnLst>
              <a:rect l="l" t="t" r="r" b="b"/>
              <a:pathLst>
                <a:path w="61299" h="61299">
                  <a:moveTo>
                    <a:pt x="0" y="0"/>
                  </a:moveTo>
                  <a:lnTo>
                    <a:pt x="61299" y="0"/>
                  </a:lnTo>
                  <a:lnTo>
                    <a:pt x="61299" y="61299"/>
                  </a:lnTo>
                  <a:lnTo>
                    <a:pt x="0" y="61299"/>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8" name="Freeform 1127">
              <a:extLst>
                <a:ext uri="{FF2B5EF4-FFF2-40B4-BE49-F238E27FC236}">
                  <a16:creationId xmlns:a16="http://schemas.microsoft.com/office/drawing/2014/main" id="{BA4A3CB0-C973-343D-4CFB-DE1FE45BC2DE}"/>
                </a:ext>
              </a:extLst>
            </p:cNvPr>
            <p:cNvSpPr/>
            <p:nvPr/>
          </p:nvSpPr>
          <p:spPr>
            <a:xfrm>
              <a:off x="6139240" y="2647515"/>
              <a:ext cx="53050" cy="53050"/>
            </a:xfrm>
            <a:custGeom>
              <a:avLst/>
              <a:gdLst>
                <a:gd name="connsiteX0" fmla="*/ 0 w 53050"/>
                <a:gd name="connsiteY0" fmla="*/ 0 h 53050"/>
                <a:gd name="connsiteX1" fmla="*/ 53050 w 53050"/>
                <a:gd name="connsiteY1" fmla="*/ 0 h 53050"/>
                <a:gd name="connsiteX2" fmla="*/ 53050 w 53050"/>
                <a:gd name="connsiteY2" fmla="*/ 53050 h 53050"/>
                <a:gd name="connsiteX3" fmla="*/ 0 w 53050"/>
                <a:gd name="connsiteY3" fmla="*/ 53050 h 53050"/>
              </a:gdLst>
              <a:ahLst/>
              <a:cxnLst>
                <a:cxn ang="0">
                  <a:pos x="connsiteX0" y="connsiteY0"/>
                </a:cxn>
                <a:cxn ang="0">
                  <a:pos x="connsiteX1" y="connsiteY1"/>
                </a:cxn>
                <a:cxn ang="0">
                  <a:pos x="connsiteX2" y="connsiteY2"/>
                </a:cxn>
                <a:cxn ang="0">
                  <a:pos x="connsiteX3" y="connsiteY3"/>
                </a:cxn>
              </a:cxnLst>
              <a:rect l="l" t="t" r="r" b="b"/>
              <a:pathLst>
                <a:path w="53050" h="53050">
                  <a:moveTo>
                    <a:pt x="0" y="0"/>
                  </a:moveTo>
                  <a:lnTo>
                    <a:pt x="53050" y="0"/>
                  </a:lnTo>
                  <a:lnTo>
                    <a:pt x="53050" y="53050"/>
                  </a:lnTo>
                  <a:lnTo>
                    <a:pt x="0" y="53050"/>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29" name="Freeform 1128">
              <a:extLst>
                <a:ext uri="{FF2B5EF4-FFF2-40B4-BE49-F238E27FC236}">
                  <a16:creationId xmlns:a16="http://schemas.microsoft.com/office/drawing/2014/main" id="{BFCB79D0-8A36-6F34-CB08-32E2C9183C70}"/>
                </a:ext>
              </a:extLst>
            </p:cNvPr>
            <p:cNvSpPr/>
            <p:nvPr/>
          </p:nvSpPr>
          <p:spPr>
            <a:xfrm>
              <a:off x="6077941" y="2777221"/>
              <a:ext cx="67898" cy="67898"/>
            </a:xfrm>
            <a:custGeom>
              <a:avLst/>
              <a:gdLst>
                <a:gd name="connsiteX0" fmla="*/ 0 w 67898"/>
                <a:gd name="connsiteY0" fmla="*/ 0 h 67898"/>
                <a:gd name="connsiteX1" fmla="*/ 67899 w 67898"/>
                <a:gd name="connsiteY1" fmla="*/ 0 h 67898"/>
                <a:gd name="connsiteX2" fmla="*/ 67899 w 67898"/>
                <a:gd name="connsiteY2" fmla="*/ 67899 h 67898"/>
                <a:gd name="connsiteX3" fmla="*/ 0 w 67898"/>
                <a:gd name="connsiteY3" fmla="*/ 67899 h 67898"/>
              </a:gdLst>
              <a:ahLst/>
              <a:cxnLst>
                <a:cxn ang="0">
                  <a:pos x="connsiteX0" y="connsiteY0"/>
                </a:cxn>
                <a:cxn ang="0">
                  <a:pos x="connsiteX1" y="connsiteY1"/>
                </a:cxn>
                <a:cxn ang="0">
                  <a:pos x="connsiteX2" y="connsiteY2"/>
                </a:cxn>
                <a:cxn ang="0">
                  <a:pos x="connsiteX3" y="connsiteY3"/>
                </a:cxn>
              </a:cxnLst>
              <a:rect l="l" t="t" r="r" b="b"/>
              <a:pathLst>
                <a:path w="67898" h="67898">
                  <a:moveTo>
                    <a:pt x="0" y="0"/>
                  </a:moveTo>
                  <a:lnTo>
                    <a:pt x="67899" y="0"/>
                  </a:lnTo>
                  <a:lnTo>
                    <a:pt x="67899" y="67899"/>
                  </a:lnTo>
                  <a:lnTo>
                    <a:pt x="0" y="67899"/>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0" name="Freeform 1129">
              <a:extLst>
                <a:ext uri="{FF2B5EF4-FFF2-40B4-BE49-F238E27FC236}">
                  <a16:creationId xmlns:a16="http://schemas.microsoft.com/office/drawing/2014/main" id="{1A0B1E5A-25F7-CD82-17EE-A92B642F04C7}"/>
                </a:ext>
              </a:extLst>
            </p:cNvPr>
            <p:cNvSpPr/>
            <p:nvPr/>
          </p:nvSpPr>
          <p:spPr>
            <a:xfrm>
              <a:off x="6064868" y="2915937"/>
              <a:ext cx="64599" cy="64599"/>
            </a:xfrm>
            <a:custGeom>
              <a:avLst/>
              <a:gdLst>
                <a:gd name="connsiteX0" fmla="*/ 0 w 64599"/>
                <a:gd name="connsiteY0" fmla="*/ 0 h 64599"/>
                <a:gd name="connsiteX1" fmla="*/ 64599 w 64599"/>
                <a:gd name="connsiteY1" fmla="*/ 0 h 64599"/>
                <a:gd name="connsiteX2" fmla="*/ 64599 w 64599"/>
                <a:gd name="connsiteY2" fmla="*/ 64599 h 64599"/>
                <a:gd name="connsiteX3" fmla="*/ 0 w 64599"/>
                <a:gd name="connsiteY3" fmla="*/ 64599 h 64599"/>
              </a:gdLst>
              <a:ahLst/>
              <a:cxnLst>
                <a:cxn ang="0">
                  <a:pos x="connsiteX0" y="connsiteY0"/>
                </a:cxn>
                <a:cxn ang="0">
                  <a:pos x="connsiteX1" y="connsiteY1"/>
                </a:cxn>
                <a:cxn ang="0">
                  <a:pos x="connsiteX2" y="connsiteY2"/>
                </a:cxn>
                <a:cxn ang="0">
                  <a:pos x="connsiteX3" y="connsiteY3"/>
                </a:cxn>
              </a:cxnLst>
              <a:rect l="l" t="t" r="r" b="b"/>
              <a:pathLst>
                <a:path w="64599" h="64599">
                  <a:moveTo>
                    <a:pt x="0" y="0"/>
                  </a:moveTo>
                  <a:lnTo>
                    <a:pt x="64599" y="0"/>
                  </a:lnTo>
                  <a:lnTo>
                    <a:pt x="64599" y="64599"/>
                  </a:lnTo>
                  <a:lnTo>
                    <a:pt x="0" y="64599"/>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1" name="Freeform 1130">
              <a:extLst>
                <a:ext uri="{FF2B5EF4-FFF2-40B4-BE49-F238E27FC236}">
                  <a16:creationId xmlns:a16="http://schemas.microsoft.com/office/drawing/2014/main" id="{DBD59596-F180-F6B0-08AD-0C8F3265E5D7}"/>
                </a:ext>
              </a:extLst>
            </p:cNvPr>
            <p:cNvSpPr/>
            <p:nvPr/>
          </p:nvSpPr>
          <p:spPr>
            <a:xfrm>
              <a:off x="6131117" y="3056812"/>
              <a:ext cx="56984" cy="56984"/>
            </a:xfrm>
            <a:custGeom>
              <a:avLst/>
              <a:gdLst>
                <a:gd name="connsiteX0" fmla="*/ 0 w 56984"/>
                <a:gd name="connsiteY0" fmla="*/ 0 h 56984"/>
                <a:gd name="connsiteX1" fmla="*/ 56984 w 56984"/>
                <a:gd name="connsiteY1" fmla="*/ 0 h 56984"/>
                <a:gd name="connsiteX2" fmla="*/ 56984 w 56984"/>
                <a:gd name="connsiteY2" fmla="*/ 56984 h 56984"/>
                <a:gd name="connsiteX3" fmla="*/ 0 w 56984"/>
                <a:gd name="connsiteY3" fmla="*/ 56984 h 56984"/>
              </a:gdLst>
              <a:ahLst/>
              <a:cxnLst>
                <a:cxn ang="0">
                  <a:pos x="connsiteX0" y="connsiteY0"/>
                </a:cxn>
                <a:cxn ang="0">
                  <a:pos x="connsiteX1" y="connsiteY1"/>
                </a:cxn>
                <a:cxn ang="0">
                  <a:pos x="connsiteX2" y="connsiteY2"/>
                </a:cxn>
                <a:cxn ang="0">
                  <a:pos x="connsiteX3" y="connsiteY3"/>
                </a:cxn>
              </a:cxnLst>
              <a:rect l="l" t="t" r="r" b="b"/>
              <a:pathLst>
                <a:path w="56984" h="56984">
                  <a:moveTo>
                    <a:pt x="0" y="0"/>
                  </a:moveTo>
                  <a:lnTo>
                    <a:pt x="56984" y="0"/>
                  </a:lnTo>
                  <a:lnTo>
                    <a:pt x="56984" y="56984"/>
                  </a:lnTo>
                  <a:lnTo>
                    <a:pt x="0" y="56984"/>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2" name="Freeform 1131">
              <a:extLst>
                <a:ext uri="{FF2B5EF4-FFF2-40B4-BE49-F238E27FC236}">
                  <a16:creationId xmlns:a16="http://schemas.microsoft.com/office/drawing/2014/main" id="{0822B2B7-F6E7-5299-79A1-977805646BFC}"/>
                </a:ext>
              </a:extLst>
            </p:cNvPr>
            <p:cNvSpPr/>
            <p:nvPr/>
          </p:nvSpPr>
          <p:spPr>
            <a:xfrm>
              <a:off x="6096089" y="3197179"/>
              <a:ext cx="50257" cy="50257"/>
            </a:xfrm>
            <a:custGeom>
              <a:avLst/>
              <a:gdLst>
                <a:gd name="connsiteX0" fmla="*/ 0 w 50257"/>
                <a:gd name="connsiteY0" fmla="*/ 0 h 50257"/>
                <a:gd name="connsiteX1" fmla="*/ 50258 w 50257"/>
                <a:gd name="connsiteY1" fmla="*/ 0 h 50257"/>
                <a:gd name="connsiteX2" fmla="*/ 50258 w 50257"/>
                <a:gd name="connsiteY2" fmla="*/ 50258 h 50257"/>
                <a:gd name="connsiteX3" fmla="*/ 0 w 50257"/>
                <a:gd name="connsiteY3" fmla="*/ 50258 h 50257"/>
              </a:gdLst>
              <a:ahLst/>
              <a:cxnLst>
                <a:cxn ang="0">
                  <a:pos x="connsiteX0" y="connsiteY0"/>
                </a:cxn>
                <a:cxn ang="0">
                  <a:pos x="connsiteX1" y="connsiteY1"/>
                </a:cxn>
                <a:cxn ang="0">
                  <a:pos x="connsiteX2" y="connsiteY2"/>
                </a:cxn>
                <a:cxn ang="0">
                  <a:pos x="connsiteX3" y="connsiteY3"/>
                </a:cxn>
              </a:cxnLst>
              <a:rect l="l" t="t" r="r" b="b"/>
              <a:pathLst>
                <a:path w="50257" h="50257">
                  <a:moveTo>
                    <a:pt x="0" y="0"/>
                  </a:moveTo>
                  <a:lnTo>
                    <a:pt x="50258" y="0"/>
                  </a:lnTo>
                  <a:lnTo>
                    <a:pt x="50258" y="50258"/>
                  </a:lnTo>
                  <a:lnTo>
                    <a:pt x="0" y="50258"/>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3" name="Freeform 1132">
              <a:extLst>
                <a:ext uri="{FF2B5EF4-FFF2-40B4-BE49-F238E27FC236}">
                  <a16:creationId xmlns:a16="http://schemas.microsoft.com/office/drawing/2014/main" id="{9859A201-8F9E-67D1-F1C8-8C7DA0F2A16D}"/>
                </a:ext>
              </a:extLst>
            </p:cNvPr>
            <p:cNvSpPr/>
            <p:nvPr/>
          </p:nvSpPr>
          <p:spPr>
            <a:xfrm>
              <a:off x="6091140" y="3324600"/>
              <a:ext cx="69675" cy="69675"/>
            </a:xfrm>
            <a:custGeom>
              <a:avLst/>
              <a:gdLst>
                <a:gd name="connsiteX0" fmla="*/ 0 w 69675"/>
                <a:gd name="connsiteY0" fmla="*/ 0 h 69675"/>
                <a:gd name="connsiteX1" fmla="*/ 69676 w 69675"/>
                <a:gd name="connsiteY1" fmla="*/ 0 h 69675"/>
                <a:gd name="connsiteX2" fmla="*/ 69676 w 69675"/>
                <a:gd name="connsiteY2" fmla="*/ 69676 h 69675"/>
                <a:gd name="connsiteX3" fmla="*/ 0 w 69675"/>
                <a:gd name="connsiteY3" fmla="*/ 69676 h 69675"/>
              </a:gdLst>
              <a:ahLst/>
              <a:cxnLst>
                <a:cxn ang="0">
                  <a:pos x="connsiteX0" y="connsiteY0"/>
                </a:cxn>
                <a:cxn ang="0">
                  <a:pos x="connsiteX1" y="connsiteY1"/>
                </a:cxn>
                <a:cxn ang="0">
                  <a:pos x="connsiteX2" y="connsiteY2"/>
                </a:cxn>
                <a:cxn ang="0">
                  <a:pos x="connsiteX3" y="connsiteY3"/>
                </a:cxn>
              </a:cxnLst>
              <a:rect l="l" t="t" r="r" b="b"/>
              <a:pathLst>
                <a:path w="69675" h="69675">
                  <a:moveTo>
                    <a:pt x="0" y="0"/>
                  </a:moveTo>
                  <a:lnTo>
                    <a:pt x="69676" y="0"/>
                  </a:lnTo>
                  <a:lnTo>
                    <a:pt x="69676" y="69676"/>
                  </a:lnTo>
                  <a:lnTo>
                    <a:pt x="0" y="69676"/>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4" name="Freeform 1133">
              <a:extLst>
                <a:ext uri="{FF2B5EF4-FFF2-40B4-BE49-F238E27FC236}">
                  <a16:creationId xmlns:a16="http://schemas.microsoft.com/office/drawing/2014/main" id="{4E7B2BA1-8BF8-2419-D007-72CB69056164}"/>
                </a:ext>
              </a:extLst>
            </p:cNvPr>
            <p:cNvSpPr/>
            <p:nvPr/>
          </p:nvSpPr>
          <p:spPr>
            <a:xfrm>
              <a:off x="6098627" y="3603557"/>
              <a:ext cx="60030" cy="60030"/>
            </a:xfrm>
            <a:custGeom>
              <a:avLst/>
              <a:gdLst>
                <a:gd name="connsiteX0" fmla="*/ 0 w 60030"/>
                <a:gd name="connsiteY0" fmla="*/ 0 h 60030"/>
                <a:gd name="connsiteX1" fmla="*/ 60030 w 60030"/>
                <a:gd name="connsiteY1" fmla="*/ 0 h 60030"/>
                <a:gd name="connsiteX2" fmla="*/ 60030 w 60030"/>
                <a:gd name="connsiteY2" fmla="*/ 60030 h 60030"/>
                <a:gd name="connsiteX3" fmla="*/ 0 w 60030"/>
                <a:gd name="connsiteY3" fmla="*/ 60030 h 60030"/>
              </a:gdLst>
              <a:ahLst/>
              <a:cxnLst>
                <a:cxn ang="0">
                  <a:pos x="connsiteX0" y="connsiteY0"/>
                </a:cxn>
                <a:cxn ang="0">
                  <a:pos x="connsiteX1" y="connsiteY1"/>
                </a:cxn>
                <a:cxn ang="0">
                  <a:pos x="connsiteX2" y="connsiteY2"/>
                </a:cxn>
                <a:cxn ang="0">
                  <a:pos x="connsiteX3" y="connsiteY3"/>
                </a:cxn>
              </a:cxnLst>
              <a:rect l="l" t="t" r="r" b="b"/>
              <a:pathLst>
                <a:path w="60030" h="60030">
                  <a:moveTo>
                    <a:pt x="0" y="0"/>
                  </a:moveTo>
                  <a:lnTo>
                    <a:pt x="60030" y="0"/>
                  </a:lnTo>
                  <a:lnTo>
                    <a:pt x="60030" y="60030"/>
                  </a:lnTo>
                  <a:lnTo>
                    <a:pt x="0" y="60030"/>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5" name="Freeform 1134">
              <a:extLst>
                <a:ext uri="{FF2B5EF4-FFF2-40B4-BE49-F238E27FC236}">
                  <a16:creationId xmlns:a16="http://schemas.microsoft.com/office/drawing/2014/main" id="{38303F45-165B-E686-6FD4-A653E67916AF}"/>
                </a:ext>
              </a:extLst>
            </p:cNvPr>
            <p:cNvSpPr/>
            <p:nvPr/>
          </p:nvSpPr>
          <p:spPr>
            <a:xfrm>
              <a:off x="6096216" y="3465602"/>
              <a:ext cx="61807" cy="61807"/>
            </a:xfrm>
            <a:custGeom>
              <a:avLst/>
              <a:gdLst>
                <a:gd name="connsiteX0" fmla="*/ 0 w 61807"/>
                <a:gd name="connsiteY0" fmla="*/ 0 h 61807"/>
                <a:gd name="connsiteX1" fmla="*/ 61807 w 61807"/>
                <a:gd name="connsiteY1" fmla="*/ 0 h 61807"/>
                <a:gd name="connsiteX2" fmla="*/ 61807 w 61807"/>
                <a:gd name="connsiteY2" fmla="*/ 61807 h 61807"/>
                <a:gd name="connsiteX3" fmla="*/ 0 w 61807"/>
                <a:gd name="connsiteY3" fmla="*/ 61807 h 61807"/>
              </a:gdLst>
              <a:ahLst/>
              <a:cxnLst>
                <a:cxn ang="0">
                  <a:pos x="connsiteX0" y="connsiteY0"/>
                </a:cxn>
                <a:cxn ang="0">
                  <a:pos x="connsiteX1" y="connsiteY1"/>
                </a:cxn>
                <a:cxn ang="0">
                  <a:pos x="connsiteX2" y="connsiteY2"/>
                </a:cxn>
                <a:cxn ang="0">
                  <a:pos x="connsiteX3" y="connsiteY3"/>
                </a:cxn>
              </a:cxnLst>
              <a:rect l="l" t="t" r="r" b="b"/>
              <a:pathLst>
                <a:path w="61807" h="61807">
                  <a:moveTo>
                    <a:pt x="0" y="0"/>
                  </a:moveTo>
                  <a:lnTo>
                    <a:pt x="61807" y="0"/>
                  </a:lnTo>
                  <a:lnTo>
                    <a:pt x="61807" y="61807"/>
                  </a:lnTo>
                  <a:lnTo>
                    <a:pt x="0" y="6180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6" name="Freeform 1135">
              <a:extLst>
                <a:ext uri="{FF2B5EF4-FFF2-40B4-BE49-F238E27FC236}">
                  <a16:creationId xmlns:a16="http://schemas.microsoft.com/office/drawing/2014/main" id="{BDDE0472-060C-E212-9CAE-59F7DE09B7D4}"/>
                </a:ext>
              </a:extLst>
            </p:cNvPr>
            <p:cNvSpPr/>
            <p:nvPr/>
          </p:nvSpPr>
          <p:spPr>
            <a:xfrm>
              <a:off x="6103704" y="3731105"/>
              <a:ext cx="79067" cy="79067"/>
            </a:xfrm>
            <a:custGeom>
              <a:avLst/>
              <a:gdLst>
                <a:gd name="connsiteX0" fmla="*/ 0 w 79067"/>
                <a:gd name="connsiteY0" fmla="*/ 0 h 79067"/>
                <a:gd name="connsiteX1" fmla="*/ 79067 w 79067"/>
                <a:gd name="connsiteY1" fmla="*/ 0 h 79067"/>
                <a:gd name="connsiteX2" fmla="*/ 79067 w 79067"/>
                <a:gd name="connsiteY2" fmla="*/ 79067 h 79067"/>
                <a:gd name="connsiteX3" fmla="*/ 0 w 79067"/>
                <a:gd name="connsiteY3" fmla="*/ 79067 h 79067"/>
              </a:gdLst>
              <a:ahLst/>
              <a:cxnLst>
                <a:cxn ang="0">
                  <a:pos x="connsiteX0" y="connsiteY0"/>
                </a:cxn>
                <a:cxn ang="0">
                  <a:pos x="connsiteX1" y="connsiteY1"/>
                </a:cxn>
                <a:cxn ang="0">
                  <a:pos x="connsiteX2" y="connsiteY2"/>
                </a:cxn>
                <a:cxn ang="0">
                  <a:pos x="connsiteX3" y="connsiteY3"/>
                </a:cxn>
              </a:cxnLst>
              <a:rect l="l" t="t" r="r" b="b"/>
              <a:pathLst>
                <a:path w="79067" h="79067">
                  <a:moveTo>
                    <a:pt x="0" y="0"/>
                  </a:moveTo>
                  <a:lnTo>
                    <a:pt x="79067" y="0"/>
                  </a:lnTo>
                  <a:lnTo>
                    <a:pt x="79067" y="79067"/>
                  </a:lnTo>
                  <a:lnTo>
                    <a:pt x="0" y="7906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7" name="Freeform 1136">
              <a:extLst>
                <a:ext uri="{FF2B5EF4-FFF2-40B4-BE49-F238E27FC236}">
                  <a16:creationId xmlns:a16="http://schemas.microsoft.com/office/drawing/2014/main" id="{96BE46DC-8760-676A-6E0A-92F5D802AE5D}"/>
                </a:ext>
              </a:extLst>
            </p:cNvPr>
            <p:cNvSpPr/>
            <p:nvPr/>
          </p:nvSpPr>
          <p:spPr>
            <a:xfrm>
              <a:off x="5888966" y="3893682"/>
              <a:ext cx="28047" cy="28047"/>
            </a:xfrm>
            <a:custGeom>
              <a:avLst/>
              <a:gdLst>
                <a:gd name="connsiteX0" fmla="*/ 0 w 28047"/>
                <a:gd name="connsiteY0" fmla="*/ 0 h 28047"/>
                <a:gd name="connsiteX1" fmla="*/ 28048 w 28047"/>
                <a:gd name="connsiteY1" fmla="*/ 0 h 28047"/>
                <a:gd name="connsiteX2" fmla="*/ 28048 w 28047"/>
                <a:gd name="connsiteY2" fmla="*/ 28048 h 28047"/>
                <a:gd name="connsiteX3" fmla="*/ 0 w 28047"/>
                <a:gd name="connsiteY3" fmla="*/ 28048 h 28047"/>
              </a:gdLst>
              <a:ahLst/>
              <a:cxnLst>
                <a:cxn ang="0">
                  <a:pos x="connsiteX0" y="connsiteY0"/>
                </a:cxn>
                <a:cxn ang="0">
                  <a:pos x="connsiteX1" y="connsiteY1"/>
                </a:cxn>
                <a:cxn ang="0">
                  <a:pos x="connsiteX2" y="connsiteY2"/>
                </a:cxn>
                <a:cxn ang="0">
                  <a:pos x="connsiteX3" y="connsiteY3"/>
                </a:cxn>
              </a:cxnLst>
              <a:rect l="l" t="t" r="r" b="b"/>
              <a:pathLst>
                <a:path w="28047" h="28047">
                  <a:moveTo>
                    <a:pt x="0" y="0"/>
                  </a:moveTo>
                  <a:lnTo>
                    <a:pt x="28048" y="0"/>
                  </a:lnTo>
                  <a:lnTo>
                    <a:pt x="28048" y="28048"/>
                  </a:lnTo>
                  <a:lnTo>
                    <a:pt x="0" y="28048"/>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8" name="Freeform 1137">
              <a:extLst>
                <a:ext uri="{FF2B5EF4-FFF2-40B4-BE49-F238E27FC236}">
                  <a16:creationId xmlns:a16="http://schemas.microsoft.com/office/drawing/2014/main" id="{AE05C404-40D7-3A3F-7F74-AC31624FEE0B}"/>
                </a:ext>
              </a:extLst>
            </p:cNvPr>
            <p:cNvSpPr/>
            <p:nvPr/>
          </p:nvSpPr>
          <p:spPr>
            <a:xfrm>
              <a:off x="6406901" y="4034937"/>
              <a:ext cx="19671" cy="19671"/>
            </a:xfrm>
            <a:custGeom>
              <a:avLst/>
              <a:gdLst>
                <a:gd name="connsiteX0" fmla="*/ 0 w 19671"/>
                <a:gd name="connsiteY0" fmla="*/ 0 h 19671"/>
                <a:gd name="connsiteX1" fmla="*/ 19672 w 19671"/>
                <a:gd name="connsiteY1" fmla="*/ 0 h 19671"/>
                <a:gd name="connsiteX2" fmla="*/ 19672 w 19671"/>
                <a:gd name="connsiteY2" fmla="*/ 19672 h 19671"/>
                <a:gd name="connsiteX3" fmla="*/ 0 w 19671"/>
                <a:gd name="connsiteY3" fmla="*/ 19672 h 19671"/>
              </a:gdLst>
              <a:ahLst/>
              <a:cxnLst>
                <a:cxn ang="0">
                  <a:pos x="connsiteX0" y="connsiteY0"/>
                </a:cxn>
                <a:cxn ang="0">
                  <a:pos x="connsiteX1" y="connsiteY1"/>
                </a:cxn>
                <a:cxn ang="0">
                  <a:pos x="connsiteX2" y="connsiteY2"/>
                </a:cxn>
                <a:cxn ang="0">
                  <a:pos x="connsiteX3" y="connsiteY3"/>
                </a:cxn>
              </a:cxnLst>
              <a:rect l="l" t="t" r="r" b="b"/>
              <a:pathLst>
                <a:path w="19671" h="19671">
                  <a:moveTo>
                    <a:pt x="0" y="0"/>
                  </a:moveTo>
                  <a:lnTo>
                    <a:pt x="19672" y="0"/>
                  </a:lnTo>
                  <a:lnTo>
                    <a:pt x="19672" y="19672"/>
                  </a:lnTo>
                  <a:lnTo>
                    <a:pt x="0" y="19672"/>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39" name="Freeform 1138">
              <a:extLst>
                <a:ext uri="{FF2B5EF4-FFF2-40B4-BE49-F238E27FC236}">
                  <a16:creationId xmlns:a16="http://schemas.microsoft.com/office/drawing/2014/main" id="{0190977A-9F9C-1C0B-623A-96C3536C3CFB}"/>
                </a:ext>
              </a:extLst>
            </p:cNvPr>
            <p:cNvSpPr/>
            <p:nvPr/>
          </p:nvSpPr>
          <p:spPr>
            <a:xfrm>
              <a:off x="5904068" y="4296634"/>
              <a:ext cx="44546" cy="44546"/>
            </a:xfrm>
            <a:custGeom>
              <a:avLst/>
              <a:gdLst>
                <a:gd name="connsiteX0" fmla="*/ 0 w 44546"/>
                <a:gd name="connsiteY0" fmla="*/ 0 h 44546"/>
                <a:gd name="connsiteX1" fmla="*/ 44547 w 44546"/>
                <a:gd name="connsiteY1" fmla="*/ 0 h 44546"/>
                <a:gd name="connsiteX2" fmla="*/ 44547 w 44546"/>
                <a:gd name="connsiteY2" fmla="*/ 44547 h 44546"/>
                <a:gd name="connsiteX3" fmla="*/ 0 w 44546"/>
                <a:gd name="connsiteY3" fmla="*/ 44547 h 44546"/>
              </a:gdLst>
              <a:ahLst/>
              <a:cxnLst>
                <a:cxn ang="0">
                  <a:pos x="connsiteX0" y="connsiteY0"/>
                </a:cxn>
                <a:cxn ang="0">
                  <a:pos x="connsiteX1" y="connsiteY1"/>
                </a:cxn>
                <a:cxn ang="0">
                  <a:pos x="connsiteX2" y="connsiteY2"/>
                </a:cxn>
                <a:cxn ang="0">
                  <a:pos x="connsiteX3" y="connsiteY3"/>
                </a:cxn>
              </a:cxnLst>
              <a:rect l="l" t="t" r="r" b="b"/>
              <a:pathLst>
                <a:path w="44546" h="44546">
                  <a:moveTo>
                    <a:pt x="0" y="0"/>
                  </a:moveTo>
                  <a:lnTo>
                    <a:pt x="44547" y="0"/>
                  </a:lnTo>
                  <a:lnTo>
                    <a:pt x="44547" y="44547"/>
                  </a:lnTo>
                  <a:lnTo>
                    <a:pt x="0" y="44547"/>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0" name="Freeform 1139">
              <a:extLst>
                <a:ext uri="{FF2B5EF4-FFF2-40B4-BE49-F238E27FC236}">
                  <a16:creationId xmlns:a16="http://schemas.microsoft.com/office/drawing/2014/main" id="{128F0C33-019B-AAEE-8CFF-CE294EB215B1}"/>
                </a:ext>
              </a:extLst>
            </p:cNvPr>
            <p:cNvSpPr/>
            <p:nvPr/>
          </p:nvSpPr>
          <p:spPr>
            <a:xfrm>
              <a:off x="6159673" y="4154363"/>
              <a:ext cx="54953" cy="54953"/>
            </a:xfrm>
            <a:custGeom>
              <a:avLst/>
              <a:gdLst>
                <a:gd name="connsiteX0" fmla="*/ 0 w 54953"/>
                <a:gd name="connsiteY0" fmla="*/ 0 h 54953"/>
                <a:gd name="connsiteX1" fmla="*/ 54954 w 54953"/>
                <a:gd name="connsiteY1" fmla="*/ 0 h 54953"/>
                <a:gd name="connsiteX2" fmla="*/ 54954 w 54953"/>
                <a:gd name="connsiteY2" fmla="*/ 54954 h 54953"/>
                <a:gd name="connsiteX3" fmla="*/ 0 w 54953"/>
                <a:gd name="connsiteY3" fmla="*/ 54954 h 54953"/>
              </a:gdLst>
              <a:ahLst/>
              <a:cxnLst>
                <a:cxn ang="0">
                  <a:pos x="connsiteX0" y="connsiteY0"/>
                </a:cxn>
                <a:cxn ang="0">
                  <a:pos x="connsiteX1" y="connsiteY1"/>
                </a:cxn>
                <a:cxn ang="0">
                  <a:pos x="connsiteX2" y="connsiteY2"/>
                </a:cxn>
                <a:cxn ang="0">
                  <a:pos x="connsiteX3" y="connsiteY3"/>
                </a:cxn>
              </a:cxnLst>
              <a:rect l="l" t="t" r="r" b="b"/>
              <a:pathLst>
                <a:path w="54953" h="54953">
                  <a:moveTo>
                    <a:pt x="0" y="0"/>
                  </a:moveTo>
                  <a:lnTo>
                    <a:pt x="54954" y="0"/>
                  </a:lnTo>
                  <a:lnTo>
                    <a:pt x="54954" y="54954"/>
                  </a:lnTo>
                  <a:lnTo>
                    <a:pt x="0" y="54954"/>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1" name="Freeform 1140">
              <a:extLst>
                <a:ext uri="{FF2B5EF4-FFF2-40B4-BE49-F238E27FC236}">
                  <a16:creationId xmlns:a16="http://schemas.microsoft.com/office/drawing/2014/main" id="{E78E4A58-27C2-BA71-C067-0424FB1D4F26}"/>
                </a:ext>
              </a:extLst>
            </p:cNvPr>
            <p:cNvSpPr/>
            <p:nvPr/>
          </p:nvSpPr>
          <p:spPr>
            <a:xfrm>
              <a:off x="6704768" y="4441569"/>
              <a:ext cx="28682" cy="28682"/>
            </a:xfrm>
            <a:custGeom>
              <a:avLst/>
              <a:gdLst>
                <a:gd name="connsiteX0" fmla="*/ 0 w 28682"/>
                <a:gd name="connsiteY0" fmla="*/ 0 h 28682"/>
                <a:gd name="connsiteX1" fmla="*/ 28682 w 28682"/>
                <a:gd name="connsiteY1" fmla="*/ 0 h 28682"/>
                <a:gd name="connsiteX2" fmla="*/ 28682 w 28682"/>
                <a:gd name="connsiteY2" fmla="*/ 28683 h 28682"/>
                <a:gd name="connsiteX3" fmla="*/ 0 w 28682"/>
                <a:gd name="connsiteY3" fmla="*/ 28683 h 28682"/>
              </a:gdLst>
              <a:ahLst/>
              <a:cxnLst>
                <a:cxn ang="0">
                  <a:pos x="connsiteX0" y="connsiteY0"/>
                </a:cxn>
                <a:cxn ang="0">
                  <a:pos x="connsiteX1" y="connsiteY1"/>
                </a:cxn>
                <a:cxn ang="0">
                  <a:pos x="connsiteX2" y="connsiteY2"/>
                </a:cxn>
                <a:cxn ang="0">
                  <a:pos x="connsiteX3" y="connsiteY3"/>
                </a:cxn>
              </a:cxnLst>
              <a:rect l="l" t="t" r="r" b="b"/>
              <a:pathLst>
                <a:path w="28682" h="28682">
                  <a:moveTo>
                    <a:pt x="0" y="0"/>
                  </a:moveTo>
                  <a:lnTo>
                    <a:pt x="28682" y="0"/>
                  </a:lnTo>
                  <a:lnTo>
                    <a:pt x="28682" y="28683"/>
                  </a:lnTo>
                  <a:lnTo>
                    <a:pt x="0" y="28683"/>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2" name="Freeform 1141">
              <a:extLst>
                <a:ext uri="{FF2B5EF4-FFF2-40B4-BE49-F238E27FC236}">
                  <a16:creationId xmlns:a16="http://schemas.microsoft.com/office/drawing/2014/main" id="{238E2ADE-39F7-10A3-00F3-D7E4C85B14D3}"/>
                </a:ext>
              </a:extLst>
            </p:cNvPr>
            <p:cNvSpPr/>
            <p:nvPr/>
          </p:nvSpPr>
          <p:spPr>
            <a:xfrm>
              <a:off x="6080352" y="4572925"/>
              <a:ext cx="40104" cy="40104"/>
            </a:xfrm>
            <a:custGeom>
              <a:avLst/>
              <a:gdLst>
                <a:gd name="connsiteX0" fmla="*/ 0 w 40104"/>
                <a:gd name="connsiteY0" fmla="*/ 0 h 40104"/>
                <a:gd name="connsiteX1" fmla="*/ 40105 w 40104"/>
                <a:gd name="connsiteY1" fmla="*/ 0 h 40104"/>
                <a:gd name="connsiteX2" fmla="*/ 40105 w 40104"/>
                <a:gd name="connsiteY2" fmla="*/ 40105 h 40104"/>
                <a:gd name="connsiteX3" fmla="*/ 0 w 40104"/>
                <a:gd name="connsiteY3" fmla="*/ 40105 h 40104"/>
              </a:gdLst>
              <a:ahLst/>
              <a:cxnLst>
                <a:cxn ang="0">
                  <a:pos x="connsiteX0" y="connsiteY0"/>
                </a:cxn>
                <a:cxn ang="0">
                  <a:pos x="connsiteX1" y="connsiteY1"/>
                </a:cxn>
                <a:cxn ang="0">
                  <a:pos x="connsiteX2" y="connsiteY2"/>
                </a:cxn>
                <a:cxn ang="0">
                  <a:pos x="connsiteX3" y="connsiteY3"/>
                </a:cxn>
              </a:cxnLst>
              <a:rect l="l" t="t" r="r" b="b"/>
              <a:pathLst>
                <a:path w="40104" h="40104">
                  <a:moveTo>
                    <a:pt x="0" y="0"/>
                  </a:moveTo>
                  <a:lnTo>
                    <a:pt x="40105" y="0"/>
                  </a:lnTo>
                  <a:lnTo>
                    <a:pt x="40105" y="40105"/>
                  </a:lnTo>
                  <a:lnTo>
                    <a:pt x="0" y="40105"/>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3" name="Freeform 1142">
              <a:extLst>
                <a:ext uri="{FF2B5EF4-FFF2-40B4-BE49-F238E27FC236}">
                  <a16:creationId xmlns:a16="http://schemas.microsoft.com/office/drawing/2014/main" id="{31AEB5BE-A230-3039-F031-20D630ACA0AE}"/>
                </a:ext>
              </a:extLst>
            </p:cNvPr>
            <p:cNvSpPr/>
            <p:nvPr/>
          </p:nvSpPr>
          <p:spPr>
            <a:xfrm>
              <a:off x="6093424" y="4705297"/>
              <a:ext cx="49496" cy="49496"/>
            </a:xfrm>
            <a:custGeom>
              <a:avLst/>
              <a:gdLst>
                <a:gd name="connsiteX0" fmla="*/ 0 w 49496"/>
                <a:gd name="connsiteY0" fmla="*/ 0 h 49496"/>
                <a:gd name="connsiteX1" fmla="*/ 49496 w 49496"/>
                <a:gd name="connsiteY1" fmla="*/ 0 h 49496"/>
                <a:gd name="connsiteX2" fmla="*/ 49496 w 49496"/>
                <a:gd name="connsiteY2" fmla="*/ 49496 h 49496"/>
                <a:gd name="connsiteX3" fmla="*/ 0 w 49496"/>
                <a:gd name="connsiteY3" fmla="*/ 49496 h 49496"/>
              </a:gdLst>
              <a:ahLst/>
              <a:cxnLst>
                <a:cxn ang="0">
                  <a:pos x="connsiteX0" y="connsiteY0"/>
                </a:cxn>
                <a:cxn ang="0">
                  <a:pos x="connsiteX1" y="connsiteY1"/>
                </a:cxn>
                <a:cxn ang="0">
                  <a:pos x="connsiteX2" y="connsiteY2"/>
                </a:cxn>
                <a:cxn ang="0">
                  <a:pos x="connsiteX3" y="connsiteY3"/>
                </a:cxn>
              </a:cxnLst>
              <a:rect l="l" t="t" r="r" b="b"/>
              <a:pathLst>
                <a:path w="49496" h="49496">
                  <a:moveTo>
                    <a:pt x="0" y="0"/>
                  </a:moveTo>
                  <a:lnTo>
                    <a:pt x="49496" y="0"/>
                  </a:lnTo>
                  <a:lnTo>
                    <a:pt x="49496" y="49496"/>
                  </a:lnTo>
                  <a:lnTo>
                    <a:pt x="0" y="49496"/>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4" name="Freeform 1143">
              <a:extLst>
                <a:ext uri="{FF2B5EF4-FFF2-40B4-BE49-F238E27FC236}">
                  <a16:creationId xmlns:a16="http://schemas.microsoft.com/office/drawing/2014/main" id="{6085DDF4-C65B-8F44-AB7E-225CE1A65EFA}"/>
                </a:ext>
              </a:extLst>
            </p:cNvPr>
            <p:cNvSpPr/>
            <p:nvPr/>
          </p:nvSpPr>
          <p:spPr>
            <a:xfrm>
              <a:off x="6085302" y="4836779"/>
              <a:ext cx="60791" cy="60791"/>
            </a:xfrm>
            <a:custGeom>
              <a:avLst/>
              <a:gdLst>
                <a:gd name="connsiteX0" fmla="*/ 0 w 60791"/>
                <a:gd name="connsiteY0" fmla="*/ 0 h 60791"/>
                <a:gd name="connsiteX1" fmla="*/ 60792 w 60791"/>
                <a:gd name="connsiteY1" fmla="*/ 0 h 60791"/>
                <a:gd name="connsiteX2" fmla="*/ 60792 w 60791"/>
                <a:gd name="connsiteY2" fmla="*/ 60792 h 60791"/>
                <a:gd name="connsiteX3" fmla="*/ 0 w 60791"/>
                <a:gd name="connsiteY3" fmla="*/ 60792 h 60791"/>
              </a:gdLst>
              <a:ahLst/>
              <a:cxnLst>
                <a:cxn ang="0">
                  <a:pos x="connsiteX0" y="connsiteY0"/>
                </a:cxn>
                <a:cxn ang="0">
                  <a:pos x="connsiteX1" y="connsiteY1"/>
                </a:cxn>
                <a:cxn ang="0">
                  <a:pos x="connsiteX2" y="connsiteY2"/>
                </a:cxn>
                <a:cxn ang="0">
                  <a:pos x="connsiteX3" y="connsiteY3"/>
                </a:cxn>
              </a:cxnLst>
              <a:rect l="l" t="t" r="r" b="b"/>
              <a:pathLst>
                <a:path w="60791" h="60791">
                  <a:moveTo>
                    <a:pt x="0" y="0"/>
                  </a:moveTo>
                  <a:lnTo>
                    <a:pt x="60792" y="0"/>
                  </a:lnTo>
                  <a:lnTo>
                    <a:pt x="60792" y="60792"/>
                  </a:lnTo>
                  <a:lnTo>
                    <a:pt x="0" y="60792"/>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1145" name="Freeform 1144">
              <a:extLst>
                <a:ext uri="{FF2B5EF4-FFF2-40B4-BE49-F238E27FC236}">
                  <a16:creationId xmlns:a16="http://schemas.microsoft.com/office/drawing/2014/main" id="{8773BF31-15F1-EDC0-6DEF-42F5DB838BAD}"/>
                </a:ext>
              </a:extLst>
            </p:cNvPr>
            <p:cNvSpPr/>
            <p:nvPr/>
          </p:nvSpPr>
          <p:spPr>
            <a:xfrm>
              <a:off x="6219957" y="4986411"/>
              <a:ext cx="35662" cy="35662"/>
            </a:xfrm>
            <a:custGeom>
              <a:avLst/>
              <a:gdLst>
                <a:gd name="connsiteX0" fmla="*/ 0 w 35662"/>
                <a:gd name="connsiteY0" fmla="*/ 0 h 35662"/>
                <a:gd name="connsiteX1" fmla="*/ 35663 w 35662"/>
                <a:gd name="connsiteY1" fmla="*/ 0 h 35662"/>
                <a:gd name="connsiteX2" fmla="*/ 35663 w 35662"/>
                <a:gd name="connsiteY2" fmla="*/ 35663 h 35662"/>
                <a:gd name="connsiteX3" fmla="*/ 0 w 35662"/>
                <a:gd name="connsiteY3" fmla="*/ 35663 h 35662"/>
              </a:gdLst>
              <a:ahLst/>
              <a:cxnLst>
                <a:cxn ang="0">
                  <a:pos x="connsiteX0" y="connsiteY0"/>
                </a:cxn>
                <a:cxn ang="0">
                  <a:pos x="connsiteX1" y="connsiteY1"/>
                </a:cxn>
                <a:cxn ang="0">
                  <a:pos x="connsiteX2" y="connsiteY2"/>
                </a:cxn>
                <a:cxn ang="0">
                  <a:pos x="connsiteX3" y="connsiteY3"/>
                </a:cxn>
              </a:cxnLst>
              <a:rect l="l" t="t" r="r" b="b"/>
              <a:pathLst>
                <a:path w="35662" h="35662">
                  <a:moveTo>
                    <a:pt x="0" y="0"/>
                  </a:moveTo>
                  <a:lnTo>
                    <a:pt x="35663" y="0"/>
                  </a:lnTo>
                  <a:lnTo>
                    <a:pt x="35663" y="35663"/>
                  </a:lnTo>
                  <a:lnTo>
                    <a:pt x="0" y="35663"/>
                  </a:lnTo>
                  <a:close/>
                </a:path>
              </a:pathLst>
            </a:custGeom>
            <a:solidFill>
              <a:srgbClr val="009964"/>
            </a:solidFill>
            <a:ln w="12682"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6" name="TextBox 5">
            <a:extLst>
              <a:ext uri="{FF2B5EF4-FFF2-40B4-BE49-F238E27FC236}">
                <a16:creationId xmlns:a16="http://schemas.microsoft.com/office/drawing/2014/main" id="{20752CB0-A873-AADC-6F50-5E671E72AE99}"/>
              </a:ext>
            </a:extLst>
          </p:cNvPr>
          <p:cNvSpPr txBox="1"/>
          <p:nvPr/>
        </p:nvSpPr>
        <p:spPr>
          <a:xfrm>
            <a:off x="9435825" y="6557943"/>
            <a:ext cx="271900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Salles et al. ASH 2024;Abstract 469.</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2" name="TextBox 1">
            <a:extLst>
              <a:ext uri="{FF2B5EF4-FFF2-40B4-BE49-F238E27FC236}">
                <a16:creationId xmlns:a16="http://schemas.microsoft.com/office/drawing/2014/main" id="{1FBC6906-3CA5-BF1F-5E3E-CA597AAF0A62}"/>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891860806"/>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0218E2-2085-0E5F-F31D-71F3182D6FA2}"/>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D7196F0E-5C13-5935-4600-4CB48C639BB3}"/>
              </a:ext>
            </a:extLst>
          </p:cNvPr>
          <p:cNvSpPr>
            <a:spLocks noGrp="1"/>
          </p:cNvSpPr>
          <p:nvPr>
            <p:ph type="title"/>
          </p:nvPr>
        </p:nvSpPr>
        <p:spPr>
          <a:xfrm>
            <a:off x="528774" y="265486"/>
            <a:ext cx="11115469" cy="906972"/>
          </a:xfrm>
        </p:spPr>
        <p:txBody>
          <a:bodyPr>
            <a:noAutofit/>
          </a:bodyPr>
          <a:lstStyle/>
          <a:p>
            <a:pPr>
              <a:lnSpc>
                <a:spcPts val="3199"/>
              </a:lnSpc>
            </a:pPr>
            <a:r>
              <a:rPr lang="en-GB" sz="3600" dirty="0">
                <a:latin typeface="Calibri" panose="020F0502020204030204" pitchFamily="34" charset="0"/>
                <a:cs typeface="Calibri" panose="020F0502020204030204" pitchFamily="34" charset="0"/>
              </a:rPr>
              <a:t>Efficacy outcomes in the expanded population are similar to the global population</a:t>
            </a:r>
            <a:endParaRPr lang="en-GB" sz="3600" dirty="0">
              <a:solidFill>
                <a:schemeClr val="tx1"/>
              </a:solidFill>
              <a:latin typeface="Calibri" panose="020F0502020204030204" pitchFamily="34" charset="0"/>
              <a:cs typeface="Calibri" panose="020F0502020204030204" pitchFamily="34" charset="0"/>
            </a:endParaRPr>
          </a:p>
        </p:txBody>
      </p:sp>
      <p:sp>
        <p:nvSpPr>
          <p:cNvPr id="16" name="Text Placeholder 15">
            <a:extLst>
              <a:ext uri="{FF2B5EF4-FFF2-40B4-BE49-F238E27FC236}">
                <a16:creationId xmlns:a16="http://schemas.microsoft.com/office/drawing/2014/main" id="{EC298795-8196-E74A-888A-244286FDA59F}"/>
              </a:ext>
            </a:extLst>
          </p:cNvPr>
          <p:cNvSpPr>
            <a:spLocks noGrp="1"/>
          </p:cNvSpPr>
          <p:nvPr>
            <p:ph type="body" sz="quarter" idx="11"/>
          </p:nvPr>
        </p:nvSpPr>
        <p:spPr>
          <a:xfrm>
            <a:off x="527049" y="6021288"/>
            <a:ext cx="4800000" cy="360000"/>
          </a:xfrm>
        </p:spPr>
        <p:txBody>
          <a:bodyPr/>
          <a:lstStyle/>
          <a:p>
            <a:r>
              <a:rPr lang="en-GB" sz="933" dirty="0"/>
              <a:t>Data cut-off: July 5, 2024.</a:t>
            </a:r>
          </a:p>
        </p:txBody>
      </p:sp>
      <p:sp>
        <p:nvSpPr>
          <p:cNvPr id="3" name="TextBox 2">
            <a:extLst>
              <a:ext uri="{FF2B5EF4-FFF2-40B4-BE49-F238E27FC236}">
                <a16:creationId xmlns:a16="http://schemas.microsoft.com/office/drawing/2014/main" id="{CB4B03C0-0D78-E6B4-0D0B-5B391BA4AB79}"/>
              </a:ext>
            </a:extLst>
          </p:cNvPr>
          <p:cNvSpPr txBox="1"/>
          <p:nvPr/>
        </p:nvSpPr>
        <p:spPr>
          <a:xfrm>
            <a:off x="6898110" y="1671358"/>
            <a:ext cx="3799514" cy="3384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599" b="1" i="0" u="none" strike="noStrike" kern="1200" cap="none" spc="0" normalizeH="0" baseline="0" noProof="0" dirty="0">
                <a:ln>
                  <a:noFill/>
                </a:ln>
                <a:solidFill>
                  <a:srgbClr val="E8E8E8">
                    <a:lumMod val="50000"/>
                  </a:srgbClr>
                </a:solidFill>
                <a:effectLst/>
                <a:uLnTx/>
                <a:uFillTx/>
                <a:latin typeface="Aptos" panose="02110004020202020204"/>
                <a:ea typeface="MS PGothic" charset="0"/>
                <a:cs typeface="+mn-cs"/>
              </a:rPr>
              <a:t>OS in the expanded ITT population</a:t>
            </a:r>
          </a:p>
        </p:txBody>
      </p:sp>
      <p:sp>
        <p:nvSpPr>
          <p:cNvPr id="9" name="TextBox 8">
            <a:extLst>
              <a:ext uri="{FF2B5EF4-FFF2-40B4-BE49-F238E27FC236}">
                <a16:creationId xmlns:a16="http://schemas.microsoft.com/office/drawing/2014/main" id="{8A5724AA-602B-F98D-CDAC-53C1967B7A01}"/>
              </a:ext>
            </a:extLst>
          </p:cNvPr>
          <p:cNvSpPr txBox="1"/>
          <p:nvPr/>
        </p:nvSpPr>
        <p:spPr>
          <a:xfrm>
            <a:off x="6010021" y="4745533"/>
            <a:ext cx="1827744"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1" i="0" u="none" strike="noStrike" kern="1200" cap="none" spc="0" normalizeH="0" baseline="0" noProof="0" dirty="0">
                <a:ln/>
                <a:solidFill>
                  <a:srgbClr val="000000"/>
                </a:solidFill>
                <a:effectLst/>
                <a:uLnTx/>
                <a:uFillTx/>
                <a:latin typeface="Arial"/>
                <a:ea typeface="MS PGothic" charset="0"/>
                <a:cs typeface="Arial"/>
                <a:sym typeface="Arial"/>
                <a:rtl val="0"/>
              </a:rPr>
              <a:t>HR (95% CI): 0.83 (0.62–1.10)</a:t>
            </a:r>
          </a:p>
        </p:txBody>
      </p:sp>
      <p:sp>
        <p:nvSpPr>
          <p:cNvPr id="14" name="Freeform 3342">
            <a:extLst>
              <a:ext uri="{FF2B5EF4-FFF2-40B4-BE49-F238E27FC236}">
                <a16:creationId xmlns:a16="http://schemas.microsoft.com/office/drawing/2014/main" id="{E470720E-49C3-AC1E-7A4C-2BC21F09F4B9}"/>
              </a:ext>
            </a:extLst>
          </p:cNvPr>
          <p:cNvSpPr/>
          <p:nvPr/>
        </p:nvSpPr>
        <p:spPr>
          <a:xfrm>
            <a:off x="6037430" y="2362672"/>
            <a:ext cx="5148051" cy="670705"/>
          </a:xfrm>
          <a:custGeom>
            <a:avLst/>
            <a:gdLst>
              <a:gd name="connsiteX0" fmla="*/ 0 w 4654763"/>
              <a:gd name="connsiteY0" fmla="*/ 0 h 511637"/>
              <a:gd name="connsiteX1" fmla="*/ 2031 w 4654763"/>
              <a:gd name="connsiteY1" fmla="*/ 0 h 511637"/>
              <a:gd name="connsiteX2" fmla="*/ 4063 w 4654763"/>
              <a:gd name="connsiteY2" fmla="*/ 0 h 511637"/>
              <a:gd name="connsiteX3" fmla="*/ 43169 w 4654763"/>
              <a:gd name="connsiteY3" fmla="*/ 0 h 511637"/>
              <a:gd name="connsiteX4" fmla="*/ 52946 w 4654763"/>
              <a:gd name="connsiteY4" fmla="*/ 0 h 511637"/>
              <a:gd name="connsiteX5" fmla="*/ 74530 w 4654763"/>
              <a:gd name="connsiteY5" fmla="*/ 0 h 511637"/>
              <a:gd name="connsiteX6" fmla="*/ 74530 w 4654763"/>
              <a:gd name="connsiteY6" fmla="*/ 4326 h 511637"/>
              <a:gd name="connsiteX7" fmla="*/ 103987 w 4654763"/>
              <a:gd name="connsiteY7" fmla="*/ 4326 h 511637"/>
              <a:gd name="connsiteX8" fmla="*/ 103987 w 4654763"/>
              <a:gd name="connsiteY8" fmla="*/ 8398 h 511637"/>
              <a:gd name="connsiteX9" fmla="*/ 115668 w 4654763"/>
              <a:gd name="connsiteY9" fmla="*/ 8398 h 511637"/>
              <a:gd name="connsiteX10" fmla="*/ 115668 w 4654763"/>
              <a:gd name="connsiteY10" fmla="*/ 12597 h 511637"/>
              <a:gd name="connsiteX11" fmla="*/ 123540 w 4654763"/>
              <a:gd name="connsiteY11" fmla="*/ 12597 h 511637"/>
              <a:gd name="connsiteX12" fmla="*/ 135348 w 4654763"/>
              <a:gd name="connsiteY12" fmla="*/ 12597 h 511637"/>
              <a:gd name="connsiteX13" fmla="*/ 145124 w 4654763"/>
              <a:gd name="connsiteY13" fmla="*/ 12597 h 511637"/>
              <a:gd name="connsiteX14" fmla="*/ 145124 w 4654763"/>
              <a:gd name="connsiteY14" fmla="*/ 16669 h 511637"/>
              <a:gd name="connsiteX15" fmla="*/ 147029 w 4654763"/>
              <a:gd name="connsiteY15" fmla="*/ 16669 h 511637"/>
              <a:gd name="connsiteX16" fmla="*/ 152996 w 4654763"/>
              <a:gd name="connsiteY16" fmla="*/ 16669 h 511637"/>
              <a:gd name="connsiteX17" fmla="*/ 178517 w 4654763"/>
              <a:gd name="connsiteY17" fmla="*/ 16669 h 511637"/>
              <a:gd name="connsiteX18" fmla="*/ 178517 w 4654763"/>
              <a:gd name="connsiteY18" fmla="*/ 20868 h 511637"/>
              <a:gd name="connsiteX19" fmla="*/ 180421 w 4654763"/>
              <a:gd name="connsiteY19" fmla="*/ 20868 h 511637"/>
              <a:gd name="connsiteX20" fmla="*/ 182453 w 4654763"/>
              <a:gd name="connsiteY20" fmla="*/ 20868 h 511637"/>
              <a:gd name="connsiteX21" fmla="*/ 196038 w 4654763"/>
              <a:gd name="connsiteY21" fmla="*/ 20868 h 511637"/>
              <a:gd name="connsiteX22" fmla="*/ 209751 w 4654763"/>
              <a:gd name="connsiteY22" fmla="*/ 20868 h 511637"/>
              <a:gd name="connsiteX23" fmla="*/ 209751 w 4654763"/>
              <a:gd name="connsiteY23" fmla="*/ 25067 h 511637"/>
              <a:gd name="connsiteX24" fmla="*/ 213687 w 4654763"/>
              <a:gd name="connsiteY24" fmla="*/ 25067 h 511637"/>
              <a:gd name="connsiteX25" fmla="*/ 213687 w 4654763"/>
              <a:gd name="connsiteY25" fmla="*/ 33464 h 511637"/>
              <a:gd name="connsiteX26" fmla="*/ 256856 w 4654763"/>
              <a:gd name="connsiteY26" fmla="*/ 33464 h 511637"/>
              <a:gd name="connsiteX27" fmla="*/ 256856 w 4654763"/>
              <a:gd name="connsiteY27" fmla="*/ 37663 h 511637"/>
              <a:gd name="connsiteX28" fmla="*/ 268664 w 4654763"/>
              <a:gd name="connsiteY28" fmla="*/ 37663 h 511637"/>
              <a:gd name="connsiteX29" fmla="*/ 268664 w 4654763"/>
              <a:gd name="connsiteY29" fmla="*/ 46061 h 511637"/>
              <a:gd name="connsiteX30" fmla="*/ 305865 w 4654763"/>
              <a:gd name="connsiteY30" fmla="*/ 46061 h 511637"/>
              <a:gd name="connsiteX31" fmla="*/ 309674 w 4654763"/>
              <a:gd name="connsiteY31" fmla="*/ 46061 h 511637"/>
              <a:gd name="connsiteX32" fmla="*/ 309674 w 4654763"/>
              <a:gd name="connsiteY32" fmla="*/ 50388 h 511637"/>
              <a:gd name="connsiteX33" fmla="*/ 313737 w 4654763"/>
              <a:gd name="connsiteY33" fmla="*/ 50388 h 511637"/>
              <a:gd name="connsiteX34" fmla="*/ 313737 w 4654763"/>
              <a:gd name="connsiteY34" fmla="*/ 54587 h 511637"/>
              <a:gd name="connsiteX35" fmla="*/ 354875 w 4654763"/>
              <a:gd name="connsiteY35" fmla="*/ 54587 h 511637"/>
              <a:gd name="connsiteX36" fmla="*/ 354875 w 4654763"/>
              <a:gd name="connsiteY36" fmla="*/ 62984 h 511637"/>
              <a:gd name="connsiteX37" fmla="*/ 390172 w 4654763"/>
              <a:gd name="connsiteY37" fmla="*/ 62984 h 511637"/>
              <a:gd name="connsiteX38" fmla="*/ 396012 w 4654763"/>
              <a:gd name="connsiteY38" fmla="*/ 62984 h 511637"/>
              <a:gd name="connsiteX39" fmla="*/ 396012 w 4654763"/>
              <a:gd name="connsiteY39" fmla="*/ 67183 h 511637"/>
              <a:gd name="connsiteX40" fmla="*/ 405789 w 4654763"/>
              <a:gd name="connsiteY40" fmla="*/ 67183 h 511637"/>
              <a:gd name="connsiteX41" fmla="*/ 405789 w 4654763"/>
              <a:gd name="connsiteY41" fmla="*/ 71510 h 511637"/>
              <a:gd name="connsiteX42" fmla="*/ 413661 w 4654763"/>
              <a:gd name="connsiteY42" fmla="*/ 71510 h 511637"/>
              <a:gd name="connsiteX43" fmla="*/ 413661 w 4654763"/>
              <a:gd name="connsiteY43" fmla="*/ 75709 h 511637"/>
              <a:gd name="connsiteX44" fmla="*/ 421406 w 4654763"/>
              <a:gd name="connsiteY44" fmla="*/ 75709 h 511637"/>
              <a:gd name="connsiteX45" fmla="*/ 421406 w 4654763"/>
              <a:gd name="connsiteY45" fmla="*/ 79908 h 511637"/>
              <a:gd name="connsiteX46" fmla="*/ 499872 w 4654763"/>
              <a:gd name="connsiteY46" fmla="*/ 79908 h 511637"/>
              <a:gd name="connsiteX47" fmla="*/ 517520 w 4654763"/>
              <a:gd name="connsiteY47" fmla="*/ 79908 h 511637"/>
              <a:gd name="connsiteX48" fmla="*/ 517520 w 4654763"/>
              <a:gd name="connsiteY48" fmla="*/ 84234 h 511637"/>
              <a:gd name="connsiteX49" fmla="*/ 541009 w 4654763"/>
              <a:gd name="connsiteY49" fmla="*/ 84234 h 511637"/>
              <a:gd name="connsiteX50" fmla="*/ 541009 w 4654763"/>
              <a:gd name="connsiteY50" fmla="*/ 88433 h 511637"/>
              <a:gd name="connsiteX51" fmla="*/ 584178 w 4654763"/>
              <a:gd name="connsiteY51" fmla="*/ 88433 h 511637"/>
              <a:gd name="connsiteX52" fmla="*/ 593955 w 4654763"/>
              <a:gd name="connsiteY52" fmla="*/ 88433 h 511637"/>
              <a:gd name="connsiteX53" fmla="*/ 593955 w 4654763"/>
              <a:gd name="connsiteY53" fmla="*/ 92632 h 511637"/>
              <a:gd name="connsiteX54" fmla="*/ 595859 w 4654763"/>
              <a:gd name="connsiteY54" fmla="*/ 92632 h 511637"/>
              <a:gd name="connsiteX55" fmla="*/ 595859 w 4654763"/>
              <a:gd name="connsiteY55" fmla="*/ 96958 h 511637"/>
              <a:gd name="connsiteX56" fmla="*/ 607667 w 4654763"/>
              <a:gd name="connsiteY56" fmla="*/ 96958 h 511637"/>
              <a:gd name="connsiteX57" fmla="*/ 607667 w 4654763"/>
              <a:gd name="connsiteY57" fmla="*/ 101157 h 511637"/>
              <a:gd name="connsiteX58" fmla="*/ 652741 w 4654763"/>
              <a:gd name="connsiteY58" fmla="*/ 101157 h 511637"/>
              <a:gd name="connsiteX59" fmla="*/ 652741 w 4654763"/>
              <a:gd name="connsiteY59" fmla="*/ 105356 h 511637"/>
              <a:gd name="connsiteX60" fmla="*/ 676230 w 4654763"/>
              <a:gd name="connsiteY60" fmla="*/ 105356 h 511637"/>
              <a:gd name="connsiteX61" fmla="*/ 676230 w 4654763"/>
              <a:gd name="connsiteY61" fmla="*/ 109682 h 511637"/>
              <a:gd name="connsiteX62" fmla="*/ 693879 w 4654763"/>
              <a:gd name="connsiteY62" fmla="*/ 109682 h 511637"/>
              <a:gd name="connsiteX63" fmla="*/ 693879 w 4654763"/>
              <a:gd name="connsiteY63" fmla="*/ 113881 h 511637"/>
              <a:gd name="connsiteX64" fmla="*/ 719399 w 4654763"/>
              <a:gd name="connsiteY64" fmla="*/ 113881 h 511637"/>
              <a:gd name="connsiteX65" fmla="*/ 731080 w 4654763"/>
              <a:gd name="connsiteY65" fmla="*/ 113881 h 511637"/>
              <a:gd name="connsiteX66" fmla="*/ 731080 w 4654763"/>
              <a:gd name="connsiteY66" fmla="*/ 118080 h 511637"/>
              <a:gd name="connsiteX67" fmla="*/ 735016 w 4654763"/>
              <a:gd name="connsiteY67" fmla="*/ 118080 h 511637"/>
              <a:gd name="connsiteX68" fmla="*/ 735016 w 4654763"/>
              <a:gd name="connsiteY68" fmla="*/ 126732 h 511637"/>
              <a:gd name="connsiteX69" fmla="*/ 736921 w 4654763"/>
              <a:gd name="connsiteY69" fmla="*/ 126732 h 511637"/>
              <a:gd name="connsiteX70" fmla="*/ 736921 w 4654763"/>
              <a:gd name="connsiteY70" fmla="*/ 130931 h 511637"/>
              <a:gd name="connsiteX71" fmla="*/ 752665 w 4654763"/>
              <a:gd name="connsiteY71" fmla="*/ 130931 h 511637"/>
              <a:gd name="connsiteX72" fmla="*/ 752665 w 4654763"/>
              <a:gd name="connsiteY72" fmla="*/ 135130 h 511637"/>
              <a:gd name="connsiteX73" fmla="*/ 754569 w 4654763"/>
              <a:gd name="connsiteY73" fmla="*/ 135130 h 511637"/>
              <a:gd name="connsiteX74" fmla="*/ 764473 w 4654763"/>
              <a:gd name="connsiteY74" fmla="*/ 135130 h 511637"/>
              <a:gd name="connsiteX75" fmla="*/ 764473 w 4654763"/>
              <a:gd name="connsiteY75" fmla="*/ 139457 h 511637"/>
              <a:gd name="connsiteX76" fmla="*/ 770313 w 4654763"/>
              <a:gd name="connsiteY76" fmla="*/ 139457 h 511637"/>
              <a:gd name="connsiteX77" fmla="*/ 770313 w 4654763"/>
              <a:gd name="connsiteY77" fmla="*/ 143783 h 511637"/>
              <a:gd name="connsiteX78" fmla="*/ 782121 w 4654763"/>
              <a:gd name="connsiteY78" fmla="*/ 143783 h 511637"/>
              <a:gd name="connsiteX79" fmla="*/ 786057 w 4654763"/>
              <a:gd name="connsiteY79" fmla="*/ 143783 h 511637"/>
              <a:gd name="connsiteX80" fmla="*/ 799643 w 4654763"/>
              <a:gd name="connsiteY80" fmla="*/ 143783 h 511637"/>
              <a:gd name="connsiteX81" fmla="*/ 799643 w 4654763"/>
              <a:gd name="connsiteY81" fmla="*/ 148109 h 511637"/>
              <a:gd name="connsiteX82" fmla="*/ 815387 w 4654763"/>
              <a:gd name="connsiteY82" fmla="*/ 148109 h 511637"/>
              <a:gd name="connsiteX83" fmla="*/ 815387 w 4654763"/>
              <a:gd name="connsiteY83" fmla="*/ 152308 h 511637"/>
              <a:gd name="connsiteX84" fmla="*/ 876077 w 4654763"/>
              <a:gd name="connsiteY84" fmla="*/ 152308 h 511637"/>
              <a:gd name="connsiteX85" fmla="*/ 876077 w 4654763"/>
              <a:gd name="connsiteY85" fmla="*/ 156634 h 511637"/>
              <a:gd name="connsiteX86" fmla="*/ 882045 w 4654763"/>
              <a:gd name="connsiteY86" fmla="*/ 156634 h 511637"/>
              <a:gd name="connsiteX87" fmla="*/ 882045 w 4654763"/>
              <a:gd name="connsiteY87" fmla="*/ 160833 h 511637"/>
              <a:gd name="connsiteX88" fmla="*/ 903629 w 4654763"/>
              <a:gd name="connsiteY88" fmla="*/ 160833 h 511637"/>
              <a:gd name="connsiteX89" fmla="*/ 903629 w 4654763"/>
              <a:gd name="connsiteY89" fmla="*/ 165287 h 511637"/>
              <a:gd name="connsiteX90" fmla="*/ 917342 w 4654763"/>
              <a:gd name="connsiteY90" fmla="*/ 165287 h 511637"/>
              <a:gd name="connsiteX91" fmla="*/ 917342 w 4654763"/>
              <a:gd name="connsiteY91" fmla="*/ 169485 h 511637"/>
              <a:gd name="connsiteX92" fmla="*/ 927118 w 4654763"/>
              <a:gd name="connsiteY92" fmla="*/ 169485 h 511637"/>
              <a:gd name="connsiteX93" fmla="*/ 927118 w 4654763"/>
              <a:gd name="connsiteY93" fmla="*/ 173812 h 511637"/>
              <a:gd name="connsiteX94" fmla="*/ 989840 w 4654763"/>
              <a:gd name="connsiteY94" fmla="*/ 173812 h 511637"/>
              <a:gd name="connsiteX95" fmla="*/ 989840 w 4654763"/>
              <a:gd name="connsiteY95" fmla="*/ 178138 h 511637"/>
              <a:gd name="connsiteX96" fmla="*/ 995681 w 4654763"/>
              <a:gd name="connsiteY96" fmla="*/ 178138 h 511637"/>
              <a:gd name="connsiteX97" fmla="*/ 995681 w 4654763"/>
              <a:gd name="connsiteY97" fmla="*/ 182337 h 511637"/>
              <a:gd name="connsiteX98" fmla="*/ 1013329 w 4654763"/>
              <a:gd name="connsiteY98" fmla="*/ 182337 h 511637"/>
              <a:gd name="connsiteX99" fmla="*/ 1013329 w 4654763"/>
              <a:gd name="connsiteY99" fmla="*/ 186663 h 511637"/>
              <a:gd name="connsiteX100" fmla="*/ 1025137 w 4654763"/>
              <a:gd name="connsiteY100" fmla="*/ 186663 h 511637"/>
              <a:gd name="connsiteX101" fmla="*/ 1025137 w 4654763"/>
              <a:gd name="connsiteY101" fmla="*/ 190989 h 511637"/>
              <a:gd name="connsiteX102" fmla="*/ 1034914 w 4654763"/>
              <a:gd name="connsiteY102" fmla="*/ 190989 h 511637"/>
              <a:gd name="connsiteX103" fmla="*/ 1034914 w 4654763"/>
              <a:gd name="connsiteY103" fmla="*/ 195315 h 511637"/>
              <a:gd name="connsiteX104" fmla="*/ 1062339 w 4654763"/>
              <a:gd name="connsiteY104" fmla="*/ 195315 h 511637"/>
              <a:gd name="connsiteX105" fmla="*/ 1062339 w 4654763"/>
              <a:gd name="connsiteY105" fmla="*/ 199514 h 511637"/>
              <a:gd name="connsiteX106" fmla="*/ 1081892 w 4654763"/>
              <a:gd name="connsiteY106" fmla="*/ 199514 h 511637"/>
              <a:gd name="connsiteX107" fmla="*/ 1081892 w 4654763"/>
              <a:gd name="connsiteY107" fmla="*/ 203841 h 511637"/>
              <a:gd name="connsiteX108" fmla="*/ 1083923 w 4654763"/>
              <a:gd name="connsiteY108" fmla="*/ 203841 h 511637"/>
              <a:gd name="connsiteX109" fmla="*/ 1083923 w 4654763"/>
              <a:gd name="connsiteY109" fmla="*/ 212493 h 511637"/>
              <a:gd name="connsiteX110" fmla="*/ 1089764 w 4654763"/>
              <a:gd name="connsiteY110" fmla="*/ 212493 h 511637"/>
              <a:gd name="connsiteX111" fmla="*/ 1089764 w 4654763"/>
              <a:gd name="connsiteY111" fmla="*/ 216819 h 511637"/>
              <a:gd name="connsiteX112" fmla="*/ 1099540 w 4654763"/>
              <a:gd name="connsiteY112" fmla="*/ 216819 h 511637"/>
              <a:gd name="connsiteX113" fmla="*/ 1123030 w 4654763"/>
              <a:gd name="connsiteY113" fmla="*/ 216819 h 511637"/>
              <a:gd name="connsiteX114" fmla="*/ 1125061 w 4654763"/>
              <a:gd name="connsiteY114" fmla="*/ 216819 h 511637"/>
              <a:gd name="connsiteX115" fmla="*/ 1125061 w 4654763"/>
              <a:gd name="connsiteY115" fmla="*/ 221018 h 511637"/>
              <a:gd name="connsiteX116" fmla="*/ 1195528 w 4654763"/>
              <a:gd name="connsiteY116" fmla="*/ 221018 h 511637"/>
              <a:gd name="connsiteX117" fmla="*/ 1195528 w 4654763"/>
              <a:gd name="connsiteY117" fmla="*/ 225344 h 511637"/>
              <a:gd name="connsiteX118" fmla="*/ 1213304 w 4654763"/>
              <a:gd name="connsiteY118" fmla="*/ 225344 h 511637"/>
              <a:gd name="connsiteX119" fmla="*/ 1213304 w 4654763"/>
              <a:gd name="connsiteY119" fmla="*/ 229671 h 511637"/>
              <a:gd name="connsiteX120" fmla="*/ 1223080 w 4654763"/>
              <a:gd name="connsiteY120" fmla="*/ 229671 h 511637"/>
              <a:gd name="connsiteX121" fmla="*/ 1223080 w 4654763"/>
              <a:gd name="connsiteY121" fmla="*/ 233997 h 511637"/>
              <a:gd name="connsiteX122" fmla="*/ 1252537 w 4654763"/>
              <a:gd name="connsiteY122" fmla="*/ 233997 h 511637"/>
              <a:gd name="connsiteX123" fmla="*/ 1252537 w 4654763"/>
              <a:gd name="connsiteY123" fmla="*/ 238323 h 511637"/>
              <a:gd name="connsiteX124" fmla="*/ 1354365 w 4654763"/>
              <a:gd name="connsiteY124" fmla="*/ 238323 h 511637"/>
              <a:gd name="connsiteX125" fmla="*/ 1354365 w 4654763"/>
              <a:gd name="connsiteY125" fmla="*/ 242649 h 511637"/>
              <a:gd name="connsiteX126" fmla="*/ 1426863 w 4654763"/>
              <a:gd name="connsiteY126" fmla="*/ 242649 h 511637"/>
              <a:gd name="connsiteX127" fmla="*/ 1426863 w 4654763"/>
              <a:gd name="connsiteY127" fmla="*/ 246975 h 511637"/>
              <a:gd name="connsiteX128" fmla="*/ 1440576 w 4654763"/>
              <a:gd name="connsiteY128" fmla="*/ 246975 h 511637"/>
              <a:gd name="connsiteX129" fmla="*/ 1440576 w 4654763"/>
              <a:gd name="connsiteY129" fmla="*/ 251302 h 511637"/>
              <a:gd name="connsiteX130" fmla="*/ 1464065 w 4654763"/>
              <a:gd name="connsiteY130" fmla="*/ 251302 h 511637"/>
              <a:gd name="connsiteX131" fmla="*/ 1464065 w 4654763"/>
              <a:gd name="connsiteY131" fmla="*/ 255628 h 511637"/>
              <a:gd name="connsiteX132" fmla="*/ 1470032 w 4654763"/>
              <a:gd name="connsiteY132" fmla="*/ 255628 h 511637"/>
              <a:gd name="connsiteX133" fmla="*/ 1470032 w 4654763"/>
              <a:gd name="connsiteY133" fmla="*/ 259954 h 511637"/>
              <a:gd name="connsiteX134" fmla="*/ 1473968 w 4654763"/>
              <a:gd name="connsiteY134" fmla="*/ 259954 h 511637"/>
              <a:gd name="connsiteX135" fmla="*/ 1473968 w 4654763"/>
              <a:gd name="connsiteY135" fmla="*/ 264280 h 511637"/>
              <a:gd name="connsiteX136" fmla="*/ 1511170 w 4654763"/>
              <a:gd name="connsiteY136" fmla="*/ 264280 h 511637"/>
              <a:gd name="connsiteX137" fmla="*/ 1511170 w 4654763"/>
              <a:gd name="connsiteY137" fmla="*/ 268607 h 511637"/>
              <a:gd name="connsiteX138" fmla="*/ 1563988 w 4654763"/>
              <a:gd name="connsiteY138" fmla="*/ 268607 h 511637"/>
              <a:gd name="connsiteX139" fmla="*/ 1573892 w 4654763"/>
              <a:gd name="connsiteY139" fmla="*/ 268607 h 511637"/>
              <a:gd name="connsiteX140" fmla="*/ 1573892 w 4654763"/>
              <a:gd name="connsiteY140" fmla="*/ 272933 h 511637"/>
              <a:gd name="connsiteX141" fmla="*/ 1593445 w 4654763"/>
              <a:gd name="connsiteY141" fmla="*/ 272933 h 511637"/>
              <a:gd name="connsiteX142" fmla="*/ 1593445 w 4654763"/>
              <a:gd name="connsiteY142" fmla="*/ 277259 h 511637"/>
              <a:gd name="connsiteX143" fmla="*/ 1615029 w 4654763"/>
              <a:gd name="connsiteY143" fmla="*/ 277259 h 511637"/>
              <a:gd name="connsiteX144" fmla="*/ 1615029 w 4654763"/>
              <a:gd name="connsiteY144" fmla="*/ 281585 h 511637"/>
              <a:gd name="connsiteX145" fmla="*/ 1689433 w 4654763"/>
              <a:gd name="connsiteY145" fmla="*/ 281585 h 511637"/>
              <a:gd name="connsiteX146" fmla="*/ 1689433 w 4654763"/>
              <a:gd name="connsiteY146" fmla="*/ 285911 h 511637"/>
              <a:gd name="connsiteX147" fmla="*/ 1711017 w 4654763"/>
              <a:gd name="connsiteY147" fmla="*/ 285911 h 511637"/>
              <a:gd name="connsiteX148" fmla="*/ 1711017 w 4654763"/>
              <a:gd name="connsiteY148" fmla="*/ 290238 h 511637"/>
              <a:gd name="connsiteX149" fmla="*/ 1828589 w 4654763"/>
              <a:gd name="connsiteY149" fmla="*/ 290238 h 511637"/>
              <a:gd name="connsiteX150" fmla="*/ 1828589 w 4654763"/>
              <a:gd name="connsiteY150" fmla="*/ 294564 h 511637"/>
              <a:gd name="connsiteX151" fmla="*/ 1844333 w 4654763"/>
              <a:gd name="connsiteY151" fmla="*/ 294564 h 511637"/>
              <a:gd name="connsiteX152" fmla="*/ 1844333 w 4654763"/>
              <a:gd name="connsiteY152" fmla="*/ 299017 h 511637"/>
              <a:gd name="connsiteX153" fmla="*/ 1957969 w 4654763"/>
              <a:gd name="connsiteY153" fmla="*/ 299017 h 511637"/>
              <a:gd name="connsiteX154" fmla="*/ 1993266 w 4654763"/>
              <a:gd name="connsiteY154" fmla="*/ 299017 h 511637"/>
              <a:gd name="connsiteX155" fmla="*/ 1993266 w 4654763"/>
              <a:gd name="connsiteY155" fmla="*/ 303343 h 511637"/>
              <a:gd name="connsiteX156" fmla="*/ 2042276 w 4654763"/>
              <a:gd name="connsiteY156" fmla="*/ 303343 h 511637"/>
              <a:gd name="connsiteX157" fmla="*/ 2042276 w 4654763"/>
              <a:gd name="connsiteY157" fmla="*/ 307670 h 511637"/>
              <a:gd name="connsiteX158" fmla="*/ 2052052 w 4654763"/>
              <a:gd name="connsiteY158" fmla="*/ 307670 h 511637"/>
              <a:gd name="connsiteX159" fmla="*/ 2052052 w 4654763"/>
              <a:gd name="connsiteY159" fmla="*/ 311996 h 511637"/>
              <a:gd name="connsiteX160" fmla="*/ 2083413 w 4654763"/>
              <a:gd name="connsiteY160" fmla="*/ 311996 h 511637"/>
              <a:gd name="connsiteX161" fmla="*/ 2173561 w 4654763"/>
              <a:gd name="connsiteY161" fmla="*/ 311996 h 511637"/>
              <a:gd name="connsiteX162" fmla="*/ 2173561 w 4654763"/>
              <a:gd name="connsiteY162" fmla="*/ 316322 h 511637"/>
              <a:gd name="connsiteX163" fmla="*/ 2185368 w 4654763"/>
              <a:gd name="connsiteY163" fmla="*/ 316322 h 511637"/>
              <a:gd name="connsiteX164" fmla="*/ 2202890 w 4654763"/>
              <a:gd name="connsiteY164" fmla="*/ 316322 h 511637"/>
              <a:gd name="connsiteX165" fmla="*/ 2202890 w 4654763"/>
              <a:gd name="connsiteY165" fmla="*/ 320775 h 511637"/>
              <a:gd name="connsiteX166" fmla="*/ 2234378 w 4654763"/>
              <a:gd name="connsiteY166" fmla="*/ 320775 h 511637"/>
              <a:gd name="connsiteX167" fmla="*/ 2234378 w 4654763"/>
              <a:gd name="connsiteY167" fmla="*/ 325102 h 511637"/>
              <a:gd name="connsiteX168" fmla="*/ 2255836 w 4654763"/>
              <a:gd name="connsiteY168" fmla="*/ 325102 h 511637"/>
              <a:gd name="connsiteX169" fmla="*/ 2255836 w 4654763"/>
              <a:gd name="connsiteY169" fmla="*/ 329428 h 511637"/>
              <a:gd name="connsiteX170" fmla="*/ 2304845 w 4654763"/>
              <a:gd name="connsiteY170" fmla="*/ 329428 h 511637"/>
              <a:gd name="connsiteX171" fmla="*/ 2304845 w 4654763"/>
              <a:gd name="connsiteY171" fmla="*/ 333881 h 511637"/>
              <a:gd name="connsiteX172" fmla="*/ 2342047 w 4654763"/>
              <a:gd name="connsiteY172" fmla="*/ 333881 h 511637"/>
              <a:gd name="connsiteX173" fmla="*/ 2342047 w 4654763"/>
              <a:gd name="connsiteY173" fmla="*/ 338208 h 511637"/>
              <a:gd name="connsiteX174" fmla="*/ 2346110 w 4654763"/>
              <a:gd name="connsiteY174" fmla="*/ 338208 h 511637"/>
              <a:gd name="connsiteX175" fmla="*/ 2346110 w 4654763"/>
              <a:gd name="connsiteY175" fmla="*/ 342534 h 511637"/>
              <a:gd name="connsiteX176" fmla="*/ 2383311 w 4654763"/>
              <a:gd name="connsiteY176" fmla="*/ 342534 h 511637"/>
              <a:gd name="connsiteX177" fmla="*/ 2383311 w 4654763"/>
              <a:gd name="connsiteY177" fmla="*/ 346987 h 511637"/>
              <a:gd name="connsiteX178" fmla="*/ 2420513 w 4654763"/>
              <a:gd name="connsiteY178" fmla="*/ 346987 h 511637"/>
              <a:gd name="connsiteX179" fmla="*/ 2447938 w 4654763"/>
              <a:gd name="connsiteY179" fmla="*/ 346987 h 511637"/>
              <a:gd name="connsiteX180" fmla="*/ 2447938 w 4654763"/>
              <a:gd name="connsiteY180" fmla="*/ 351313 h 511637"/>
              <a:gd name="connsiteX181" fmla="*/ 2528308 w 4654763"/>
              <a:gd name="connsiteY181" fmla="*/ 351313 h 511637"/>
              <a:gd name="connsiteX182" fmla="*/ 2540116 w 4654763"/>
              <a:gd name="connsiteY182" fmla="*/ 351313 h 511637"/>
              <a:gd name="connsiteX183" fmla="*/ 2547861 w 4654763"/>
              <a:gd name="connsiteY183" fmla="*/ 351313 h 511637"/>
              <a:gd name="connsiteX184" fmla="*/ 2547861 w 4654763"/>
              <a:gd name="connsiteY184" fmla="*/ 355640 h 511637"/>
              <a:gd name="connsiteX185" fmla="*/ 2587095 w 4654763"/>
              <a:gd name="connsiteY185" fmla="*/ 355640 h 511637"/>
              <a:gd name="connsiteX186" fmla="*/ 2594966 w 4654763"/>
              <a:gd name="connsiteY186" fmla="*/ 355640 h 511637"/>
              <a:gd name="connsiteX187" fmla="*/ 2610583 w 4654763"/>
              <a:gd name="connsiteY187" fmla="*/ 355640 h 511637"/>
              <a:gd name="connsiteX188" fmla="*/ 2614519 w 4654763"/>
              <a:gd name="connsiteY188" fmla="*/ 355640 h 511637"/>
              <a:gd name="connsiteX189" fmla="*/ 2614519 w 4654763"/>
              <a:gd name="connsiteY189" fmla="*/ 360093 h 511637"/>
              <a:gd name="connsiteX190" fmla="*/ 2630263 w 4654763"/>
              <a:gd name="connsiteY190" fmla="*/ 360093 h 511637"/>
              <a:gd name="connsiteX191" fmla="*/ 2638008 w 4654763"/>
              <a:gd name="connsiteY191" fmla="*/ 360093 h 511637"/>
              <a:gd name="connsiteX192" fmla="*/ 2692986 w 4654763"/>
              <a:gd name="connsiteY192" fmla="*/ 360093 h 511637"/>
              <a:gd name="connsiteX193" fmla="*/ 2700730 w 4654763"/>
              <a:gd name="connsiteY193" fmla="*/ 360093 h 511637"/>
              <a:gd name="connsiteX194" fmla="*/ 2702762 w 4654763"/>
              <a:gd name="connsiteY194" fmla="*/ 360093 h 511637"/>
              <a:gd name="connsiteX195" fmla="*/ 2710507 w 4654763"/>
              <a:gd name="connsiteY195" fmla="*/ 360093 h 511637"/>
              <a:gd name="connsiteX196" fmla="*/ 2728283 w 4654763"/>
              <a:gd name="connsiteY196" fmla="*/ 360093 h 511637"/>
              <a:gd name="connsiteX197" fmla="*/ 2741995 w 4654763"/>
              <a:gd name="connsiteY197" fmla="*/ 360093 h 511637"/>
              <a:gd name="connsiteX198" fmla="*/ 2747835 w 4654763"/>
              <a:gd name="connsiteY198" fmla="*/ 360093 h 511637"/>
              <a:gd name="connsiteX199" fmla="*/ 2749740 w 4654763"/>
              <a:gd name="connsiteY199" fmla="*/ 360093 h 511637"/>
              <a:gd name="connsiteX200" fmla="*/ 2749740 w 4654763"/>
              <a:gd name="connsiteY200" fmla="*/ 364674 h 511637"/>
              <a:gd name="connsiteX201" fmla="*/ 2763452 w 4654763"/>
              <a:gd name="connsiteY201" fmla="*/ 364674 h 511637"/>
              <a:gd name="connsiteX202" fmla="*/ 2773229 w 4654763"/>
              <a:gd name="connsiteY202" fmla="*/ 364674 h 511637"/>
              <a:gd name="connsiteX203" fmla="*/ 2773229 w 4654763"/>
              <a:gd name="connsiteY203" fmla="*/ 369254 h 511637"/>
              <a:gd name="connsiteX204" fmla="*/ 2783006 w 4654763"/>
              <a:gd name="connsiteY204" fmla="*/ 369254 h 511637"/>
              <a:gd name="connsiteX205" fmla="*/ 2800781 w 4654763"/>
              <a:gd name="connsiteY205" fmla="*/ 369254 h 511637"/>
              <a:gd name="connsiteX206" fmla="*/ 2816398 w 4654763"/>
              <a:gd name="connsiteY206" fmla="*/ 369254 h 511637"/>
              <a:gd name="connsiteX207" fmla="*/ 2835951 w 4654763"/>
              <a:gd name="connsiteY207" fmla="*/ 369254 h 511637"/>
              <a:gd name="connsiteX208" fmla="*/ 2839887 w 4654763"/>
              <a:gd name="connsiteY208" fmla="*/ 369254 h 511637"/>
              <a:gd name="connsiteX209" fmla="*/ 2847759 w 4654763"/>
              <a:gd name="connsiteY209" fmla="*/ 369254 h 511637"/>
              <a:gd name="connsiteX210" fmla="*/ 2847759 w 4654763"/>
              <a:gd name="connsiteY210" fmla="*/ 373835 h 511637"/>
              <a:gd name="connsiteX211" fmla="*/ 2863503 w 4654763"/>
              <a:gd name="connsiteY211" fmla="*/ 373835 h 511637"/>
              <a:gd name="connsiteX212" fmla="*/ 2863503 w 4654763"/>
              <a:gd name="connsiteY212" fmla="*/ 378543 h 511637"/>
              <a:gd name="connsiteX213" fmla="*/ 2879120 w 4654763"/>
              <a:gd name="connsiteY213" fmla="*/ 378543 h 511637"/>
              <a:gd name="connsiteX214" fmla="*/ 2884961 w 4654763"/>
              <a:gd name="connsiteY214" fmla="*/ 378543 h 511637"/>
              <a:gd name="connsiteX215" fmla="*/ 2908450 w 4654763"/>
              <a:gd name="connsiteY215" fmla="*/ 378543 h 511637"/>
              <a:gd name="connsiteX216" fmla="*/ 2932066 w 4654763"/>
              <a:gd name="connsiteY216" fmla="*/ 378543 h 511637"/>
              <a:gd name="connsiteX217" fmla="*/ 2937906 w 4654763"/>
              <a:gd name="connsiteY217" fmla="*/ 378543 h 511637"/>
              <a:gd name="connsiteX218" fmla="*/ 2949714 w 4654763"/>
              <a:gd name="connsiteY218" fmla="*/ 378543 h 511637"/>
              <a:gd name="connsiteX219" fmla="*/ 2951619 w 4654763"/>
              <a:gd name="connsiteY219" fmla="*/ 378543 h 511637"/>
              <a:gd name="connsiteX220" fmla="*/ 2969267 w 4654763"/>
              <a:gd name="connsiteY220" fmla="*/ 378543 h 511637"/>
              <a:gd name="connsiteX221" fmla="*/ 2969267 w 4654763"/>
              <a:gd name="connsiteY221" fmla="*/ 383251 h 511637"/>
              <a:gd name="connsiteX222" fmla="*/ 2988947 w 4654763"/>
              <a:gd name="connsiteY222" fmla="*/ 383251 h 511637"/>
              <a:gd name="connsiteX223" fmla="*/ 2990725 w 4654763"/>
              <a:gd name="connsiteY223" fmla="*/ 383251 h 511637"/>
              <a:gd name="connsiteX224" fmla="*/ 2994788 w 4654763"/>
              <a:gd name="connsiteY224" fmla="*/ 383251 h 511637"/>
              <a:gd name="connsiteX225" fmla="*/ 2994788 w 4654763"/>
              <a:gd name="connsiteY225" fmla="*/ 387959 h 511637"/>
              <a:gd name="connsiteX226" fmla="*/ 2996692 w 4654763"/>
              <a:gd name="connsiteY226" fmla="*/ 387959 h 511637"/>
              <a:gd name="connsiteX227" fmla="*/ 2996692 w 4654763"/>
              <a:gd name="connsiteY227" fmla="*/ 392667 h 511637"/>
              <a:gd name="connsiteX228" fmla="*/ 3016245 w 4654763"/>
              <a:gd name="connsiteY228" fmla="*/ 392667 h 511637"/>
              <a:gd name="connsiteX229" fmla="*/ 3092680 w 4654763"/>
              <a:gd name="connsiteY229" fmla="*/ 392667 h 511637"/>
              <a:gd name="connsiteX230" fmla="*/ 3092680 w 4654763"/>
              <a:gd name="connsiteY230" fmla="*/ 397502 h 511637"/>
              <a:gd name="connsiteX231" fmla="*/ 3153497 w 4654763"/>
              <a:gd name="connsiteY231" fmla="*/ 397502 h 511637"/>
              <a:gd name="connsiteX232" fmla="*/ 3153497 w 4654763"/>
              <a:gd name="connsiteY232" fmla="*/ 402337 h 511637"/>
              <a:gd name="connsiteX233" fmla="*/ 3165179 w 4654763"/>
              <a:gd name="connsiteY233" fmla="*/ 402337 h 511637"/>
              <a:gd name="connsiteX234" fmla="*/ 3171146 w 4654763"/>
              <a:gd name="connsiteY234" fmla="*/ 402337 h 511637"/>
              <a:gd name="connsiteX235" fmla="*/ 3186763 w 4654763"/>
              <a:gd name="connsiteY235" fmla="*/ 402337 h 511637"/>
              <a:gd name="connsiteX236" fmla="*/ 3223964 w 4654763"/>
              <a:gd name="connsiteY236" fmla="*/ 402337 h 511637"/>
              <a:gd name="connsiteX237" fmla="*/ 3229932 w 4654763"/>
              <a:gd name="connsiteY237" fmla="*/ 402337 h 511637"/>
              <a:gd name="connsiteX238" fmla="*/ 3255452 w 4654763"/>
              <a:gd name="connsiteY238" fmla="*/ 402337 h 511637"/>
              <a:gd name="connsiteX239" fmla="*/ 3255452 w 4654763"/>
              <a:gd name="connsiteY239" fmla="*/ 407172 h 511637"/>
              <a:gd name="connsiteX240" fmla="*/ 3267134 w 4654763"/>
              <a:gd name="connsiteY240" fmla="*/ 407172 h 511637"/>
              <a:gd name="connsiteX241" fmla="*/ 3275006 w 4654763"/>
              <a:gd name="connsiteY241" fmla="*/ 407172 h 511637"/>
              <a:gd name="connsiteX242" fmla="*/ 3278942 w 4654763"/>
              <a:gd name="connsiteY242" fmla="*/ 407172 h 511637"/>
              <a:gd name="connsiteX243" fmla="*/ 3278942 w 4654763"/>
              <a:gd name="connsiteY243" fmla="*/ 412008 h 511637"/>
              <a:gd name="connsiteX244" fmla="*/ 3308398 w 4654763"/>
              <a:gd name="connsiteY244" fmla="*/ 412008 h 511637"/>
              <a:gd name="connsiteX245" fmla="*/ 3324015 w 4654763"/>
              <a:gd name="connsiteY245" fmla="*/ 412008 h 511637"/>
              <a:gd name="connsiteX246" fmla="*/ 3345600 w 4654763"/>
              <a:gd name="connsiteY246" fmla="*/ 412008 h 511637"/>
              <a:gd name="connsiteX247" fmla="*/ 3363121 w 4654763"/>
              <a:gd name="connsiteY247" fmla="*/ 412008 h 511637"/>
              <a:gd name="connsiteX248" fmla="*/ 3363121 w 4654763"/>
              <a:gd name="connsiteY248" fmla="*/ 417097 h 511637"/>
              <a:gd name="connsiteX249" fmla="*/ 3386737 w 4654763"/>
              <a:gd name="connsiteY249" fmla="*/ 417097 h 511637"/>
              <a:gd name="connsiteX250" fmla="*/ 3386737 w 4654763"/>
              <a:gd name="connsiteY250" fmla="*/ 421932 h 511637"/>
              <a:gd name="connsiteX251" fmla="*/ 3406290 w 4654763"/>
              <a:gd name="connsiteY251" fmla="*/ 421932 h 511637"/>
              <a:gd name="connsiteX252" fmla="*/ 3418098 w 4654763"/>
              <a:gd name="connsiteY252" fmla="*/ 421932 h 511637"/>
              <a:gd name="connsiteX253" fmla="*/ 3420130 w 4654763"/>
              <a:gd name="connsiteY253" fmla="*/ 421932 h 511637"/>
              <a:gd name="connsiteX254" fmla="*/ 3457204 w 4654763"/>
              <a:gd name="connsiteY254" fmla="*/ 421932 h 511637"/>
              <a:gd name="connsiteX255" fmla="*/ 3469012 w 4654763"/>
              <a:gd name="connsiteY255" fmla="*/ 421932 h 511637"/>
              <a:gd name="connsiteX256" fmla="*/ 3469012 w 4654763"/>
              <a:gd name="connsiteY256" fmla="*/ 426895 h 511637"/>
              <a:gd name="connsiteX257" fmla="*/ 3474853 w 4654763"/>
              <a:gd name="connsiteY257" fmla="*/ 426895 h 511637"/>
              <a:gd name="connsiteX258" fmla="*/ 3508245 w 4654763"/>
              <a:gd name="connsiteY258" fmla="*/ 426895 h 511637"/>
              <a:gd name="connsiteX259" fmla="*/ 3547351 w 4654763"/>
              <a:gd name="connsiteY259" fmla="*/ 426895 h 511637"/>
              <a:gd name="connsiteX260" fmla="*/ 3553319 w 4654763"/>
              <a:gd name="connsiteY260" fmla="*/ 426895 h 511637"/>
              <a:gd name="connsiteX261" fmla="*/ 3559159 w 4654763"/>
              <a:gd name="connsiteY261" fmla="*/ 426895 h 511637"/>
              <a:gd name="connsiteX262" fmla="*/ 3565127 w 4654763"/>
              <a:gd name="connsiteY262" fmla="*/ 426895 h 511637"/>
              <a:gd name="connsiteX263" fmla="*/ 3567031 w 4654763"/>
              <a:gd name="connsiteY263" fmla="*/ 426895 h 511637"/>
              <a:gd name="connsiteX264" fmla="*/ 3567031 w 4654763"/>
              <a:gd name="connsiteY264" fmla="*/ 431984 h 511637"/>
              <a:gd name="connsiteX265" fmla="*/ 3568936 w 4654763"/>
              <a:gd name="connsiteY265" fmla="*/ 431984 h 511637"/>
              <a:gd name="connsiteX266" fmla="*/ 3576808 w 4654763"/>
              <a:gd name="connsiteY266" fmla="*/ 431984 h 511637"/>
              <a:gd name="connsiteX267" fmla="*/ 3578839 w 4654763"/>
              <a:gd name="connsiteY267" fmla="*/ 431984 h 511637"/>
              <a:gd name="connsiteX268" fmla="*/ 3580744 w 4654763"/>
              <a:gd name="connsiteY268" fmla="*/ 431984 h 511637"/>
              <a:gd name="connsiteX269" fmla="*/ 3582648 w 4654763"/>
              <a:gd name="connsiteY269" fmla="*/ 431984 h 511637"/>
              <a:gd name="connsiteX270" fmla="*/ 3592425 w 4654763"/>
              <a:gd name="connsiteY270" fmla="*/ 431984 h 511637"/>
              <a:gd name="connsiteX271" fmla="*/ 3594456 w 4654763"/>
              <a:gd name="connsiteY271" fmla="*/ 431984 h 511637"/>
              <a:gd name="connsiteX272" fmla="*/ 3596361 w 4654763"/>
              <a:gd name="connsiteY272" fmla="*/ 431984 h 511637"/>
              <a:gd name="connsiteX273" fmla="*/ 3598392 w 4654763"/>
              <a:gd name="connsiteY273" fmla="*/ 431984 h 511637"/>
              <a:gd name="connsiteX274" fmla="*/ 3600297 w 4654763"/>
              <a:gd name="connsiteY274" fmla="*/ 431984 h 511637"/>
              <a:gd name="connsiteX275" fmla="*/ 3602328 w 4654763"/>
              <a:gd name="connsiteY275" fmla="*/ 431984 h 511637"/>
              <a:gd name="connsiteX276" fmla="*/ 3606137 w 4654763"/>
              <a:gd name="connsiteY276" fmla="*/ 431984 h 511637"/>
              <a:gd name="connsiteX277" fmla="*/ 3608169 w 4654763"/>
              <a:gd name="connsiteY277" fmla="*/ 431984 h 511637"/>
              <a:gd name="connsiteX278" fmla="*/ 3614136 w 4654763"/>
              <a:gd name="connsiteY278" fmla="*/ 431984 h 511637"/>
              <a:gd name="connsiteX279" fmla="*/ 3616041 w 4654763"/>
              <a:gd name="connsiteY279" fmla="*/ 431984 h 511637"/>
              <a:gd name="connsiteX280" fmla="*/ 3619850 w 4654763"/>
              <a:gd name="connsiteY280" fmla="*/ 431984 h 511637"/>
              <a:gd name="connsiteX281" fmla="*/ 3621881 w 4654763"/>
              <a:gd name="connsiteY281" fmla="*/ 431984 h 511637"/>
              <a:gd name="connsiteX282" fmla="*/ 3623913 w 4654763"/>
              <a:gd name="connsiteY282" fmla="*/ 431984 h 511637"/>
              <a:gd name="connsiteX283" fmla="*/ 3625817 w 4654763"/>
              <a:gd name="connsiteY283" fmla="*/ 431984 h 511637"/>
              <a:gd name="connsiteX284" fmla="*/ 3629626 w 4654763"/>
              <a:gd name="connsiteY284" fmla="*/ 431984 h 511637"/>
              <a:gd name="connsiteX285" fmla="*/ 3631658 w 4654763"/>
              <a:gd name="connsiteY285" fmla="*/ 431984 h 511637"/>
              <a:gd name="connsiteX286" fmla="*/ 3635594 w 4654763"/>
              <a:gd name="connsiteY286" fmla="*/ 431984 h 511637"/>
              <a:gd name="connsiteX287" fmla="*/ 3637625 w 4654763"/>
              <a:gd name="connsiteY287" fmla="*/ 431984 h 511637"/>
              <a:gd name="connsiteX288" fmla="*/ 3645370 w 4654763"/>
              <a:gd name="connsiteY288" fmla="*/ 431984 h 511637"/>
              <a:gd name="connsiteX289" fmla="*/ 3647402 w 4654763"/>
              <a:gd name="connsiteY289" fmla="*/ 431984 h 511637"/>
              <a:gd name="connsiteX290" fmla="*/ 3649306 w 4654763"/>
              <a:gd name="connsiteY290" fmla="*/ 431984 h 511637"/>
              <a:gd name="connsiteX291" fmla="*/ 3651338 w 4654763"/>
              <a:gd name="connsiteY291" fmla="*/ 431984 h 511637"/>
              <a:gd name="connsiteX292" fmla="*/ 3657178 w 4654763"/>
              <a:gd name="connsiteY292" fmla="*/ 431984 h 511637"/>
              <a:gd name="connsiteX293" fmla="*/ 3661114 w 4654763"/>
              <a:gd name="connsiteY293" fmla="*/ 431984 h 511637"/>
              <a:gd name="connsiteX294" fmla="*/ 3663019 w 4654763"/>
              <a:gd name="connsiteY294" fmla="*/ 431984 h 511637"/>
              <a:gd name="connsiteX295" fmla="*/ 3665050 w 4654763"/>
              <a:gd name="connsiteY295" fmla="*/ 431984 h 511637"/>
              <a:gd name="connsiteX296" fmla="*/ 3666955 w 4654763"/>
              <a:gd name="connsiteY296" fmla="*/ 431984 h 511637"/>
              <a:gd name="connsiteX297" fmla="*/ 3670891 w 4654763"/>
              <a:gd name="connsiteY297" fmla="*/ 431984 h 511637"/>
              <a:gd name="connsiteX298" fmla="*/ 3676858 w 4654763"/>
              <a:gd name="connsiteY298" fmla="*/ 431984 h 511637"/>
              <a:gd name="connsiteX299" fmla="*/ 3680667 w 4654763"/>
              <a:gd name="connsiteY299" fmla="*/ 431984 h 511637"/>
              <a:gd name="connsiteX300" fmla="*/ 3686635 w 4654763"/>
              <a:gd name="connsiteY300" fmla="*/ 431984 h 511637"/>
              <a:gd name="connsiteX301" fmla="*/ 3688539 w 4654763"/>
              <a:gd name="connsiteY301" fmla="*/ 431984 h 511637"/>
              <a:gd name="connsiteX302" fmla="*/ 3692475 w 4654763"/>
              <a:gd name="connsiteY302" fmla="*/ 431984 h 511637"/>
              <a:gd name="connsiteX303" fmla="*/ 3694380 w 4654763"/>
              <a:gd name="connsiteY303" fmla="*/ 431984 h 511637"/>
              <a:gd name="connsiteX304" fmla="*/ 3696411 w 4654763"/>
              <a:gd name="connsiteY304" fmla="*/ 431984 h 511637"/>
              <a:gd name="connsiteX305" fmla="*/ 3702252 w 4654763"/>
              <a:gd name="connsiteY305" fmla="*/ 431984 h 511637"/>
              <a:gd name="connsiteX306" fmla="*/ 3704156 w 4654763"/>
              <a:gd name="connsiteY306" fmla="*/ 431984 h 511637"/>
              <a:gd name="connsiteX307" fmla="*/ 3706188 w 4654763"/>
              <a:gd name="connsiteY307" fmla="*/ 431984 h 511637"/>
              <a:gd name="connsiteX308" fmla="*/ 3708092 w 4654763"/>
              <a:gd name="connsiteY308" fmla="*/ 431984 h 511637"/>
              <a:gd name="connsiteX309" fmla="*/ 3710124 w 4654763"/>
              <a:gd name="connsiteY309" fmla="*/ 431984 h 511637"/>
              <a:gd name="connsiteX310" fmla="*/ 3712028 w 4654763"/>
              <a:gd name="connsiteY310" fmla="*/ 431984 h 511637"/>
              <a:gd name="connsiteX311" fmla="*/ 3712028 w 4654763"/>
              <a:gd name="connsiteY311" fmla="*/ 438855 h 511637"/>
              <a:gd name="connsiteX312" fmla="*/ 3714060 w 4654763"/>
              <a:gd name="connsiteY312" fmla="*/ 438855 h 511637"/>
              <a:gd name="connsiteX313" fmla="*/ 3717869 w 4654763"/>
              <a:gd name="connsiteY313" fmla="*/ 438855 h 511637"/>
              <a:gd name="connsiteX314" fmla="*/ 3719901 w 4654763"/>
              <a:gd name="connsiteY314" fmla="*/ 438855 h 511637"/>
              <a:gd name="connsiteX315" fmla="*/ 3721805 w 4654763"/>
              <a:gd name="connsiteY315" fmla="*/ 438855 h 511637"/>
              <a:gd name="connsiteX316" fmla="*/ 3723837 w 4654763"/>
              <a:gd name="connsiteY316" fmla="*/ 438855 h 511637"/>
              <a:gd name="connsiteX317" fmla="*/ 3725741 w 4654763"/>
              <a:gd name="connsiteY317" fmla="*/ 438855 h 511637"/>
              <a:gd name="connsiteX318" fmla="*/ 3729677 w 4654763"/>
              <a:gd name="connsiteY318" fmla="*/ 438855 h 511637"/>
              <a:gd name="connsiteX319" fmla="*/ 3731581 w 4654763"/>
              <a:gd name="connsiteY319" fmla="*/ 438855 h 511637"/>
              <a:gd name="connsiteX320" fmla="*/ 3733613 w 4654763"/>
              <a:gd name="connsiteY320" fmla="*/ 438855 h 511637"/>
              <a:gd name="connsiteX321" fmla="*/ 3737549 w 4654763"/>
              <a:gd name="connsiteY321" fmla="*/ 438855 h 511637"/>
              <a:gd name="connsiteX322" fmla="*/ 3739580 w 4654763"/>
              <a:gd name="connsiteY322" fmla="*/ 438855 h 511637"/>
              <a:gd name="connsiteX323" fmla="*/ 3745294 w 4654763"/>
              <a:gd name="connsiteY323" fmla="*/ 438855 h 511637"/>
              <a:gd name="connsiteX324" fmla="*/ 3749357 w 4654763"/>
              <a:gd name="connsiteY324" fmla="*/ 438855 h 511637"/>
              <a:gd name="connsiteX325" fmla="*/ 3751261 w 4654763"/>
              <a:gd name="connsiteY325" fmla="*/ 438855 h 511637"/>
              <a:gd name="connsiteX326" fmla="*/ 3753166 w 4654763"/>
              <a:gd name="connsiteY326" fmla="*/ 438855 h 511637"/>
              <a:gd name="connsiteX327" fmla="*/ 3755198 w 4654763"/>
              <a:gd name="connsiteY327" fmla="*/ 438855 h 511637"/>
              <a:gd name="connsiteX328" fmla="*/ 3757102 w 4654763"/>
              <a:gd name="connsiteY328" fmla="*/ 438855 h 511637"/>
              <a:gd name="connsiteX329" fmla="*/ 3759134 w 4654763"/>
              <a:gd name="connsiteY329" fmla="*/ 438855 h 511637"/>
              <a:gd name="connsiteX330" fmla="*/ 3763069 w 4654763"/>
              <a:gd name="connsiteY330" fmla="*/ 438855 h 511637"/>
              <a:gd name="connsiteX331" fmla="*/ 3764974 w 4654763"/>
              <a:gd name="connsiteY331" fmla="*/ 438855 h 511637"/>
              <a:gd name="connsiteX332" fmla="*/ 3766878 w 4654763"/>
              <a:gd name="connsiteY332" fmla="*/ 438855 h 511637"/>
              <a:gd name="connsiteX333" fmla="*/ 3768910 w 4654763"/>
              <a:gd name="connsiteY333" fmla="*/ 438855 h 511637"/>
              <a:gd name="connsiteX334" fmla="*/ 3770814 w 4654763"/>
              <a:gd name="connsiteY334" fmla="*/ 438855 h 511637"/>
              <a:gd name="connsiteX335" fmla="*/ 3772846 w 4654763"/>
              <a:gd name="connsiteY335" fmla="*/ 438855 h 511637"/>
              <a:gd name="connsiteX336" fmla="*/ 3774750 w 4654763"/>
              <a:gd name="connsiteY336" fmla="*/ 438855 h 511637"/>
              <a:gd name="connsiteX337" fmla="*/ 3774750 w 4654763"/>
              <a:gd name="connsiteY337" fmla="*/ 446872 h 511637"/>
              <a:gd name="connsiteX338" fmla="*/ 3776782 w 4654763"/>
              <a:gd name="connsiteY338" fmla="*/ 446872 h 511637"/>
              <a:gd name="connsiteX339" fmla="*/ 3778686 w 4654763"/>
              <a:gd name="connsiteY339" fmla="*/ 446872 h 511637"/>
              <a:gd name="connsiteX340" fmla="*/ 3780591 w 4654763"/>
              <a:gd name="connsiteY340" fmla="*/ 446872 h 511637"/>
              <a:gd name="connsiteX341" fmla="*/ 3786559 w 4654763"/>
              <a:gd name="connsiteY341" fmla="*/ 446872 h 511637"/>
              <a:gd name="connsiteX342" fmla="*/ 3788463 w 4654763"/>
              <a:gd name="connsiteY342" fmla="*/ 446872 h 511637"/>
              <a:gd name="connsiteX343" fmla="*/ 3790367 w 4654763"/>
              <a:gd name="connsiteY343" fmla="*/ 446872 h 511637"/>
              <a:gd name="connsiteX344" fmla="*/ 3794303 w 4654763"/>
              <a:gd name="connsiteY344" fmla="*/ 446872 h 511637"/>
              <a:gd name="connsiteX345" fmla="*/ 3798239 w 4654763"/>
              <a:gd name="connsiteY345" fmla="*/ 446872 h 511637"/>
              <a:gd name="connsiteX346" fmla="*/ 3800271 w 4654763"/>
              <a:gd name="connsiteY346" fmla="*/ 446872 h 511637"/>
              <a:gd name="connsiteX347" fmla="*/ 3802175 w 4654763"/>
              <a:gd name="connsiteY347" fmla="*/ 446872 h 511637"/>
              <a:gd name="connsiteX348" fmla="*/ 3804080 w 4654763"/>
              <a:gd name="connsiteY348" fmla="*/ 446872 h 511637"/>
              <a:gd name="connsiteX349" fmla="*/ 3808143 w 4654763"/>
              <a:gd name="connsiteY349" fmla="*/ 446872 h 511637"/>
              <a:gd name="connsiteX350" fmla="*/ 3810047 w 4654763"/>
              <a:gd name="connsiteY350" fmla="*/ 446872 h 511637"/>
              <a:gd name="connsiteX351" fmla="*/ 3815888 w 4654763"/>
              <a:gd name="connsiteY351" fmla="*/ 446872 h 511637"/>
              <a:gd name="connsiteX352" fmla="*/ 3819824 w 4654763"/>
              <a:gd name="connsiteY352" fmla="*/ 446872 h 511637"/>
              <a:gd name="connsiteX353" fmla="*/ 3827696 w 4654763"/>
              <a:gd name="connsiteY353" fmla="*/ 446872 h 511637"/>
              <a:gd name="connsiteX354" fmla="*/ 3829600 w 4654763"/>
              <a:gd name="connsiteY354" fmla="*/ 446872 h 511637"/>
              <a:gd name="connsiteX355" fmla="*/ 3835568 w 4654763"/>
              <a:gd name="connsiteY355" fmla="*/ 446872 h 511637"/>
              <a:gd name="connsiteX356" fmla="*/ 3837472 w 4654763"/>
              <a:gd name="connsiteY356" fmla="*/ 446872 h 511637"/>
              <a:gd name="connsiteX357" fmla="*/ 3839377 w 4654763"/>
              <a:gd name="connsiteY357" fmla="*/ 446872 h 511637"/>
              <a:gd name="connsiteX358" fmla="*/ 3843313 w 4654763"/>
              <a:gd name="connsiteY358" fmla="*/ 446872 h 511637"/>
              <a:gd name="connsiteX359" fmla="*/ 3845344 w 4654763"/>
              <a:gd name="connsiteY359" fmla="*/ 446872 h 511637"/>
              <a:gd name="connsiteX360" fmla="*/ 3851185 w 4654763"/>
              <a:gd name="connsiteY360" fmla="*/ 446872 h 511637"/>
              <a:gd name="connsiteX361" fmla="*/ 3855121 w 4654763"/>
              <a:gd name="connsiteY361" fmla="*/ 446872 h 511637"/>
              <a:gd name="connsiteX362" fmla="*/ 3857026 w 4654763"/>
              <a:gd name="connsiteY362" fmla="*/ 446872 h 511637"/>
              <a:gd name="connsiteX363" fmla="*/ 3859057 w 4654763"/>
              <a:gd name="connsiteY363" fmla="*/ 446872 h 511637"/>
              <a:gd name="connsiteX364" fmla="*/ 3862993 w 4654763"/>
              <a:gd name="connsiteY364" fmla="*/ 446872 h 511637"/>
              <a:gd name="connsiteX365" fmla="*/ 3866802 w 4654763"/>
              <a:gd name="connsiteY365" fmla="*/ 446872 h 511637"/>
              <a:gd name="connsiteX366" fmla="*/ 3868833 w 4654763"/>
              <a:gd name="connsiteY366" fmla="*/ 446872 h 511637"/>
              <a:gd name="connsiteX367" fmla="*/ 3874801 w 4654763"/>
              <a:gd name="connsiteY367" fmla="*/ 446872 h 511637"/>
              <a:gd name="connsiteX368" fmla="*/ 3874801 w 4654763"/>
              <a:gd name="connsiteY368" fmla="*/ 457305 h 511637"/>
              <a:gd name="connsiteX369" fmla="*/ 3876579 w 4654763"/>
              <a:gd name="connsiteY369" fmla="*/ 457305 h 511637"/>
              <a:gd name="connsiteX370" fmla="*/ 3878610 w 4654763"/>
              <a:gd name="connsiteY370" fmla="*/ 457305 h 511637"/>
              <a:gd name="connsiteX371" fmla="*/ 3880641 w 4654763"/>
              <a:gd name="connsiteY371" fmla="*/ 457305 h 511637"/>
              <a:gd name="connsiteX372" fmla="*/ 3882546 w 4654763"/>
              <a:gd name="connsiteY372" fmla="*/ 457305 h 511637"/>
              <a:gd name="connsiteX373" fmla="*/ 3886482 w 4654763"/>
              <a:gd name="connsiteY373" fmla="*/ 457305 h 511637"/>
              <a:gd name="connsiteX374" fmla="*/ 3890418 w 4654763"/>
              <a:gd name="connsiteY374" fmla="*/ 457305 h 511637"/>
              <a:gd name="connsiteX375" fmla="*/ 3894354 w 4654763"/>
              <a:gd name="connsiteY375" fmla="*/ 457305 h 511637"/>
              <a:gd name="connsiteX376" fmla="*/ 3896258 w 4654763"/>
              <a:gd name="connsiteY376" fmla="*/ 457305 h 511637"/>
              <a:gd name="connsiteX377" fmla="*/ 3900194 w 4654763"/>
              <a:gd name="connsiteY377" fmla="*/ 457305 h 511637"/>
              <a:gd name="connsiteX378" fmla="*/ 3902099 w 4654763"/>
              <a:gd name="connsiteY378" fmla="*/ 457305 h 511637"/>
              <a:gd name="connsiteX379" fmla="*/ 3904130 w 4654763"/>
              <a:gd name="connsiteY379" fmla="*/ 457305 h 511637"/>
              <a:gd name="connsiteX380" fmla="*/ 3906035 w 4654763"/>
              <a:gd name="connsiteY380" fmla="*/ 457305 h 511637"/>
              <a:gd name="connsiteX381" fmla="*/ 3909971 w 4654763"/>
              <a:gd name="connsiteY381" fmla="*/ 457305 h 511637"/>
              <a:gd name="connsiteX382" fmla="*/ 3912002 w 4654763"/>
              <a:gd name="connsiteY382" fmla="*/ 457305 h 511637"/>
              <a:gd name="connsiteX383" fmla="*/ 3927620 w 4654763"/>
              <a:gd name="connsiteY383" fmla="*/ 457305 h 511637"/>
              <a:gd name="connsiteX384" fmla="*/ 3933587 w 4654763"/>
              <a:gd name="connsiteY384" fmla="*/ 457305 h 511637"/>
              <a:gd name="connsiteX385" fmla="*/ 3935491 w 4654763"/>
              <a:gd name="connsiteY385" fmla="*/ 457305 h 511637"/>
              <a:gd name="connsiteX386" fmla="*/ 3937396 w 4654763"/>
              <a:gd name="connsiteY386" fmla="*/ 457305 h 511637"/>
              <a:gd name="connsiteX387" fmla="*/ 3939301 w 4654763"/>
              <a:gd name="connsiteY387" fmla="*/ 457305 h 511637"/>
              <a:gd name="connsiteX388" fmla="*/ 3941332 w 4654763"/>
              <a:gd name="connsiteY388" fmla="*/ 457305 h 511637"/>
              <a:gd name="connsiteX389" fmla="*/ 3945268 w 4654763"/>
              <a:gd name="connsiteY389" fmla="*/ 457305 h 511637"/>
              <a:gd name="connsiteX390" fmla="*/ 3947299 w 4654763"/>
              <a:gd name="connsiteY390" fmla="*/ 457305 h 511637"/>
              <a:gd name="connsiteX391" fmla="*/ 3957076 w 4654763"/>
              <a:gd name="connsiteY391" fmla="*/ 457305 h 511637"/>
              <a:gd name="connsiteX392" fmla="*/ 3958981 w 4654763"/>
              <a:gd name="connsiteY392" fmla="*/ 457305 h 511637"/>
              <a:gd name="connsiteX393" fmla="*/ 3961012 w 4654763"/>
              <a:gd name="connsiteY393" fmla="*/ 457305 h 511637"/>
              <a:gd name="connsiteX394" fmla="*/ 3962917 w 4654763"/>
              <a:gd name="connsiteY394" fmla="*/ 457305 h 511637"/>
              <a:gd name="connsiteX395" fmla="*/ 3962917 w 4654763"/>
              <a:gd name="connsiteY395" fmla="*/ 470920 h 511637"/>
              <a:gd name="connsiteX396" fmla="*/ 3964821 w 4654763"/>
              <a:gd name="connsiteY396" fmla="*/ 470920 h 511637"/>
              <a:gd name="connsiteX397" fmla="*/ 3966853 w 4654763"/>
              <a:gd name="connsiteY397" fmla="*/ 470920 h 511637"/>
              <a:gd name="connsiteX398" fmla="*/ 3976629 w 4654763"/>
              <a:gd name="connsiteY398" fmla="*/ 470920 h 511637"/>
              <a:gd name="connsiteX399" fmla="*/ 3980565 w 4654763"/>
              <a:gd name="connsiteY399" fmla="*/ 470920 h 511637"/>
              <a:gd name="connsiteX400" fmla="*/ 3982470 w 4654763"/>
              <a:gd name="connsiteY400" fmla="*/ 470920 h 511637"/>
              <a:gd name="connsiteX401" fmla="*/ 3986406 w 4654763"/>
              <a:gd name="connsiteY401" fmla="*/ 470920 h 511637"/>
              <a:gd name="connsiteX402" fmla="*/ 3988310 w 4654763"/>
              <a:gd name="connsiteY402" fmla="*/ 470920 h 511637"/>
              <a:gd name="connsiteX403" fmla="*/ 3994278 w 4654763"/>
              <a:gd name="connsiteY403" fmla="*/ 470920 h 511637"/>
              <a:gd name="connsiteX404" fmla="*/ 3998214 w 4654763"/>
              <a:gd name="connsiteY404" fmla="*/ 470920 h 511637"/>
              <a:gd name="connsiteX405" fmla="*/ 4000118 w 4654763"/>
              <a:gd name="connsiteY405" fmla="*/ 470920 h 511637"/>
              <a:gd name="connsiteX406" fmla="*/ 4006086 w 4654763"/>
              <a:gd name="connsiteY406" fmla="*/ 470920 h 511637"/>
              <a:gd name="connsiteX407" fmla="*/ 4007990 w 4654763"/>
              <a:gd name="connsiteY407" fmla="*/ 470920 h 511637"/>
              <a:gd name="connsiteX408" fmla="*/ 4010021 w 4654763"/>
              <a:gd name="connsiteY408" fmla="*/ 470920 h 511637"/>
              <a:gd name="connsiteX409" fmla="*/ 4011926 w 4654763"/>
              <a:gd name="connsiteY409" fmla="*/ 470920 h 511637"/>
              <a:gd name="connsiteX410" fmla="*/ 4013831 w 4654763"/>
              <a:gd name="connsiteY410" fmla="*/ 470920 h 511637"/>
              <a:gd name="connsiteX411" fmla="*/ 4019798 w 4654763"/>
              <a:gd name="connsiteY411" fmla="*/ 470920 h 511637"/>
              <a:gd name="connsiteX412" fmla="*/ 4021703 w 4654763"/>
              <a:gd name="connsiteY412" fmla="*/ 470920 h 511637"/>
              <a:gd name="connsiteX413" fmla="*/ 4027543 w 4654763"/>
              <a:gd name="connsiteY413" fmla="*/ 470920 h 511637"/>
              <a:gd name="connsiteX414" fmla="*/ 4029575 w 4654763"/>
              <a:gd name="connsiteY414" fmla="*/ 470920 h 511637"/>
              <a:gd name="connsiteX415" fmla="*/ 4031479 w 4654763"/>
              <a:gd name="connsiteY415" fmla="*/ 470920 h 511637"/>
              <a:gd name="connsiteX416" fmla="*/ 4035415 w 4654763"/>
              <a:gd name="connsiteY416" fmla="*/ 470920 h 511637"/>
              <a:gd name="connsiteX417" fmla="*/ 4045192 w 4654763"/>
              <a:gd name="connsiteY417" fmla="*/ 470920 h 511637"/>
              <a:gd name="connsiteX418" fmla="*/ 4053064 w 4654763"/>
              <a:gd name="connsiteY418" fmla="*/ 470920 h 511637"/>
              <a:gd name="connsiteX419" fmla="*/ 4057000 w 4654763"/>
              <a:gd name="connsiteY419" fmla="*/ 470920 h 511637"/>
              <a:gd name="connsiteX420" fmla="*/ 4060809 w 4654763"/>
              <a:gd name="connsiteY420" fmla="*/ 470920 h 511637"/>
              <a:gd name="connsiteX421" fmla="*/ 4064745 w 4654763"/>
              <a:gd name="connsiteY421" fmla="*/ 470920 h 511637"/>
              <a:gd name="connsiteX422" fmla="*/ 4068808 w 4654763"/>
              <a:gd name="connsiteY422" fmla="*/ 470920 h 511637"/>
              <a:gd name="connsiteX423" fmla="*/ 4070712 w 4654763"/>
              <a:gd name="connsiteY423" fmla="*/ 470920 h 511637"/>
              <a:gd name="connsiteX424" fmla="*/ 4078584 w 4654763"/>
              <a:gd name="connsiteY424" fmla="*/ 470920 h 511637"/>
              <a:gd name="connsiteX425" fmla="*/ 4080489 w 4654763"/>
              <a:gd name="connsiteY425" fmla="*/ 470920 h 511637"/>
              <a:gd name="connsiteX426" fmla="*/ 4086329 w 4654763"/>
              <a:gd name="connsiteY426" fmla="*/ 470920 h 511637"/>
              <a:gd name="connsiteX427" fmla="*/ 4088361 w 4654763"/>
              <a:gd name="connsiteY427" fmla="*/ 470920 h 511637"/>
              <a:gd name="connsiteX428" fmla="*/ 4090265 w 4654763"/>
              <a:gd name="connsiteY428" fmla="*/ 470920 h 511637"/>
              <a:gd name="connsiteX429" fmla="*/ 4092297 w 4654763"/>
              <a:gd name="connsiteY429" fmla="*/ 470920 h 511637"/>
              <a:gd name="connsiteX430" fmla="*/ 4096233 w 4654763"/>
              <a:gd name="connsiteY430" fmla="*/ 470920 h 511637"/>
              <a:gd name="connsiteX431" fmla="*/ 4098137 w 4654763"/>
              <a:gd name="connsiteY431" fmla="*/ 470920 h 511637"/>
              <a:gd name="connsiteX432" fmla="*/ 4102073 w 4654763"/>
              <a:gd name="connsiteY432" fmla="*/ 470920 h 511637"/>
              <a:gd name="connsiteX433" fmla="*/ 4103978 w 4654763"/>
              <a:gd name="connsiteY433" fmla="*/ 470920 h 511637"/>
              <a:gd name="connsiteX434" fmla="*/ 4106009 w 4654763"/>
              <a:gd name="connsiteY434" fmla="*/ 470920 h 511637"/>
              <a:gd name="connsiteX435" fmla="*/ 4117690 w 4654763"/>
              <a:gd name="connsiteY435" fmla="*/ 470920 h 511637"/>
              <a:gd name="connsiteX436" fmla="*/ 4121753 w 4654763"/>
              <a:gd name="connsiteY436" fmla="*/ 470920 h 511637"/>
              <a:gd name="connsiteX437" fmla="*/ 4125562 w 4654763"/>
              <a:gd name="connsiteY437" fmla="*/ 470920 h 511637"/>
              <a:gd name="connsiteX438" fmla="*/ 4129498 w 4654763"/>
              <a:gd name="connsiteY438" fmla="*/ 470920 h 511637"/>
              <a:gd name="connsiteX439" fmla="*/ 4131530 w 4654763"/>
              <a:gd name="connsiteY439" fmla="*/ 470920 h 511637"/>
              <a:gd name="connsiteX440" fmla="*/ 4135339 w 4654763"/>
              <a:gd name="connsiteY440" fmla="*/ 470920 h 511637"/>
              <a:gd name="connsiteX441" fmla="*/ 4139275 w 4654763"/>
              <a:gd name="connsiteY441" fmla="*/ 470920 h 511637"/>
              <a:gd name="connsiteX442" fmla="*/ 4141306 w 4654763"/>
              <a:gd name="connsiteY442" fmla="*/ 470920 h 511637"/>
              <a:gd name="connsiteX443" fmla="*/ 4156923 w 4654763"/>
              <a:gd name="connsiteY443" fmla="*/ 470920 h 511637"/>
              <a:gd name="connsiteX444" fmla="*/ 4160859 w 4654763"/>
              <a:gd name="connsiteY444" fmla="*/ 470920 h 511637"/>
              <a:gd name="connsiteX445" fmla="*/ 4166700 w 4654763"/>
              <a:gd name="connsiteY445" fmla="*/ 470920 h 511637"/>
              <a:gd name="connsiteX446" fmla="*/ 4168731 w 4654763"/>
              <a:gd name="connsiteY446" fmla="*/ 470920 h 511637"/>
              <a:gd name="connsiteX447" fmla="*/ 4178508 w 4654763"/>
              <a:gd name="connsiteY447" fmla="*/ 470920 h 511637"/>
              <a:gd name="connsiteX448" fmla="*/ 4180412 w 4654763"/>
              <a:gd name="connsiteY448" fmla="*/ 470920 h 511637"/>
              <a:gd name="connsiteX449" fmla="*/ 4180412 w 4654763"/>
              <a:gd name="connsiteY449" fmla="*/ 511638 h 511637"/>
              <a:gd name="connsiteX450" fmla="*/ 4186253 w 4654763"/>
              <a:gd name="connsiteY450" fmla="*/ 511638 h 511637"/>
              <a:gd name="connsiteX451" fmla="*/ 4196030 w 4654763"/>
              <a:gd name="connsiteY451" fmla="*/ 511638 h 511637"/>
              <a:gd name="connsiteX452" fmla="*/ 4201997 w 4654763"/>
              <a:gd name="connsiteY452" fmla="*/ 511638 h 511637"/>
              <a:gd name="connsiteX453" fmla="*/ 4204028 w 4654763"/>
              <a:gd name="connsiteY453" fmla="*/ 511638 h 511637"/>
              <a:gd name="connsiteX454" fmla="*/ 4207838 w 4654763"/>
              <a:gd name="connsiteY454" fmla="*/ 511638 h 511637"/>
              <a:gd name="connsiteX455" fmla="*/ 4215709 w 4654763"/>
              <a:gd name="connsiteY455" fmla="*/ 511638 h 511637"/>
              <a:gd name="connsiteX456" fmla="*/ 4225486 w 4654763"/>
              <a:gd name="connsiteY456" fmla="*/ 511638 h 511637"/>
              <a:gd name="connsiteX457" fmla="*/ 4227517 w 4654763"/>
              <a:gd name="connsiteY457" fmla="*/ 511638 h 511637"/>
              <a:gd name="connsiteX458" fmla="*/ 4231453 w 4654763"/>
              <a:gd name="connsiteY458" fmla="*/ 511638 h 511637"/>
              <a:gd name="connsiteX459" fmla="*/ 4233358 w 4654763"/>
              <a:gd name="connsiteY459" fmla="*/ 511638 h 511637"/>
              <a:gd name="connsiteX460" fmla="*/ 4248975 w 4654763"/>
              <a:gd name="connsiteY460" fmla="*/ 511638 h 511637"/>
              <a:gd name="connsiteX461" fmla="*/ 4253038 w 4654763"/>
              <a:gd name="connsiteY461" fmla="*/ 511638 h 511637"/>
              <a:gd name="connsiteX462" fmla="*/ 4254942 w 4654763"/>
              <a:gd name="connsiteY462" fmla="*/ 511638 h 511637"/>
              <a:gd name="connsiteX463" fmla="*/ 4262814 w 4654763"/>
              <a:gd name="connsiteY463" fmla="*/ 511638 h 511637"/>
              <a:gd name="connsiteX464" fmla="*/ 4266750 w 4654763"/>
              <a:gd name="connsiteY464" fmla="*/ 511638 h 511637"/>
              <a:gd name="connsiteX465" fmla="*/ 4270560 w 4654763"/>
              <a:gd name="connsiteY465" fmla="*/ 511638 h 511637"/>
              <a:gd name="connsiteX466" fmla="*/ 4278432 w 4654763"/>
              <a:gd name="connsiteY466" fmla="*/ 511638 h 511637"/>
              <a:gd name="connsiteX467" fmla="*/ 4280463 w 4654763"/>
              <a:gd name="connsiteY467" fmla="*/ 511638 h 511637"/>
              <a:gd name="connsiteX468" fmla="*/ 4297985 w 4654763"/>
              <a:gd name="connsiteY468" fmla="*/ 511638 h 511637"/>
              <a:gd name="connsiteX469" fmla="*/ 4311697 w 4654763"/>
              <a:gd name="connsiteY469" fmla="*/ 511638 h 511637"/>
              <a:gd name="connsiteX470" fmla="*/ 4325536 w 4654763"/>
              <a:gd name="connsiteY470" fmla="*/ 511638 h 511637"/>
              <a:gd name="connsiteX471" fmla="*/ 4339249 w 4654763"/>
              <a:gd name="connsiteY471" fmla="*/ 511638 h 511637"/>
              <a:gd name="connsiteX472" fmla="*/ 4372515 w 4654763"/>
              <a:gd name="connsiteY472" fmla="*/ 511638 h 511637"/>
              <a:gd name="connsiteX473" fmla="*/ 4382291 w 4654763"/>
              <a:gd name="connsiteY473" fmla="*/ 511638 h 511637"/>
              <a:gd name="connsiteX474" fmla="*/ 4415684 w 4654763"/>
              <a:gd name="connsiteY474" fmla="*/ 511638 h 511637"/>
              <a:gd name="connsiteX475" fmla="*/ 4541001 w 4654763"/>
              <a:gd name="connsiteY475" fmla="*/ 511638 h 511637"/>
              <a:gd name="connsiteX476" fmla="*/ 4633179 w 4654763"/>
              <a:gd name="connsiteY476" fmla="*/ 511638 h 511637"/>
              <a:gd name="connsiteX477" fmla="*/ 4642956 w 4654763"/>
              <a:gd name="connsiteY477" fmla="*/ 511638 h 511637"/>
              <a:gd name="connsiteX478" fmla="*/ 4648923 w 4654763"/>
              <a:gd name="connsiteY478" fmla="*/ 511638 h 511637"/>
              <a:gd name="connsiteX479" fmla="*/ 4654764 w 4654763"/>
              <a:gd name="connsiteY479" fmla="*/ 511638 h 51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Lst>
            <a:rect l="l" t="t" r="r" b="b"/>
            <a:pathLst>
              <a:path w="4654763" h="511637">
                <a:moveTo>
                  <a:pt x="0" y="0"/>
                </a:moveTo>
                <a:lnTo>
                  <a:pt x="2031" y="0"/>
                </a:lnTo>
                <a:lnTo>
                  <a:pt x="4063" y="0"/>
                </a:lnTo>
                <a:lnTo>
                  <a:pt x="43169" y="0"/>
                </a:lnTo>
                <a:lnTo>
                  <a:pt x="52946" y="0"/>
                </a:lnTo>
                <a:lnTo>
                  <a:pt x="74530" y="0"/>
                </a:lnTo>
                <a:lnTo>
                  <a:pt x="74530" y="4326"/>
                </a:lnTo>
                <a:lnTo>
                  <a:pt x="103987" y="4326"/>
                </a:lnTo>
                <a:lnTo>
                  <a:pt x="103987" y="8398"/>
                </a:lnTo>
                <a:lnTo>
                  <a:pt x="115668" y="8398"/>
                </a:lnTo>
                <a:lnTo>
                  <a:pt x="115668" y="12597"/>
                </a:lnTo>
                <a:lnTo>
                  <a:pt x="123540" y="12597"/>
                </a:lnTo>
                <a:lnTo>
                  <a:pt x="135348" y="12597"/>
                </a:lnTo>
                <a:lnTo>
                  <a:pt x="145124" y="12597"/>
                </a:lnTo>
                <a:lnTo>
                  <a:pt x="145124" y="16669"/>
                </a:lnTo>
                <a:lnTo>
                  <a:pt x="147029" y="16669"/>
                </a:lnTo>
                <a:lnTo>
                  <a:pt x="152996" y="16669"/>
                </a:lnTo>
                <a:lnTo>
                  <a:pt x="178517" y="16669"/>
                </a:lnTo>
                <a:lnTo>
                  <a:pt x="178517" y="20868"/>
                </a:lnTo>
                <a:lnTo>
                  <a:pt x="180421" y="20868"/>
                </a:lnTo>
                <a:lnTo>
                  <a:pt x="182453" y="20868"/>
                </a:lnTo>
                <a:lnTo>
                  <a:pt x="196038" y="20868"/>
                </a:lnTo>
                <a:lnTo>
                  <a:pt x="209751" y="20868"/>
                </a:lnTo>
                <a:lnTo>
                  <a:pt x="209751" y="25067"/>
                </a:lnTo>
                <a:lnTo>
                  <a:pt x="213687" y="25067"/>
                </a:lnTo>
                <a:lnTo>
                  <a:pt x="213687" y="33464"/>
                </a:lnTo>
                <a:lnTo>
                  <a:pt x="256856" y="33464"/>
                </a:lnTo>
                <a:lnTo>
                  <a:pt x="256856" y="37663"/>
                </a:lnTo>
                <a:lnTo>
                  <a:pt x="268664" y="37663"/>
                </a:lnTo>
                <a:lnTo>
                  <a:pt x="268664" y="46061"/>
                </a:lnTo>
                <a:lnTo>
                  <a:pt x="305865" y="46061"/>
                </a:lnTo>
                <a:lnTo>
                  <a:pt x="309674" y="46061"/>
                </a:lnTo>
                <a:lnTo>
                  <a:pt x="309674" y="50388"/>
                </a:lnTo>
                <a:lnTo>
                  <a:pt x="313737" y="50388"/>
                </a:lnTo>
                <a:lnTo>
                  <a:pt x="313737" y="54587"/>
                </a:lnTo>
                <a:lnTo>
                  <a:pt x="354875" y="54587"/>
                </a:lnTo>
                <a:lnTo>
                  <a:pt x="354875" y="62984"/>
                </a:lnTo>
                <a:lnTo>
                  <a:pt x="390172" y="62984"/>
                </a:lnTo>
                <a:lnTo>
                  <a:pt x="396012" y="62984"/>
                </a:lnTo>
                <a:lnTo>
                  <a:pt x="396012" y="67183"/>
                </a:lnTo>
                <a:lnTo>
                  <a:pt x="405789" y="67183"/>
                </a:lnTo>
                <a:lnTo>
                  <a:pt x="405789" y="71510"/>
                </a:lnTo>
                <a:lnTo>
                  <a:pt x="413661" y="71510"/>
                </a:lnTo>
                <a:lnTo>
                  <a:pt x="413661" y="75709"/>
                </a:lnTo>
                <a:lnTo>
                  <a:pt x="421406" y="75709"/>
                </a:lnTo>
                <a:lnTo>
                  <a:pt x="421406" y="79908"/>
                </a:lnTo>
                <a:lnTo>
                  <a:pt x="499872" y="79908"/>
                </a:lnTo>
                <a:lnTo>
                  <a:pt x="517520" y="79908"/>
                </a:lnTo>
                <a:lnTo>
                  <a:pt x="517520" y="84234"/>
                </a:lnTo>
                <a:lnTo>
                  <a:pt x="541009" y="84234"/>
                </a:lnTo>
                <a:lnTo>
                  <a:pt x="541009" y="88433"/>
                </a:lnTo>
                <a:lnTo>
                  <a:pt x="584178" y="88433"/>
                </a:lnTo>
                <a:lnTo>
                  <a:pt x="593955" y="88433"/>
                </a:lnTo>
                <a:lnTo>
                  <a:pt x="593955" y="92632"/>
                </a:lnTo>
                <a:lnTo>
                  <a:pt x="595859" y="92632"/>
                </a:lnTo>
                <a:lnTo>
                  <a:pt x="595859" y="96958"/>
                </a:lnTo>
                <a:lnTo>
                  <a:pt x="607667" y="96958"/>
                </a:lnTo>
                <a:lnTo>
                  <a:pt x="607667" y="101157"/>
                </a:lnTo>
                <a:lnTo>
                  <a:pt x="652741" y="101157"/>
                </a:lnTo>
                <a:lnTo>
                  <a:pt x="652741" y="105356"/>
                </a:lnTo>
                <a:lnTo>
                  <a:pt x="676230" y="105356"/>
                </a:lnTo>
                <a:lnTo>
                  <a:pt x="676230" y="109682"/>
                </a:lnTo>
                <a:lnTo>
                  <a:pt x="693879" y="109682"/>
                </a:lnTo>
                <a:lnTo>
                  <a:pt x="693879" y="113881"/>
                </a:lnTo>
                <a:lnTo>
                  <a:pt x="719399" y="113881"/>
                </a:lnTo>
                <a:lnTo>
                  <a:pt x="731080" y="113881"/>
                </a:lnTo>
                <a:lnTo>
                  <a:pt x="731080" y="118080"/>
                </a:lnTo>
                <a:lnTo>
                  <a:pt x="735016" y="118080"/>
                </a:lnTo>
                <a:lnTo>
                  <a:pt x="735016" y="126732"/>
                </a:lnTo>
                <a:lnTo>
                  <a:pt x="736921" y="126732"/>
                </a:lnTo>
                <a:lnTo>
                  <a:pt x="736921" y="130931"/>
                </a:lnTo>
                <a:lnTo>
                  <a:pt x="752665" y="130931"/>
                </a:lnTo>
                <a:lnTo>
                  <a:pt x="752665" y="135130"/>
                </a:lnTo>
                <a:lnTo>
                  <a:pt x="754569" y="135130"/>
                </a:lnTo>
                <a:lnTo>
                  <a:pt x="764473" y="135130"/>
                </a:lnTo>
                <a:lnTo>
                  <a:pt x="764473" y="139457"/>
                </a:lnTo>
                <a:lnTo>
                  <a:pt x="770313" y="139457"/>
                </a:lnTo>
                <a:lnTo>
                  <a:pt x="770313" y="143783"/>
                </a:lnTo>
                <a:lnTo>
                  <a:pt x="782121" y="143783"/>
                </a:lnTo>
                <a:lnTo>
                  <a:pt x="786057" y="143783"/>
                </a:lnTo>
                <a:lnTo>
                  <a:pt x="799643" y="143783"/>
                </a:lnTo>
                <a:lnTo>
                  <a:pt x="799643" y="148109"/>
                </a:lnTo>
                <a:lnTo>
                  <a:pt x="815387" y="148109"/>
                </a:lnTo>
                <a:lnTo>
                  <a:pt x="815387" y="152308"/>
                </a:lnTo>
                <a:lnTo>
                  <a:pt x="876077" y="152308"/>
                </a:lnTo>
                <a:lnTo>
                  <a:pt x="876077" y="156634"/>
                </a:lnTo>
                <a:lnTo>
                  <a:pt x="882045" y="156634"/>
                </a:lnTo>
                <a:lnTo>
                  <a:pt x="882045" y="160833"/>
                </a:lnTo>
                <a:lnTo>
                  <a:pt x="903629" y="160833"/>
                </a:lnTo>
                <a:lnTo>
                  <a:pt x="903629" y="165287"/>
                </a:lnTo>
                <a:lnTo>
                  <a:pt x="917342" y="165287"/>
                </a:lnTo>
                <a:lnTo>
                  <a:pt x="917342" y="169485"/>
                </a:lnTo>
                <a:lnTo>
                  <a:pt x="927118" y="169485"/>
                </a:lnTo>
                <a:lnTo>
                  <a:pt x="927118" y="173812"/>
                </a:lnTo>
                <a:lnTo>
                  <a:pt x="989840" y="173812"/>
                </a:lnTo>
                <a:lnTo>
                  <a:pt x="989840" y="178138"/>
                </a:lnTo>
                <a:lnTo>
                  <a:pt x="995681" y="178138"/>
                </a:lnTo>
                <a:lnTo>
                  <a:pt x="995681" y="182337"/>
                </a:lnTo>
                <a:lnTo>
                  <a:pt x="1013329" y="182337"/>
                </a:lnTo>
                <a:lnTo>
                  <a:pt x="1013329" y="186663"/>
                </a:lnTo>
                <a:lnTo>
                  <a:pt x="1025137" y="186663"/>
                </a:lnTo>
                <a:lnTo>
                  <a:pt x="1025137" y="190989"/>
                </a:lnTo>
                <a:lnTo>
                  <a:pt x="1034914" y="190989"/>
                </a:lnTo>
                <a:lnTo>
                  <a:pt x="1034914" y="195315"/>
                </a:lnTo>
                <a:lnTo>
                  <a:pt x="1062339" y="195315"/>
                </a:lnTo>
                <a:lnTo>
                  <a:pt x="1062339" y="199514"/>
                </a:lnTo>
                <a:lnTo>
                  <a:pt x="1081892" y="199514"/>
                </a:lnTo>
                <a:lnTo>
                  <a:pt x="1081892" y="203841"/>
                </a:lnTo>
                <a:lnTo>
                  <a:pt x="1083923" y="203841"/>
                </a:lnTo>
                <a:lnTo>
                  <a:pt x="1083923" y="212493"/>
                </a:lnTo>
                <a:lnTo>
                  <a:pt x="1089764" y="212493"/>
                </a:lnTo>
                <a:lnTo>
                  <a:pt x="1089764" y="216819"/>
                </a:lnTo>
                <a:lnTo>
                  <a:pt x="1099540" y="216819"/>
                </a:lnTo>
                <a:lnTo>
                  <a:pt x="1123030" y="216819"/>
                </a:lnTo>
                <a:lnTo>
                  <a:pt x="1125061" y="216819"/>
                </a:lnTo>
                <a:lnTo>
                  <a:pt x="1125061" y="221018"/>
                </a:lnTo>
                <a:lnTo>
                  <a:pt x="1195528" y="221018"/>
                </a:lnTo>
                <a:lnTo>
                  <a:pt x="1195528" y="225344"/>
                </a:lnTo>
                <a:lnTo>
                  <a:pt x="1213304" y="225344"/>
                </a:lnTo>
                <a:lnTo>
                  <a:pt x="1213304" y="229671"/>
                </a:lnTo>
                <a:lnTo>
                  <a:pt x="1223080" y="229671"/>
                </a:lnTo>
                <a:lnTo>
                  <a:pt x="1223080" y="233997"/>
                </a:lnTo>
                <a:lnTo>
                  <a:pt x="1252537" y="233997"/>
                </a:lnTo>
                <a:lnTo>
                  <a:pt x="1252537" y="238323"/>
                </a:lnTo>
                <a:lnTo>
                  <a:pt x="1354365" y="238323"/>
                </a:lnTo>
                <a:lnTo>
                  <a:pt x="1354365" y="242649"/>
                </a:lnTo>
                <a:lnTo>
                  <a:pt x="1426863" y="242649"/>
                </a:lnTo>
                <a:lnTo>
                  <a:pt x="1426863" y="246975"/>
                </a:lnTo>
                <a:lnTo>
                  <a:pt x="1440576" y="246975"/>
                </a:lnTo>
                <a:lnTo>
                  <a:pt x="1440576" y="251302"/>
                </a:lnTo>
                <a:lnTo>
                  <a:pt x="1464065" y="251302"/>
                </a:lnTo>
                <a:lnTo>
                  <a:pt x="1464065" y="255628"/>
                </a:lnTo>
                <a:lnTo>
                  <a:pt x="1470032" y="255628"/>
                </a:lnTo>
                <a:lnTo>
                  <a:pt x="1470032" y="259954"/>
                </a:lnTo>
                <a:lnTo>
                  <a:pt x="1473968" y="259954"/>
                </a:lnTo>
                <a:lnTo>
                  <a:pt x="1473968" y="264280"/>
                </a:lnTo>
                <a:lnTo>
                  <a:pt x="1511170" y="264280"/>
                </a:lnTo>
                <a:lnTo>
                  <a:pt x="1511170" y="268607"/>
                </a:lnTo>
                <a:lnTo>
                  <a:pt x="1563988" y="268607"/>
                </a:lnTo>
                <a:lnTo>
                  <a:pt x="1573892" y="268607"/>
                </a:lnTo>
                <a:lnTo>
                  <a:pt x="1573892" y="272933"/>
                </a:lnTo>
                <a:lnTo>
                  <a:pt x="1593445" y="272933"/>
                </a:lnTo>
                <a:lnTo>
                  <a:pt x="1593445" y="277259"/>
                </a:lnTo>
                <a:lnTo>
                  <a:pt x="1615029" y="277259"/>
                </a:lnTo>
                <a:lnTo>
                  <a:pt x="1615029" y="281585"/>
                </a:lnTo>
                <a:lnTo>
                  <a:pt x="1689433" y="281585"/>
                </a:lnTo>
                <a:lnTo>
                  <a:pt x="1689433" y="285911"/>
                </a:lnTo>
                <a:lnTo>
                  <a:pt x="1711017" y="285911"/>
                </a:lnTo>
                <a:lnTo>
                  <a:pt x="1711017" y="290238"/>
                </a:lnTo>
                <a:lnTo>
                  <a:pt x="1828589" y="290238"/>
                </a:lnTo>
                <a:lnTo>
                  <a:pt x="1828589" y="294564"/>
                </a:lnTo>
                <a:lnTo>
                  <a:pt x="1844333" y="294564"/>
                </a:lnTo>
                <a:lnTo>
                  <a:pt x="1844333" y="299017"/>
                </a:lnTo>
                <a:lnTo>
                  <a:pt x="1957969" y="299017"/>
                </a:lnTo>
                <a:lnTo>
                  <a:pt x="1993266" y="299017"/>
                </a:lnTo>
                <a:lnTo>
                  <a:pt x="1993266" y="303343"/>
                </a:lnTo>
                <a:lnTo>
                  <a:pt x="2042276" y="303343"/>
                </a:lnTo>
                <a:lnTo>
                  <a:pt x="2042276" y="307670"/>
                </a:lnTo>
                <a:lnTo>
                  <a:pt x="2052052" y="307670"/>
                </a:lnTo>
                <a:lnTo>
                  <a:pt x="2052052" y="311996"/>
                </a:lnTo>
                <a:lnTo>
                  <a:pt x="2083413" y="311996"/>
                </a:lnTo>
                <a:lnTo>
                  <a:pt x="2173561" y="311996"/>
                </a:lnTo>
                <a:lnTo>
                  <a:pt x="2173561" y="316322"/>
                </a:lnTo>
                <a:lnTo>
                  <a:pt x="2185368" y="316322"/>
                </a:lnTo>
                <a:lnTo>
                  <a:pt x="2202890" y="316322"/>
                </a:lnTo>
                <a:lnTo>
                  <a:pt x="2202890" y="320775"/>
                </a:lnTo>
                <a:lnTo>
                  <a:pt x="2234378" y="320775"/>
                </a:lnTo>
                <a:lnTo>
                  <a:pt x="2234378" y="325102"/>
                </a:lnTo>
                <a:lnTo>
                  <a:pt x="2255836" y="325102"/>
                </a:lnTo>
                <a:lnTo>
                  <a:pt x="2255836" y="329428"/>
                </a:lnTo>
                <a:lnTo>
                  <a:pt x="2304845" y="329428"/>
                </a:lnTo>
                <a:lnTo>
                  <a:pt x="2304845" y="333881"/>
                </a:lnTo>
                <a:lnTo>
                  <a:pt x="2342047" y="333881"/>
                </a:lnTo>
                <a:lnTo>
                  <a:pt x="2342047" y="338208"/>
                </a:lnTo>
                <a:lnTo>
                  <a:pt x="2346110" y="338208"/>
                </a:lnTo>
                <a:lnTo>
                  <a:pt x="2346110" y="342534"/>
                </a:lnTo>
                <a:lnTo>
                  <a:pt x="2383311" y="342534"/>
                </a:lnTo>
                <a:lnTo>
                  <a:pt x="2383311" y="346987"/>
                </a:lnTo>
                <a:lnTo>
                  <a:pt x="2420513" y="346987"/>
                </a:lnTo>
                <a:lnTo>
                  <a:pt x="2447938" y="346987"/>
                </a:lnTo>
                <a:lnTo>
                  <a:pt x="2447938" y="351313"/>
                </a:lnTo>
                <a:lnTo>
                  <a:pt x="2528308" y="351313"/>
                </a:lnTo>
                <a:lnTo>
                  <a:pt x="2540116" y="351313"/>
                </a:lnTo>
                <a:lnTo>
                  <a:pt x="2547861" y="351313"/>
                </a:lnTo>
                <a:lnTo>
                  <a:pt x="2547861" y="355640"/>
                </a:lnTo>
                <a:lnTo>
                  <a:pt x="2587095" y="355640"/>
                </a:lnTo>
                <a:lnTo>
                  <a:pt x="2594966" y="355640"/>
                </a:lnTo>
                <a:lnTo>
                  <a:pt x="2610583" y="355640"/>
                </a:lnTo>
                <a:lnTo>
                  <a:pt x="2614519" y="355640"/>
                </a:lnTo>
                <a:lnTo>
                  <a:pt x="2614519" y="360093"/>
                </a:lnTo>
                <a:lnTo>
                  <a:pt x="2630263" y="360093"/>
                </a:lnTo>
                <a:lnTo>
                  <a:pt x="2638008" y="360093"/>
                </a:lnTo>
                <a:lnTo>
                  <a:pt x="2692986" y="360093"/>
                </a:lnTo>
                <a:lnTo>
                  <a:pt x="2700730" y="360093"/>
                </a:lnTo>
                <a:lnTo>
                  <a:pt x="2702762" y="360093"/>
                </a:lnTo>
                <a:lnTo>
                  <a:pt x="2710507" y="360093"/>
                </a:lnTo>
                <a:lnTo>
                  <a:pt x="2728283" y="360093"/>
                </a:lnTo>
                <a:lnTo>
                  <a:pt x="2741995" y="360093"/>
                </a:lnTo>
                <a:lnTo>
                  <a:pt x="2747835" y="360093"/>
                </a:lnTo>
                <a:lnTo>
                  <a:pt x="2749740" y="360093"/>
                </a:lnTo>
                <a:lnTo>
                  <a:pt x="2749740" y="364674"/>
                </a:lnTo>
                <a:lnTo>
                  <a:pt x="2763452" y="364674"/>
                </a:lnTo>
                <a:lnTo>
                  <a:pt x="2773229" y="364674"/>
                </a:lnTo>
                <a:lnTo>
                  <a:pt x="2773229" y="369254"/>
                </a:lnTo>
                <a:lnTo>
                  <a:pt x="2783006" y="369254"/>
                </a:lnTo>
                <a:lnTo>
                  <a:pt x="2800781" y="369254"/>
                </a:lnTo>
                <a:lnTo>
                  <a:pt x="2816398" y="369254"/>
                </a:lnTo>
                <a:lnTo>
                  <a:pt x="2835951" y="369254"/>
                </a:lnTo>
                <a:lnTo>
                  <a:pt x="2839887" y="369254"/>
                </a:lnTo>
                <a:lnTo>
                  <a:pt x="2847759" y="369254"/>
                </a:lnTo>
                <a:lnTo>
                  <a:pt x="2847759" y="373835"/>
                </a:lnTo>
                <a:lnTo>
                  <a:pt x="2863503" y="373835"/>
                </a:lnTo>
                <a:lnTo>
                  <a:pt x="2863503" y="378543"/>
                </a:lnTo>
                <a:lnTo>
                  <a:pt x="2879120" y="378543"/>
                </a:lnTo>
                <a:lnTo>
                  <a:pt x="2884961" y="378543"/>
                </a:lnTo>
                <a:lnTo>
                  <a:pt x="2908450" y="378543"/>
                </a:lnTo>
                <a:lnTo>
                  <a:pt x="2932066" y="378543"/>
                </a:lnTo>
                <a:lnTo>
                  <a:pt x="2937906" y="378543"/>
                </a:lnTo>
                <a:lnTo>
                  <a:pt x="2949714" y="378543"/>
                </a:lnTo>
                <a:lnTo>
                  <a:pt x="2951619" y="378543"/>
                </a:lnTo>
                <a:lnTo>
                  <a:pt x="2969267" y="378543"/>
                </a:lnTo>
                <a:lnTo>
                  <a:pt x="2969267" y="383251"/>
                </a:lnTo>
                <a:lnTo>
                  <a:pt x="2988947" y="383251"/>
                </a:lnTo>
                <a:lnTo>
                  <a:pt x="2990725" y="383251"/>
                </a:lnTo>
                <a:lnTo>
                  <a:pt x="2994788" y="383251"/>
                </a:lnTo>
                <a:lnTo>
                  <a:pt x="2994788" y="387959"/>
                </a:lnTo>
                <a:lnTo>
                  <a:pt x="2996692" y="387959"/>
                </a:lnTo>
                <a:lnTo>
                  <a:pt x="2996692" y="392667"/>
                </a:lnTo>
                <a:lnTo>
                  <a:pt x="3016245" y="392667"/>
                </a:lnTo>
                <a:lnTo>
                  <a:pt x="3092680" y="392667"/>
                </a:lnTo>
                <a:lnTo>
                  <a:pt x="3092680" y="397502"/>
                </a:lnTo>
                <a:lnTo>
                  <a:pt x="3153497" y="397502"/>
                </a:lnTo>
                <a:lnTo>
                  <a:pt x="3153497" y="402337"/>
                </a:lnTo>
                <a:lnTo>
                  <a:pt x="3165179" y="402337"/>
                </a:lnTo>
                <a:lnTo>
                  <a:pt x="3171146" y="402337"/>
                </a:lnTo>
                <a:lnTo>
                  <a:pt x="3186763" y="402337"/>
                </a:lnTo>
                <a:lnTo>
                  <a:pt x="3223964" y="402337"/>
                </a:lnTo>
                <a:lnTo>
                  <a:pt x="3229932" y="402337"/>
                </a:lnTo>
                <a:lnTo>
                  <a:pt x="3255452" y="402337"/>
                </a:lnTo>
                <a:lnTo>
                  <a:pt x="3255452" y="407172"/>
                </a:lnTo>
                <a:lnTo>
                  <a:pt x="3267134" y="407172"/>
                </a:lnTo>
                <a:lnTo>
                  <a:pt x="3275006" y="407172"/>
                </a:lnTo>
                <a:lnTo>
                  <a:pt x="3278942" y="407172"/>
                </a:lnTo>
                <a:lnTo>
                  <a:pt x="3278942" y="412008"/>
                </a:lnTo>
                <a:lnTo>
                  <a:pt x="3308398" y="412008"/>
                </a:lnTo>
                <a:lnTo>
                  <a:pt x="3324015" y="412008"/>
                </a:lnTo>
                <a:lnTo>
                  <a:pt x="3345600" y="412008"/>
                </a:lnTo>
                <a:lnTo>
                  <a:pt x="3363121" y="412008"/>
                </a:lnTo>
                <a:lnTo>
                  <a:pt x="3363121" y="417097"/>
                </a:lnTo>
                <a:lnTo>
                  <a:pt x="3386737" y="417097"/>
                </a:lnTo>
                <a:lnTo>
                  <a:pt x="3386737" y="421932"/>
                </a:lnTo>
                <a:lnTo>
                  <a:pt x="3406290" y="421932"/>
                </a:lnTo>
                <a:lnTo>
                  <a:pt x="3418098" y="421932"/>
                </a:lnTo>
                <a:lnTo>
                  <a:pt x="3420130" y="421932"/>
                </a:lnTo>
                <a:lnTo>
                  <a:pt x="3457204" y="421932"/>
                </a:lnTo>
                <a:lnTo>
                  <a:pt x="3469012" y="421932"/>
                </a:lnTo>
                <a:lnTo>
                  <a:pt x="3469012" y="426895"/>
                </a:lnTo>
                <a:lnTo>
                  <a:pt x="3474853" y="426895"/>
                </a:lnTo>
                <a:lnTo>
                  <a:pt x="3508245" y="426895"/>
                </a:lnTo>
                <a:lnTo>
                  <a:pt x="3547351" y="426895"/>
                </a:lnTo>
                <a:lnTo>
                  <a:pt x="3553319" y="426895"/>
                </a:lnTo>
                <a:lnTo>
                  <a:pt x="3559159" y="426895"/>
                </a:lnTo>
                <a:lnTo>
                  <a:pt x="3565127" y="426895"/>
                </a:lnTo>
                <a:lnTo>
                  <a:pt x="3567031" y="426895"/>
                </a:lnTo>
                <a:lnTo>
                  <a:pt x="3567031" y="431984"/>
                </a:lnTo>
                <a:lnTo>
                  <a:pt x="3568936" y="431984"/>
                </a:lnTo>
                <a:lnTo>
                  <a:pt x="3576808" y="431984"/>
                </a:lnTo>
                <a:lnTo>
                  <a:pt x="3578839" y="431984"/>
                </a:lnTo>
                <a:lnTo>
                  <a:pt x="3580744" y="431984"/>
                </a:lnTo>
                <a:lnTo>
                  <a:pt x="3582648" y="431984"/>
                </a:lnTo>
                <a:lnTo>
                  <a:pt x="3592425" y="431984"/>
                </a:lnTo>
                <a:lnTo>
                  <a:pt x="3594456" y="431984"/>
                </a:lnTo>
                <a:lnTo>
                  <a:pt x="3596361" y="431984"/>
                </a:lnTo>
                <a:lnTo>
                  <a:pt x="3598392" y="431984"/>
                </a:lnTo>
                <a:lnTo>
                  <a:pt x="3600297" y="431984"/>
                </a:lnTo>
                <a:lnTo>
                  <a:pt x="3602328" y="431984"/>
                </a:lnTo>
                <a:lnTo>
                  <a:pt x="3606137" y="431984"/>
                </a:lnTo>
                <a:lnTo>
                  <a:pt x="3608169" y="431984"/>
                </a:lnTo>
                <a:lnTo>
                  <a:pt x="3614136" y="431984"/>
                </a:lnTo>
                <a:lnTo>
                  <a:pt x="3616041" y="431984"/>
                </a:lnTo>
                <a:lnTo>
                  <a:pt x="3619850" y="431984"/>
                </a:lnTo>
                <a:lnTo>
                  <a:pt x="3621881" y="431984"/>
                </a:lnTo>
                <a:lnTo>
                  <a:pt x="3623913" y="431984"/>
                </a:lnTo>
                <a:lnTo>
                  <a:pt x="3625817" y="431984"/>
                </a:lnTo>
                <a:lnTo>
                  <a:pt x="3629626" y="431984"/>
                </a:lnTo>
                <a:lnTo>
                  <a:pt x="3631658" y="431984"/>
                </a:lnTo>
                <a:lnTo>
                  <a:pt x="3635594" y="431984"/>
                </a:lnTo>
                <a:lnTo>
                  <a:pt x="3637625" y="431984"/>
                </a:lnTo>
                <a:lnTo>
                  <a:pt x="3645370" y="431984"/>
                </a:lnTo>
                <a:lnTo>
                  <a:pt x="3647402" y="431984"/>
                </a:lnTo>
                <a:lnTo>
                  <a:pt x="3649306" y="431984"/>
                </a:lnTo>
                <a:lnTo>
                  <a:pt x="3651338" y="431984"/>
                </a:lnTo>
                <a:lnTo>
                  <a:pt x="3657178" y="431984"/>
                </a:lnTo>
                <a:lnTo>
                  <a:pt x="3661114" y="431984"/>
                </a:lnTo>
                <a:lnTo>
                  <a:pt x="3663019" y="431984"/>
                </a:lnTo>
                <a:lnTo>
                  <a:pt x="3665050" y="431984"/>
                </a:lnTo>
                <a:lnTo>
                  <a:pt x="3666955" y="431984"/>
                </a:lnTo>
                <a:lnTo>
                  <a:pt x="3670891" y="431984"/>
                </a:lnTo>
                <a:lnTo>
                  <a:pt x="3676858" y="431984"/>
                </a:lnTo>
                <a:lnTo>
                  <a:pt x="3680667" y="431984"/>
                </a:lnTo>
                <a:lnTo>
                  <a:pt x="3686635" y="431984"/>
                </a:lnTo>
                <a:lnTo>
                  <a:pt x="3688539" y="431984"/>
                </a:lnTo>
                <a:lnTo>
                  <a:pt x="3692475" y="431984"/>
                </a:lnTo>
                <a:lnTo>
                  <a:pt x="3694380" y="431984"/>
                </a:lnTo>
                <a:lnTo>
                  <a:pt x="3696411" y="431984"/>
                </a:lnTo>
                <a:lnTo>
                  <a:pt x="3702252" y="431984"/>
                </a:lnTo>
                <a:lnTo>
                  <a:pt x="3704156" y="431984"/>
                </a:lnTo>
                <a:lnTo>
                  <a:pt x="3706188" y="431984"/>
                </a:lnTo>
                <a:lnTo>
                  <a:pt x="3708092" y="431984"/>
                </a:lnTo>
                <a:lnTo>
                  <a:pt x="3710124" y="431984"/>
                </a:lnTo>
                <a:lnTo>
                  <a:pt x="3712028" y="431984"/>
                </a:lnTo>
                <a:lnTo>
                  <a:pt x="3712028" y="438855"/>
                </a:lnTo>
                <a:lnTo>
                  <a:pt x="3714060" y="438855"/>
                </a:lnTo>
                <a:lnTo>
                  <a:pt x="3717869" y="438855"/>
                </a:lnTo>
                <a:lnTo>
                  <a:pt x="3719901" y="438855"/>
                </a:lnTo>
                <a:lnTo>
                  <a:pt x="3721805" y="438855"/>
                </a:lnTo>
                <a:lnTo>
                  <a:pt x="3723837" y="438855"/>
                </a:lnTo>
                <a:lnTo>
                  <a:pt x="3725741" y="438855"/>
                </a:lnTo>
                <a:lnTo>
                  <a:pt x="3729677" y="438855"/>
                </a:lnTo>
                <a:lnTo>
                  <a:pt x="3731581" y="438855"/>
                </a:lnTo>
                <a:lnTo>
                  <a:pt x="3733613" y="438855"/>
                </a:lnTo>
                <a:lnTo>
                  <a:pt x="3737549" y="438855"/>
                </a:lnTo>
                <a:lnTo>
                  <a:pt x="3739580" y="438855"/>
                </a:lnTo>
                <a:lnTo>
                  <a:pt x="3745294" y="438855"/>
                </a:lnTo>
                <a:lnTo>
                  <a:pt x="3749357" y="438855"/>
                </a:lnTo>
                <a:lnTo>
                  <a:pt x="3751261" y="438855"/>
                </a:lnTo>
                <a:lnTo>
                  <a:pt x="3753166" y="438855"/>
                </a:lnTo>
                <a:lnTo>
                  <a:pt x="3755198" y="438855"/>
                </a:lnTo>
                <a:lnTo>
                  <a:pt x="3757102" y="438855"/>
                </a:lnTo>
                <a:lnTo>
                  <a:pt x="3759134" y="438855"/>
                </a:lnTo>
                <a:lnTo>
                  <a:pt x="3763069" y="438855"/>
                </a:lnTo>
                <a:lnTo>
                  <a:pt x="3764974" y="438855"/>
                </a:lnTo>
                <a:lnTo>
                  <a:pt x="3766878" y="438855"/>
                </a:lnTo>
                <a:lnTo>
                  <a:pt x="3768910" y="438855"/>
                </a:lnTo>
                <a:lnTo>
                  <a:pt x="3770814" y="438855"/>
                </a:lnTo>
                <a:lnTo>
                  <a:pt x="3772846" y="438855"/>
                </a:lnTo>
                <a:lnTo>
                  <a:pt x="3774750" y="438855"/>
                </a:lnTo>
                <a:lnTo>
                  <a:pt x="3774750" y="446872"/>
                </a:lnTo>
                <a:lnTo>
                  <a:pt x="3776782" y="446872"/>
                </a:lnTo>
                <a:lnTo>
                  <a:pt x="3778686" y="446872"/>
                </a:lnTo>
                <a:lnTo>
                  <a:pt x="3780591" y="446872"/>
                </a:lnTo>
                <a:lnTo>
                  <a:pt x="3786559" y="446872"/>
                </a:lnTo>
                <a:lnTo>
                  <a:pt x="3788463" y="446872"/>
                </a:lnTo>
                <a:lnTo>
                  <a:pt x="3790367" y="446872"/>
                </a:lnTo>
                <a:lnTo>
                  <a:pt x="3794303" y="446872"/>
                </a:lnTo>
                <a:lnTo>
                  <a:pt x="3798239" y="446872"/>
                </a:lnTo>
                <a:lnTo>
                  <a:pt x="3800271" y="446872"/>
                </a:lnTo>
                <a:lnTo>
                  <a:pt x="3802175" y="446872"/>
                </a:lnTo>
                <a:lnTo>
                  <a:pt x="3804080" y="446872"/>
                </a:lnTo>
                <a:lnTo>
                  <a:pt x="3808143" y="446872"/>
                </a:lnTo>
                <a:lnTo>
                  <a:pt x="3810047" y="446872"/>
                </a:lnTo>
                <a:lnTo>
                  <a:pt x="3815888" y="446872"/>
                </a:lnTo>
                <a:lnTo>
                  <a:pt x="3819824" y="446872"/>
                </a:lnTo>
                <a:lnTo>
                  <a:pt x="3827696" y="446872"/>
                </a:lnTo>
                <a:lnTo>
                  <a:pt x="3829600" y="446872"/>
                </a:lnTo>
                <a:lnTo>
                  <a:pt x="3835568" y="446872"/>
                </a:lnTo>
                <a:lnTo>
                  <a:pt x="3837472" y="446872"/>
                </a:lnTo>
                <a:lnTo>
                  <a:pt x="3839377" y="446872"/>
                </a:lnTo>
                <a:lnTo>
                  <a:pt x="3843313" y="446872"/>
                </a:lnTo>
                <a:lnTo>
                  <a:pt x="3845344" y="446872"/>
                </a:lnTo>
                <a:lnTo>
                  <a:pt x="3851185" y="446872"/>
                </a:lnTo>
                <a:lnTo>
                  <a:pt x="3855121" y="446872"/>
                </a:lnTo>
                <a:lnTo>
                  <a:pt x="3857026" y="446872"/>
                </a:lnTo>
                <a:lnTo>
                  <a:pt x="3859057" y="446872"/>
                </a:lnTo>
                <a:lnTo>
                  <a:pt x="3862993" y="446872"/>
                </a:lnTo>
                <a:lnTo>
                  <a:pt x="3866802" y="446872"/>
                </a:lnTo>
                <a:lnTo>
                  <a:pt x="3868833" y="446872"/>
                </a:lnTo>
                <a:lnTo>
                  <a:pt x="3874801" y="446872"/>
                </a:lnTo>
                <a:lnTo>
                  <a:pt x="3874801" y="457305"/>
                </a:lnTo>
                <a:lnTo>
                  <a:pt x="3876579" y="457305"/>
                </a:lnTo>
                <a:lnTo>
                  <a:pt x="3878610" y="457305"/>
                </a:lnTo>
                <a:lnTo>
                  <a:pt x="3880641" y="457305"/>
                </a:lnTo>
                <a:lnTo>
                  <a:pt x="3882546" y="457305"/>
                </a:lnTo>
                <a:lnTo>
                  <a:pt x="3886482" y="457305"/>
                </a:lnTo>
                <a:lnTo>
                  <a:pt x="3890418" y="457305"/>
                </a:lnTo>
                <a:lnTo>
                  <a:pt x="3894354" y="457305"/>
                </a:lnTo>
                <a:lnTo>
                  <a:pt x="3896258" y="457305"/>
                </a:lnTo>
                <a:lnTo>
                  <a:pt x="3900194" y="457305"/>
                </a:lnTo>
                <a:lnTo>
                  <a:pt x="3902099" y="457305"/>
                </a:lnTo>
                <a:lnTo>
                  <a:pt x="3904130" y="457305"/>
                </a:lnTo>
                <a:lnTo>
                  <a:pt x="3906035" y="457305"/>
                </a:lnTo>
                <a:lnTo>
                  <a:pt x="3909971" y="457305"/>
                </a:lnTo>
                <a:lnTo>
                  <a:pt x="3912002" y="457305"/>
                </a:lnTo>
                <a:lnTo>
                  <a:pt x="3927620" y="457305"/>
                </a:lnTo>
                <a:lnTo>
                  <a:pt x="3933587" y="457305"/>
                </a:lnTo>
                <a:lnTo>
                  <a:pt x="3935491" y="457305"/>
                </a:lnTo>
                <a:lnTo>
                  <a:pt x="3937396" y="457305"/>
                </a:lnTo>
                <a:lnTo>
                  <a:pt x="3939301" y="457305"/>
                </a:lnTo>
                <a:lnTo>
                  <a:pt x="3941332" y="457305"/>
                </a:lnTo>
                <a:lnTo>
                  <a:pt x="3945268" y="457305"/>
                </a:lnTo>
                <a:lnTo>
                  <a:pt x="3947299" y="457305"/>
                </a:lnTo>
                <a:lnTo>
                  <a:pt x="3957076" y="457305"/>
                </a:lnTo>
                <a:lnTo>
                  <a:pt x="3958981" y="457305"/>
                </a:lnTo>
                <a:lnTo>
                  <a:pt x="3961012" y="457305"/>
                </a:lnTo>
                <a:lnTo>
                  <a:pt x="3962917" y="457305"/>
                </a:lnTo>
                <a:lnTo>
                  <a:pt x="3962917" y="470920"/>
                </a:lnTo>
                <a:lnTo>
                  <a:pt x="3964821" y="470920"/>
                </a:lnTo>
                <a:lnTo>
                  <a:pt x="3966853" y="470920"/>
                </a:lnTo>
                <a:lnTo>
                  <a:pt x="3976629" y="470920"/>
                </a:lnTo>
                <a:lnTo>
                  <a:pt x="3980565" y="470920"/>
                </a:lnTo>
                <a:lnTo>
                  <a:pt x="3982470" y="470920"/>
                </a:lnTo>
                <a:lnTo>
                  <a:pt x="3986406" y="470920"/>
                </a:lnTo>
                <a:lnTo>
                  <a:pt x="3988310" y="470920"/>
                </a:lnTo>
                <a:lnTo>
                  <a:pt x="3994278" y="470920"/>
                </a:lnTo>
                <a:lnTo>
                  <a:pt x="3998214" y="470920"/>
                </a:lnTo>
                <a:lnTo>
                  <a:pt x="4000118" y="470920"/>
                </a:lnTo>
                <a:lnTo>
                  <a:pt x="4006086" y="470920"/>
                </a:lnTo>
                <a:lnTo>
                  <a:pt x="4007990" y="470920"/>
                </a:lnTo>
                <a:lnTo>
                  <a:pt x="4010021" y="470920"/>
                </a:lnTo>
                <a:lnTo>
                  <a:pt x="4011926" y="470920"/>
                </a:lnTo>
                <a:lnTo>
                  <a:pt x="4013831" y="470920"/>
                </a:lnTo>
                <a:lnTo>
                  <a:pt x="4019798" y="470920"/>
                </a:lnTo>
                <a:lnTo>
                  <a:pt x="4021703" y="470920"/>
                </a:lnTo>
                <a:lnTo>
                  <a:pt x="4027543" y="470920"/>
                </a:lnTo>
                <a:lnTo>
                  <a:pt x="4029575" y="470920"/>
                </a:lnTo>
                <a:lnTo>
                  <a:pt x="4031479" y="470920"/>
                </a:lnTo>
                <a:lnTo>
                  <a:pt x="4035415" y="470920"/>
                </a:lnTo>
                <a:lnTo>
                  <a:pt x="4045192" y="470920"/>
                </a:lnTo>
                <a:lnTo>
                  <a:pt x="4053064" y="470920"/>
                </a:lnTo>
                <a:lnTo>
                  <a:pt x="4057000" y="470920"/>
                </a:lnTo>
                <a:lnTo>
                  <a:pt x="4060809" y="470920"/>
                </a:lnTo>
                <a:lnTo>
                  <a:pt x="4064745" y="470920"/>
                </a:lnTo>
                <a:lnTo>
                  <a:pt x="4068808" y="470920"/>
                </a:lnTo>
                <a:lnTo>
                  <a:pt x="4070712" y="470920"/>
                </a:lnTo>
                <a:lnTo>
                  <a:pt x="4078584" y="470920"/>
                </a:lnTo>
                <a:lnTo>
                  <a:pt x="4080489" y="470920"/>
                </a:lnTo>
                <a:lnTo>
                  <a:pt x="4086329" y="470920"/>
                </a:lnTo>
                <a:lnTo>
                  <a:pt x="4088361" y="470920"/>
                </a:lnTo>
                <a:lnTo>
                  <a:pt x="4090265" y="470920"/>
                </a:lnTo>
                <a:lnTo>
                  <a:pt x="4092297" y="470920"/>
                </a:lnTo>
                <a:lnTo>
                  <a:pt x="4096233" y="470920"/>
                </a:lnTo>
                <a:lnTo>
                  <a:pt x="4098137" y="470920"/>
                </a:lnTo>
                <a:lnTo>
                  <a:pt x="4102073" y="470920"/>
                </a:lnTo>
                <a:lnTo>
                  <a:pt x="4103978" y="470920"/>
                </a:lnTo>
                <a:lnTo>
                  <a:pt x="4106009" y="470920"/>
                </a:lnTo>
                <a:lnTo>
                  <a:pt x="4117690" y="470920"/>
                </a:lnTo>
                <a:lnTo>
                  <a:pt x="4121753" y="470920"/>
                </a:lnTo>
                <a:lnTo>
                  <a:pt x="4125562" y="470920"/>
                </a:lnTo>
                <a:lnTo>
                  <a:pt x="4129498" y="470920"/>
                </a:lnTo>
                <a:lnTo>
                  <a:pt x="4131530" y="470920"/>
                </a:lnTo>
                <a:lnTo>
                  <a:pt x="4135339" y="470920"/>
                </a:lnTo>
                <a:lnTo>
                  <a:pt x="4139275" y="470920"/>
                </a:lnTo>
                <a:lnTo>
                  <a:pt x="4141306" y="470920"/>
                </a:lnTo>
                <a:lnTo>
                  <a:pt x="4156923" y="470920"/>
                </a:lnTo>
                <a:lnTo>
                  <a:pt x="4160859" y="470920"/>
                </a:lnTo>
                <a:lnTo>
                  <a:pt x="4166700" y="470920"/>
                </a:lnTo>
                <a:lnTo>
                  <a:pt x="4168731" y="470920"/>
                </a:lnTo>
                <a:lnTo>
                  <a:pt x="4178508" y="470920"/>
                </a:lnTo>
                <a:lnTo>
                  <a:pt x="4180412" y="470920"/>
                </a:lnTo>
                <a:lnTo>
                  <a:pt x="4180412" y="511638"/>
                </a:lnTo>
                <a:lnTo>
                  <a:pt x="4186253" y="511638"/>
                </a:lnTo>
                <a:lnTo>
                  <a:pt x="4196030" y="511638"/>
                </a:lnTo>
                <a:lnTo>
                  <a:pt x="4201997" y="511638"/>
                </a:lnTo>
                <a:lnTo>
                  <a:pt x="4204028" y="511638"/>
                </a:lnTo>
                <a:lnTo>
                  <a:pt x="4207838" y="511638"/>
                </a:lnTo>
                <a:lnTo>
                  <a:pt x="4215709" y="511638"/>
                </a:lnTo>
                <a:lnTo>
                  <a:pt x="4225486" y="511638"/>
                </a:lnTo>
                <a:lnTo>
                  <a:pt x="4227517" y="511638"/>
                </a:lnTo>
                <a:lnTo>
                  <a:pt x="4231453" y="511638"/>
                </a:lnTo>
                <a:lnTo>
                  <a:pt x="4233358" y="511638"/>
                </a:lnTo>
                <a:lnTo>
                  <a:pt x="4248975" y="511638"/>
                </a:lnTo>
                <a:lnTo>
                  <a:pt x="4253038" y="511638"/>
                </a:lnTo>
                <a:lnTo>
                  <a:pt x="4254942" y="511638"/>
                </a:lnTo>
                <a:lnTo>
                  <a:pt x="4262814" y="511638"/>
                </a:lnTo>
                <a:lnTo>
                  <a:pt x="4266750" y="511638"/>
                </a:lnTo>
                <a:lnTo>
                  <a:pt x="4270560" y="511638"/>
                </a:lnTo>
                <a:lnTo>
                  <a:pt x="4278432" y="511638"/>
                </a:lnTo>
                <a:lnTo>
                  <a:pt x="4280463" y="511638"/>
                </a:lnTo>
                <a:lnTo>
                  <a:pt x="4297985" y="511638"/>
                </a:lnTo>
                <a:lnTo>
                  <a:pt x="4311697" y="511638"/>
                </a:lnTo>
                <a:lnTo>
                  <a:pt x="4325536" y="511638"/>
                </a:lnTo>
                <a:lnTo>
                  <a:pt x="4339249" y="511638"/>
                </a:lnTo>
                <a:lnTo>
                  <a:pt x="4372515" y="511638"/>
                </a:lnTo>
                <a:lnTo>
                  <a:pt x="4382291" y="511638"/>
                </a:lnTo>
                <a:lnTo>
                  <a:pt x="4415684" y="511638"/>
                </a:lnTo>
                <a:lnTo>
                  <a:pt x="4541001" y="511638"/>
                </a:lnTo>
                <a:lnTo>
                  <a:pt x="4633179" y="511638"/>
                </a:lnTo>
                <a:lnTo>
                  <a:pt x="4642956" y="511638"/>
                </a:lnTo>
                <a:lnTo>
                  <a:pt x="4648923" y="511638"/>
                </a:lnTo>
                <a:lnTo>
                  <a:pt x="4654764" y="511638"/>
                </a:lnTo>
              </a:path>
            </a:pathLst>
          </a:custGeom>
          <a:noFill/>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1" name="Freeform 3343">
            <a:extLst>
              <a:ext uri="{FF2B5EF4-FFF2-40B4-BE49-F238E27FC236}">
                <a16:creationId xmlns:a16="http://schemas.microsoft.com/office/drawing/2014/main" id="{2AB6CA8E-2820-3F01-1F52-90D03930AE49}"/>
              </a:ext>
            </a:extLst>
          </p:cNvPr>
          <p:cNvSpPr/>
          <p:nvPr/>
        </p:nvSpPr>
        <p:spPr>
          <a:xfrm>
            <a:off x="6037431" y="2362673"/>
            <a:ext cx="5249858" cy="579966"/>
          </a:xfrm>
          <a:custGeom>
            <a:avLst/>
            <a:gdLst>
              <a:gd name="connsiteX0" fmla="*/ 0 w 4746815"/>
              <a:gd name="connsiteY0" fmla="*/ 0 h 442418"/>
              <a:gd name="connsiteX1" fmla="*/ 2031 w 4746815"/>
              <a:gd name="connsiteY1" fmla="*/ 0 h 442418"/>
              <a:gd name="connsiteX2" fmla="*/ 15744 w 4746815"/>
              <a:gd name="connsiteY2" fmla="*/ 0 h 442418"/>
              <a:gd name="connsiteX3" fmla="*/ 15744 w 4746815"/>
              <a:gd name="connsiteY3" fmla="*/ 4199 h 442418"/>
              <a:gd name="connsiteX4" fmla="*/ 19680 w 4746815"/>
              <a:gd name="connsiteY4" fmla="*/ 4199 h 442418"/>
              <a:gd name="connsiteX5" fmla="*/ 19680 w 4746815"/>
              <a:gd name="connsiteY5" fmla="*/ 8271 h 442418"/>
              <a:gd name="connsiteX6" fmla="*/ 47232 w 4746815"/>
              <a:gd name="connsiteY6" fmla="*/ 8271 h 442418"/>
              <a:gd name="connsiteX7" fmla="*/ 47232 w 4746815"/>
              <a:gd name="connsiteY7" fmla="*/ 12470 h 442418"/>
              <a:gd name="connsiteX8" fmla="*/ 51041 w 4746815"/>
              <a:gd name="connsiteY8" fmla="*/ 12470 h 442418"/>
              <a:gd name="connsiteX9" fmla="*/ 51041 w 4746815"/>
              <a:gd name="connsiteY9" fmla="*/ 16669 h 442418"/>
              <a:gd name="connsiteX10" fmla="*/ 58913 w 4746815"/>
              <a:gd name="connsiteY10" fmla="*/ 16669 h 442418"/>
              <a:gd name="connsiteX11" fmla="*/ 58913 w 4746815"/>
              <a:gd name="connsiteY11" fmla="*/ 20613 h 442418"/>
              <a:gd name="connsiteX12" fmla="*/ 150965 w 4746815"/>
              <a:gd name="connsiteY12" fmla="*/ 20613 h 442418"/>
              <a:gd name="connsiteX13" fmla="*/ 150965 w 4746815"/>
              <a:gd name="connsiteY13" fmla="*/ 24812 h 442418"/>
              <a:gd name="connsiteX14" fmla="*/ 182453 w 4746815"/>
              <a:gd name="connsiteY14" fmla="*/ 24812 h 442418"/>
              <a:gd name="connsiteX15" fmla="*/ 182453 w 4746815"/>
              <a:gd name="connsiteY15" fmla="*/ 29011 h 442418"/>
              <a:gd name="connsiteX16" fmla="*/ 192229 w 4746815"/>
              <a:gd name="connsiteY16" fmla="*/ 29011 h 442418"/>
              <a:gd name="connsiteX17" fmla="*/ 192229 w 4746815"/>
              <a:gd name="connsiteY17" fmla="*/ 33083 h 442418"/>
              <a:gd name="connsiteX18" fmla="*/ 237176 w 4746815"/>
              <a:gd name="connsiteY18" fmla="*/ 33083 h 442418"/>
              <a:gd name="connsiteX19" fmla="*/ 248984 w 4746815"/>
              <a:gd name="connsiteY19" fmla="*/ 33083 h 442418"/>
              <a:gd name="connsiteX20" fmla="*/ 248984 w 4746815"/>
              <a:gd name="connsiteY20" fmla="*/ 37282 h 442418"/>
              <a:gd name="connsiteX21" fmla="*/ 262696 w 4746815"/>
              <a:gd name="connsiteY21" fmla="*/ 37282 h 442418"/>
              <a:gd name="connsiteX22" fmla="*/ 262696 w 4746815"/>
              <a:gd name="connsiteY22" fmla="*/ 41353 h 442418"/>
              <a:gd name="connsiteX23" fmla="*/ 270568 w 4746815"/>
              <a:gd name="connsiteY23" fmla="*/ 41353 h 442418"/>
              <a:gd name="connsiteX24" fmla="*/ 270568 w 4746815"/>
              <a:gd name="connsiteY24" fmla="*/ 45425 h 442418"/>
              <a:gd name="connsiteX25" fmla="*/ 272473 w 4746815"/>
              <a:gd name="connsiteY25" fmla="*/ 45425 h 442418"/>
              <a:gd name="connsiteX26" fmla="*/ 272473 w 4746815"/>
              <a:gd name="connsiteY26" fmla="*/ 49624 h 442418"/>
              <a:gd name="connsiteX27" fmla="*/ 280345 w 4746815"/>
              <a:gd name="connsiteY27" fmla="*/ 49624 h 442418"/>
              <a:gd name="connsiteX28" fmla="*/ 280345 w 4746815"/>
              <a:gd name="connsiteY28" fmla="*/ 53696 h 442418"/>
              <a:gd name="connsiteX29" fmla="*/ 288217 w 4746815"/>
              <a:gd name="connsiteY29" fmla="*/ 53696 h 442418"/>
              <a:gd name="connsiteX30" fmla="*/ 288217 w 4746815"/>
              <a:gd name="connsiteY30" fmla="*/ 57895 h 442418"/>
              <a:gd name="connsiteX31" fmla="*/ 301929 w 4746815"/>
              <a:gd name="connsiteY31" fmla="*/ 57895 h 442418"/>
              <a:gd name="connsiteX32" fmla="*/ 303961 w 4746815"/>
              <a:gd name="connsiteY32" fmla="*/ 57895 h 442418"/>
              <a:gd name="connsiteX33" fmla="*/ 303961 w 4746815"/>
              <a:gd name="connsiteY33" fmla="*/ 62094 h 442418"/>
              <a:gd name="connsiteX34" fmla="*/ 358684 w 4746815"/>
              <a:gd name="connsiteY34" fmla="*/ 62094 h 442418"/>
              <a:gd name="connsiteX35" fmla="*/ 380268 w 4746815"/>
              <a:gd name="connsiteY35" fmla="*/ 62094 h 442418"/>
              <a:gd name="connsiteX36" fmla="*/ 392076 w 4746815"/>
              <a:gd name="connsiteY36" fmla="*/ 62094 h 442418"/>
              <a:gd name="connsiteX37" fmla="*/ 401853 w 4746815"/>
              <a:gd name="connsiteY37" fmla="*/ 62094 h 442418"/>
              <a:gd name="connsiteX38" fmla="*/ 431182 w 4746815"/>
              <a:gd name="connsiteY38" fmla="*/ 62094 h 442418"/>
              <a:gd name="connsiteX39" fmla="*/ 431182 w 4746815"/>
              <a:gd name="connsiteY39" fmla="*/ 66166 h 442418"/>
              <a:gd name="connsiteX40" fmla="*/ 441086 w 4746815"/>
              <a:gd name="connsiteY40" fmla="*/ 66166 h 442418"/>
              <a:gd name="connsiteX41" fmla="*/ 441086 w 4746815"/>
              <a:gd name="connsiteY41" fmla="*/ 70364 h 442418"/>
              <a:gd name="connsiteX42" fmla="*/ 448958 w 4746815"/>
              <a:gd name="connsiteY42" fmla="*/ 70364 h 442418"/>
              <a:gd name="connsiteX43" fmla="*/ 448958 w 4746815"/>
              <a:gd name="connsiteY43" fmla="*/ 74563 h 442418"/>
              <a:gd name="connsiteX44" fmla="*/ 450862 w 4746815"/>
              <a:gd name="connsiteY44" fmla="*/ 74563 h 442418"/>
              <a:gd name="connsiteX45" fmla="*/ 462670 w 4746815"/>
              <a:gd name="connsiteY45" fmla="*/ 74563 h 442418"/>
              <a:gd name="connsiteX46" fmla="*/ 462670 w 4746815"/>
              <a:gd name="connsiteY46" fmla="*/ 78762 h 442418"/>
              <a:gd name="connsiteX47" fmla="*/ 492000 w 4746815"/>
              <a:gd name="connsiteY47" fmla="*/ 78762 h 442418"/>
              <a:gd name="connsiteX48" fmla="*/ 492000 w 4746815"/>
              <a:gd name="connsiteY48" fmla="*/ 82961 h 442418"/>
              <a:gd name="connsiteX49" fmla="*/ 493904 w 4746815"/>
              <a:gd name="connsiteY49" fmla="*/ 82961 h 442418"/>
              <a:gd name="connsiteX50" fmla="*/ 493904 w 4746815"/>
              <a:gd name="connsiteY50" fmla="*/ 87160 h 442418"/>
              <a:gd name="connsiteX51" fmla="*/ 495936 w 4746815"/>
              <a:gd name="connsiteY51" fmla="*/ 87160 h 442418"/>
              <a:gd name="connsiteX52" fmla="*/ 495936 w 4746815"/>
              <a:gd name="connsiteY52" fmla="*/ 91359 h 442418"/>
              <a:gd name="connsiteX53" fmla="*/ 507744 w 4746815"/>
              <a:gd name="connsiteY53" fmla="*/ 91359 h 442418"/>
              <a:gd name="connsiteX54" fmla="*/ 507744 w 4746815"/>
              <a:gd name="connsiteY54" fmla="*/ 99630 h 442418"/>
              <a:gd name="connsiteX55" fmla="*/ 511680 w 4746815"/>
              <a:gd name="connsiteY55" fmla="*/ 99630 h 442418"/>
              <a:gd name="connsiteX56" fmla="*/ 511680 w 4746815"/>
              <a:gd name="connsiteY56" fmla="*/ 103829 h 442418"/>
              <a:gd name="connsiteX57" fmla="*/ 515489 w 4746815"/>
              <a:gd name="connsiteY57" fmla="*/ 103829 h 442418"/>
              <a:gd name="connsiteX58" fmla="*/ 515489 w 4746815"/>
              <a:gd name="connsiteY58" fmla="*/ 108028 h 442418"/>
              <a:gd name="connsiteX59" fmla="*/ 517520 w 4746815"/>
              <a:gd name="connsiteY59" fmla="*/ 108028 h 442418"/>
              <a:gd name="connsiteX60" fmla="*/ 517520 w 4746815"/>
              <a:gd name="connsiteY60" fmla="*/ 112227 h 442418"/>
              <a:gd name="connsiteX61" fmla="*/ 535169 w 4746815"/>
              <a:gd name="connsiteY61" fmla="*/ 112227 h 442418"/>
              <a:gd name="connsiteX62" fmla="*/ 535169 w 4746815"/>
              <a:gd name="connsiteY62" fmla="*/ 116426 h 442418"/>
              <a:gd name="connsiteX63" fmla="*/ 576307 w 4746815"/>
              <a:gd name="connsiteY63" fmla="*/ 116426 h 442418"/>
              <a:gd name="connsiteX64" fmla="*/ 576307 w 4746815"/>
              <a:gd name="connsiteY64" fmla="*/ 120625 h 442418"/>
              <a:gd name="connsiteX65" fmla="*/ 617444 w 4746815"/>
              <a:gd name="connsiteY65" fmla="*/ 120625 h 442418"/>
              <a:gd name="connsiteX66" fmla="*/ 617444 w 4746815"/>
              <a:gd name="connsiteY66" fmla="*/ 124824 h 442418"/>
              <a:gd name="connsiteX67" fmla="*/ 652741 w 4746815"/>
              <a:gd name="connsiteY67" fmla="*/ 124824 h 442418"/>
              <a:gd name="connsiteX68" fmla="*/ 652741 w 4746815"/>
              <a:gd name="connsiteY68" fmla="*/ 128895 h 442418"/>
              <a:gd name="connsiteX69" fmla="*/ 664422 w 4746815"/>
              <a:gd name="connsiteY69" fmla="*/ 128895 h 442418"/>
              <a:gd name="connsiteX70" fmla="*/ 664422 w 4746815"/>
              <a:gd name="connsiteY70" fmla="*/ 133222 h 442418"/>
              <a:gd name="connsiteX71" fmla="*/ 666454 w 4746815"/>
              <a:gd name="connsiteY71" fmla="*/ 133222 h 442418"/>
              <a:gd name="connsiteX72" fmla="*/ 666454 w 4746815"/>
              <a:gd name="connsiteY72" fmla="*/ 137293 h 442418"/>
              <a:gd name="connsiteX73" fmla="*/ 670390 w 4746815"/>
              <a:gd name="connsiteY73" fmla="*/ 137293 h 442418"/>
              <a:gd name="connsiteX74" fmla="*/ 670390 w 4746815"/>
              <a:gd name="connsiteY74" fmla="*/ 141620 h 442418"/>
              <a:gd name="connsiteX75" fmla="*/ 689943 w 4746815"/>
              <a:gd name="connsiteY75" fmla="*/ 141620 h 442418"/>
              <a:gd name="connsiteX76" fmla="*/ 689943 w 4746815"/>
              <a:gd name="connsiteY76" fmla="*/ 145691 h 442418"/>
              <a:gd name="connsiteX77" fmla="*/ 709623 w 4746815"/>
              <a:gd name="connsiteY77" fmla="*/ 145691 h 442418"/>
              <a:gd name="connsiteX78" fmla="*/ 709623 w 4746815"/>
              <a:gd name="connsiteY78" fmla="*/ 150018 h 442418"/>
              <a:gd name="connsiteX79" fmla="*/ 766377 w 4746815"/>
              <a:gd name="connsiteY79" fmla="*/ 150018 h 442418"/>
              <a:gd name="connsiteX80" fmla="*/ 766377 w 4746815"/>
              <a:gd name="connsiteY80" fmla="*/ 154089 h 442418"/>
              <a:gd name="connsiteX81" fmla="*/ 776154 w 4746815"/>
              <a:gd name="connsiteY81" fmla="*/ 154089 h 442418"/>
              <a:gd name="connsiteX82" fmla="*/ 776154 w 4746815"/>
              <a:gd name="connsiteY82" fmla="*/ 158288 h 442418"/>
              <a:gd name="connsiteX83" fmla="*/ 789866 w 4746815"/>
              <a:gd name="connsiteY83" fmla="*/ 158288 h 442418"/>
              <a:gd name="connsiteX84" fmla="*/ 789866 w 4746815"/>
              <a:gd name="connsiteY84" fmla="*/ 162487 h 442418"/>
              <a:gd name="connsiteX85" fmla="*/ 797738 w 4746815"/>
              <a:gd name="connsiteY85" fmla="*/ 162487 h 442418"/>
              <a:gd name="connsiteX86" fmla="*/ 813355 w 4746815"/>
              <a:gd name="connsiteY86" fmla="*/ 162487 h 442418"/>
              <a:gd name="connsiteX87" fmla="*/ 819323 w 4746815"/>
              <a:gd name="connsiteY87" fmla="*/ 162487 h 442418"/>
              <a:gd name="connsiteX88" fmla="*/ 819323 w 4746815"/>
              <a:gd name="connsiteY88" fmla="*/ 166686 h 442418"/>
              <a:gd name="connsiteX89" fmla="*/ 856524 w 4746815"/>
              <a:gd name="connsiteY89" fmla="*/ 166686 h 442418"/>
              <a:gd name="connsiteX90" fmla="*/ 856524 w 4746815"/>
              <a:gd name="connsiteY90" fmla="*/ 170885 h 442418"/>
              <a:gd name="connsiteX91" fmla="*/ 858556 w 4746815"/>
              <a:gd name="connsiteY91" fmla="*/ 170885 h 442418"/>
              <a:gd name="connsiteX92" fmla="*/ 858556 w 4746815"/>
              <a:gd name="connsiteY92" fmla="*/ 175084 h 442418"/>
              <a:gd name="connsiteX93" fmla="*/ 991745 w 4746815"/>
              <a:gd name="connsiteY93" fmla="*/ 175084 h 442418"/>
              <a:gd name="connsiteX94" fmla="*/ 991745 w 4746815"/>
              <a:gd name="connsiteY94" fmla="*/ 183482 h 442418"/>
              <a:gd name="connsiteX95" fmla="*/ 1019297 w 4746815"/>
              <a:gd name="connsiteY95" fmla="*/ 183482 h 442418"/>
              <a:gd name="connsiteX96" fmla="*/ 1019297 w 4746815"/>
              <a:gd name="connsiteY96" fmla="*/ 187808 h 442418"/>
              <a:gd name="connsiteX97" fmla="*/ 1052562 w 4746815"/>
              <a:gd name="connsiteY97" fmla="*/ 187808 h 442418"/>
              <a:gd name="connsiteX98" fmla="*/ 1052562 w 4746815"/>
              <a:gd name="connsiteY98" fmla="*/ 191880 h 442418"/>
              <a:gd name="connsiteX99" fmla="*/ 1078083 w 4746815"/>
              <a:gd name="connsiteY99" fmla="*/ 191880 h 442418"/>
              <a:gd name="connsiteX100" fmla="*/ 1099540 w 4746815"/>
              <a:gd name="connsiteY100" fmla="*/ 191880 h 442418"/>
              <a:gd name="connsiteX101" fmla="*/ 1099540 w 4746815"/>
              <a:gd name="connsiteY101" fmla="*/ 196079 h 442418"/>
              <a:gd name="connsiteX102" fmla="*/ 1109317 w 4746815"/>
              <a:gd name="connsiteY102" fmla="*/ 196079 h 442418"/>
              <a:gd name="connsiteX103" fmla="*/ 1109317 w 4746815"/>
              <a:gd name="connsiteY103" fmla="*/ 200405 h 442418"/>
              <a:gd name="connsiteX104" fmla="*/ 1117189 w 4746815"/>
              <a:gd name="connsiteY104" fmla="*/ 200405 h 442418"/>
              <a:gd name="connsiteX105" fmla="*/ 1117189 w 4746815"/>
              <a:gd name="connsiteY105" fmla="*/ 204477 h 442418"/>
              <a:gd name="connsiteX106" fmla="*/ 1126965 w 4746815"/>
              <a:gd name="connsiteY106" fmla="*/ 204477 h 442418"/>
              <a:gd name="connsiteX107" fmla="*/ 1126965 w 4746815"/>
              <a:gd name="connsiteY107" fmla="*/ 208803 h 442418"/>
              <a:gd name="connsiteX108" fmla="*/ 1166198 w 4746815"/>
              <a:gd name="connsiteY108" fmla="*/ 208803 h 442418"/>
              <a:gd name="connsiteX109" fmla="*/ 1166198 w 4746815"/>
              <a:gd name="connsiteY109" fmla="*/ 213002 h 442418"/>
              <a:gd name="connsiteX110" fmla="*/ 1215208 w 4746815"/>
              <a:gd name="connsiteY110" fmla="*/ 213002 h 442418"/>
              <a:gd name="connsiteX111" fmla="*/ 1215208 w 4746815"/>
              <a:gd name="connsiteY111" fmla="*/ 217201 h 442418"/>
              <a:gd name="connsiteX112" fmla="*/ 1250505 w 4746815"/>
              <a:gd name="connsiteY112" fmla="*/ 217201 h 442418"/>
              <a:gd name="connsiteX113" fmla="*/ 1250505 w 4746815"/>
              <a:gd name="connsiteY113" fmla="*/ 221400 h 442418"/>
              <a:gd name="connsiteX114" fmla="*/ 1262313 w 4746815"/>
              <a:gd name="connsiteY114" fmla="*/ 221400 h 442418"/>
              <a:gd name="connsiteX115" fmla="*/ 1262313 w 4746815"/>
              <a:gd name="connsiteY115" fmla="*/ 225599 h 442418"/>
              <a:gd name="connsiteX116" fmla="*/ 1307260 w 4746815"/>
              <a:gd name="connsiteY116" fmla="*/ 225599 h 442418"/>
              <a:gd name="connsiteX117" fmla="*/ 1309291 w 4746815"/>
              <a:gd name="connsiteY117" fmla="*/ 225599 h 442418"/>
              <a:gd name="connsiteX118" fmla="*/ 1583668 w 4746815"/>
              <a:gd name="connsiteY118" fmla="*/ 225599 h 442418"/>
              <a:gd name="connsiteX119" fmla="*/ 1583668 w 4746815"/>
              <a:gd name="connsiteY119" fmla="*/ 229925 h 442418"/>
              <a:gd name="connsiteX120" fmla="*/ 1599285 w 4746815"/>
              <a:gd name="connsiteY120" fmla="*/ 229925 h 442418"/>
              <a:gd name="connsiteX121" fmla="*/ 1599285 w 4746815"/>
              <a:gd name="connsiteY121" fmla="*/ 234124 h 442418"/>
              <a:gd name="connsiteX122" fmla="*/ 1601317 w 4746815"/>
              <a:gd name="connsiteY122" fmla="*/ 234124 h 442418"/>
              <a:gd name="connsiteX123" fmla="*/ 1601317 w 4746815"/>
              <a:gd name="connsiteY123" fmla="*/ 238323 h 442418"/>
              <a:gd name="connsiteX124" fmla="*/ 1642455 w 4746815"/>
              <a:gd name="connsiteY124" fmla="*/ 238323 h 442418"/>
              <a:gd name="connsiteX125" fmla="*/ 1642455 w 4746815"/>
              <a:gd name="connsiteY125" fmla="*/ 242649 h 442418"/>
              <a:gd name="connsiteX126" fmla="*/ 1667975 w 4746815"/>
              <a:gd name="connsiteY126" fmla="*/ 242649 h 442418"/>
              <a:gd name="connsiteX127" fmla="*/ 1667975 w 4746815"/>
              <a:gd name="connsiteY127" fmla="*/ 246848 h 442418"/>
              <a:gd name="connsiteX128" fmla="*/ 1693368 w 4746815"/>
              <a:gd name="connsiteY128" fmla="*/ 246848 h 442418"/>
              <a:gd name="connsiteX129" fmla="*/ 1693368 w 4746815"/>
              <a:gd name="connsiteY129" fmla="*/ 251047 h 442418"/>
              <a:gd name="connsiteX130" fmla="*/ 1724730 w 4746815"/>
              <a:gd name="connsiteY130" fmla="*/ 251047 h 442418"/>
              <a:gd name="connsiteX131" fmla="*/ 1724730 w 4746815"/>
              <a:gd name="connsiteY131" fmla="*/ 255373 h 442418"/>
              <a:gd name="connsiteX132" fmla="*/ 1740474 w 4746815"/>
              <a:gd name="connsiteY132" fmla="*/ 255373 h 442418"/>
              <a:gd name="connsiteX133" fmla="*/ 1740474 w 4746815"/>
              <a:gd name="connsiteY133" fmla="*/ 259445 h 442418"/>
              <a:gd name="connsiteX134" fmla="*/ 1773739 w 4746815"/>
              <a:gd name="connsiteY134" fmla="*/ 259445 h 442418"/>
              <a:gd name="connsiteX135" fmla="*/ 1773739 w 4746815"/>
              <a:gd name="connsiteY135" fmla="*/ 263771 h 442418"/>
              <a:gd name="connsiteX136" fmla="*/ 1775771 w 4746815"/>
              <a:gd name="connsiteY136" fmla="*/ 263771 h 442418"/>
              <a:gd name="connsiteX137" fmla="*/ 1775771 w 4746815"/>
              <a:gd name="connsiteY137" fmla="*/ 267970 h 442418"/>
              <a:gd name="connsiteX138" fmla="*/ 1842429 w 4746815"/>
              <a:gd name="connsiteY138" fmla="*/ 267970 h 442418"/>
              <a:gd name="connsiteX139" fmla="*/ 1842429 w 4746815"/>
              <a:gd name="connsiteY139" fmla="*/ 272169 h 442418"/>
              <a:gd name="connsiteX140" fmla="*/ 1901215 w 4746815"/>
              <a:gd name="connsiteY140" fmla="*/ 272169 h 442418"/>
              <a:gd name="connsiteX141" fmla="*/ 1901215 w 4746815"/>
              <a:gd name="connsiteY141" fmla="*/ 276495 h 442418"/>
              <a:gd name="connsiteX142" fmla="*/ 1928640 w 4746815"/>
              <a:gd name="connsiteY142" fmla="*/ 276495 h 442418"/>
              <a:gd name="connsiteX143" fmla="*/ 1928640 w 4746815"/>
              <a:gd name="connsiteY143" fmla="*/ 280694 h 442418"/>
              <a:gd name="connsiteX144" fmla="*/ 1948193 w 4746815"/>
              <a:gd name="connsiteY144" fmla="*/ 280694 h 442418"/>
              <a:gd name="connsiteX145" fmla="*/ 1948193 w 4746815"/>
              <a:gd name="connsiteY145" fmla="*/ 284893 h 442418"/>
              <a:gd name="connsiteX146" fmla="*/ 1991362 w 4746815"/>
              <a:gd name="connsiteY146" fmla="*/ 284893 h 442418"/>
              <a:gd name="connsiteX147" fmla="*/ 2008883 w 4746815"/>
              <a:gd name="connsiteY147" fmla="*/ 284893 h 442418"/>
              <a:gd name="connsiteX148" fmla="*/ 2030468 w 4746815"/>
              <a:gd name="connsiteY148" fmla="*/ 284893 h 442418"/>
              <a:gd name="connsiteX149" fmla="*/ 2030468 w 4746815"/>
              <a:gd name="connsiteY149" fmla="*/ 289092 h 442418"/>
              <a:gd name="connsiteX150" fmla="*/ 2075541 w 4746815"/>
              <a:gd name="connsiteY150" fmla="*/ 289092 h 442418"/>
              <a:gd name="connsiteX151" fmla="*/ 2075541 w 4746815"/>
              <a:gd name="connsiteY151" fmla="*/ 293419 h 442418"/>
              <a:gd name="connsiteX152" fmla="*/ 2120615 w 4746815"/>
              <a:gd name="connsiteY152" fmla="*/ 293419 h 442418"/>
              <a:gd name="connsiteX153" fmla="*/ 2144104 w 4746815"/>
              <a:gd name="connsiteY153" fmla="*/ 293419 h 442418"/>
              <a:gd name="connsiteX154" fmla="*/ 2144104 w 4746815"/>
              <a:gd name="connsiteY154" fmla="*/ 297745 h 442418"/>
              <a:gd name="connsiteX155" fmla="*/ 2148040 w 4746815"/>
              <a:gd name="connsiteY155" fmla="*/ 297745 h 442418"/>
              <a:gd name="connsiteX156" fmla="*/ 2148040 w 4746815"/>
              <a:gd name="connsiteY156" fmla="*/ 301944 h 442418"/>
              <a:gd name="connsiteX157" fmla="*/ 2240219 w 4746815"/>
              <a:gd name="connsiteY157" fmla="*/ 301944 h 442418"/>
              <a:gd name="connsiteX158" fmla="*/ 2242123 w 4746815"/>
              <a:gd name="connsiteY158" fmla="*/ 301944 h 442418"/>
              <a:gd name="connsiteX159" fmla="*/ 2251900 w 4746815"/>
              <a:gd name="connsiteY159" fmla="*/ 301944 h 442418"/>
              <a:gd name="connsiteX160" fmla="*/ 2263708 w 4746815"/>
              <a:gd name="connsiteY160" fmla="*/ 301944 h 442418"/>
              <a:gd name="connsiteX161" fmla="*/ 2263708 w 4746815"/>
              <a:gd name="connsiteY161" fmla="*/ 306270 h 442418"/>
              <a:gd name="connsiteX162" fmla="*/ 2275516 w 4746815"/>
              <a:gd name="connsiteY162" fmla="*/ 306270 h 442418"/>
              <a:gd name="connsiteX163" fmla="*/ 2275516 w 4746815"/>
              <a:gd name="connsiteY163" fmla="*/ 310596 h 442418"/>
              <a:gd name="connsiteX164" fmla="*/ 2314622 w 4746815"/>
              <a:gd name="connsiteY164" fmla="*/ 310596 h 442418"/>
              <a:gd name="connsiteX165" fmla="*/ 2383311 w 4746815"/>
              <a:gd name="connsiteY165" fmla="*/ 310596 h 442418"/>
              <a:gd name="connsiteX166" fmla="*/ 2383311 w 4746815"/>
              <a:gd name="connsiteY166" fmla="*/ 314922 h 442418"/>
              <a:gd name="connsiteX167" fmla="*/ 2410736 w 4746815"/>
              <a:gd name="connsiteY167" fmla="*/ 314922 h 442418"/>
              <a:gd name="connsiteX168" fmla="*/ 2410736 w 4746815"/>
              <a:gd name="connsiteY168" fmla="*/ 319121 h 442418"/>
              <a:gd name="connsiteX169" fmla="*/ 2449842 w 4746815"/>
              <a:gd name="connsiteY169" fmla="*/ 319121 h 442418"/>
              <a:gd name="connsiteX170" fmla="*/ 2459746 w 4746815"/>
              <a:gd name="connsiteY170" fmla="*/ 319121 h 442418"/>
              <a:gd name="connsiteX171" fmla="*/ 2459746 w 4746815"/>
              <a:gd name="connsiteY171" fmla="*/ 323448 h 442418"/>
              <a:gd name="connsiteX172" fmla="*/ 2471554 w 4746815"/>
              <a:gd name="connsiteY172" fmla="*/ 323448 h 442418"/>
              <a:gd name="connsiteX173" fmla="*/ 2483235 w 4746815"/>
              <a:gd name="connsiteY173" fmla="*/ 323448 h 442418"/>
              <a:gd name="connsiteX174" fmla="*/ 2483235 w 4746815"/>
              <a:gd name="connsiteY174" fmla="*/ 327774 h 442418"/>
              <a:gd name="connsiteX175" fmla="*/ 2516500 w 4746815"/>
              <a:gd name="connsiteY175" fmla="*/ 327774 h 442418"/>
              <a:gd name="connsiteX176" fmla="*/ 2526277 w 4746815"/>
              <a:gd name="connsiteY176" fmla="*/ 327774 h 442418"/>
              <a:gd name="connsiteX177" fmla="*/ 2532244 w 4746815"/>
              <a:gd name="connsiteY177" fmla="*/ 327774 h 442418"/>
              <a:gd name="connsiteX178" fmla="*/ 2551798 w 4746815"/>
              <a:gd name="connsiteY178" fmla="*/ 327774 h 442418"/>
              <a:gd name="connsiteX179" fmla="*/ 2559669 w 4746815"/>
              <a:gd name="connsiteY179" fmla="*/ 327774 h 442418"/>
              <a:gd name="connsiteX180" fmla="*/ 2571350 w 4746815"/>
              <a:gd name="connsiteY180" fmla="*/ 327774 h 442418"/>
              <a:gd name="connsiteX181" fmla="*/ 2577318 w 4746815"/>
              <a:gd name="connsiteY181" fmla="*/ 327774 h 442418"/>
              <a:gd name="connsiteX182" fmla="*/ 2579222 w 4746815"/>
              <a:gd name="connsiteY182" fmla="*/ 327774 h 442418"/>
              <a:gd name="connsiteX183" fmla="*/ 2606774 w 4746815"/>
              <a:gd name="connsiteY183" fmla="*/ 327774 h 442418"/>
              <a:gd name="connsiteX184" fmla="*/ 2620360 w 4746815"/>
              <a:gd name="connsiteY184" fmla="*/ 327774 h 442418"/>
              <a:gd name="connsiteX185" fmla="*/ 2632168 w 4746815"/>
              <a:gd name="connsiteY185" fmla="*/ 327774 h 442418"/>
              <a:gd name="connsiteX186" fmla="*/ 2636104 w 4746815"/>
              <a:gd name="connsiteY186" fmla="*/ 327774 h 442418"/>
              <a:gd name="connsiteX187" fmla="*/ 2651721 w 4746815"/>
              <a:gd name="connsiteY187" fmla="*/ 327774 h 442418"/>
              <a:gd name="connsiteX188" fmla="*/ 2655784 w 4746815"/>
              <a:gd name="connsiteY188" fmla="*/ 327774 h 442418"/>
              <a:gd name="connsiteX189" fmla="*/ 2667465 w 4746815"/>
              <a:gd name="connsiteY189" fmla="*/ 327774 h 442418"/>
              <a:gd name="connsiteX190" fmla="*/ 2671274 w 4746815"/>
              <a:gd name="connsiteY190" fmla="*/ 327774 h 442418"/>
              <a:gd name="connsiteX191" fmla="*/ 2700730 w 4746815"/>
              <a:gd name="connsiteY191" fmla="*/ 327774 h 442418"/>
              <a:gd name="connsiteX192" fmla="*/ 2702762 w 4746815"/>
              <a:gd name="connsiteY192" fmla="*/ 327774 h 442418"/>
              <a:gd name="connsiteX193" fmla="*/ 2704666 w 4746815"/>
              <a:gd name="connsiteY193" fmla="*/ 327774 h 442418"/>
              <a:gd name="connsiteX194" fmla="*/ 2704666 w 4746815"/>
              <a:gd name="connsiteY194" fmla="*/ 332354 h 442418"/>
              <a:gd name="connsiteX195" fmla="*/ 2706571 w 4746815"/>
              <a:gd name="connsiteY195" fmla="*/ 332354 h 442418"/>
              <a:gd name="connsiteX196" fmla="*/ 2732091 w 4746815"/>
              <a:gd name="connsiteY196" fmla="*/ 332354 h 442418"/>
              <a:gd name="connsiteX197" fmla="*/ 2765484 w 4746815"/>
              <a:gd name="connsiteY197" fmla="*/ 332354 h 442418"/>
              <a:gd name="connsiteX198" fmla="*/ 2783006 w 4746815"/>
              <a:gd name="connsiteY198" fmla="*/ 332354 h 442418"/>
              <a:gd name="connsiteX199" fmla="*/ 2785037 w 4746815"/>
              <a:gd name="connsiteY199" fmla="*/ 332354 h 442418"/>
              <a:gd name="connsiteX200" fmla="*/ 2810557 w 4746815"/>
              <a:gd name="connsiteY200" fmla="*/ 332354 h 442418"/>
              <a:gd name="connsiteX201" fmla="*/ 2830111 w 4746815"/>
              <a:gd name="connsiteY201" fmla="*/ 332354 h 442418"/>
              <a:gd name="connsiteX202" fmla="*/ 2849790 w 4746815"/>
              <a:gd name="connsiteY202" fmla="*/ 332354 h 442418"/>
              <a:gd name="connsiteX203" fmla="*/ 2849790 w 4746815"/>
              <a:gd name="connsiteY203" fmla="*/ 337062 h 442418"/>
              <a:gd name="connsiteX204" fmla="*/ 2851695 w 4746815"/>
              <a:gd name="connsiteY204" fmla="*/ 337062 h 442418"/>
              <a:gd name="connsiteX205" fmla="*/ 2873279 w 4746815"/>
              <a:gd name="connsiteY205" fmla="*/ 337062 h 442418"/>
              <a:gd name="connsiteX206" fmla="*/ 2884961 w 4746815"/>
              <a:gd name="connsiteY206" fmla="*/ 337062 h 442418"/>
              <a:gd name="connsiteX207" fmla="*/ 2886992 w 4746815"/>
              <a:gd name="connsiteY207" fmla="*/ 337062 h 442418"/>
              <a:gd name="connsiteX208" fmla="*/ 2908450 w 4746815"/>
              <a:gd name="connsiteY208" fmla="*/ 337062 h 442418"/>
              <a:gd name="connsiteX209" fmla="*/ 2926225 w 4746815"/>
              <a:gd name="connsiteY209" fmla="*/ 337062 h 442418"/>
              <a:gd name="connsiteX210" fmla="*/ 2941842 w 4746815"/>
              <a:gd name="connsiteY210" fmla="*/ 337062 h 442418"/>
              <a:gd name="connsiteX211" fmla="*/ 2945778 w 4746815"/>
              <a:gd name="connsiteY211" fmla="*/ 337062 h 442418"/>
              <a:gd name="connsiteX212" fmla="*/ 2977012 w 4746815"/>
              <a:gd name="connsiteY212" fmla="*/ 337062 h 442418"/>
              <a:gd name="connsiteX213" fmla="*/ 3000628 w 4746815"/>
              <a:gd name="connsiteY213" fmla="*/ 337062 h 442418"/>
              <a:gd name="connsiteX214" fmla="*/ 3004564 w 4746815"/>
              <a:gd name="connsiteY214" fmla="*/ 337062 h 442418"/>
              <a:gd name="connsiteX215" fmla="*/ 3006469 w 4746815"/>
              <a:gd name="connsiteY215" fmla="*/ 337062 h 442418"/>
              <a:gd name="connsiteX216" fmla="*/ 3120232 w 4746815"/>
              <a:gd name="connsiteY216" fmla="*/ 337062 h 442418"/>
              <a:gd name="connsiteX217" fmla="*/ 3135849 w 4746815"/>
              <a:gd name="connsiteY217" fmla="*/ 337062 h 442418"/>
              <a:gd name="connsiteX218" fmla="*/ 3137753 w 4746815"/>
              <a:gd name="connsiteY218" fmla="*/ 337062 h 442418"/>
              <a:gd name="connsiteX219" fmla="*/ 3137753 w 4746815"/>
              <a:gd name="connsiteY219" fmla="*/ 341898 h 442418"/>
              <a:gd name="connsiteX220" fmla="*/ 3161369 w 4746815"/>
              <a:gd name="connsiteY220" fmla="*/ 341898 h 442418"/>
              <a:gd name="connsiteX221" fmla="*/ 3225996 w 4746815"/>
              <a:gd name="connsiteY221" fmla="*/ 341898 h 442418"/>
              <a:gd name="connsiteX222" fmla="*/ 3253421 w 4746815"/>
              <a:gd name="connsiteY222" fmla="*/ 341898 h 442418"/>
              <a:gd name="connsiteX223" fmla="*/ 3253421 w 4746815"/>
              <a:gd name="connsiteY223" fmla="*/ 346733 h 442418"/>
              <a:gd name="connsiteX224" fmla="*/ 3257357 w 4746815"/>
              <a:gd name="connsiteY224" fmla="*/ 346733 h 442418"/>
              <a:gd name="connsiteX225" fmla="*/ 3261293 w 4746815"/>
              <a:gd name="connsiteY225" fmla="*/ 346733 h 442418"/>
              <a:gd name="connsiteX226" fmla="*/ 3265229 w 4746815"/>
              <a:gd name="connsiteY226" fmla="*/ 346733 h 442418"/>
              <a:gd name="connsiteX227" fmla="*/ 3284782 w 4746815"/>
              <a:gd name="connsiteY227" fmla="*/ 346733 h 442418"/>
              <a:gd name="connsiteX228" fmla="*/ 3316143 w 4746815"/>
              <a:gd name="connsiteY228" fmla="*/ 346733 h 442418"/>
              <a:gd name="connsiteX229" fmla="*/ 3318174 w 4746815"/>
              <a:gd name="connsiteY229" fmla="*/ 346733 h 442418"/>
              <a:gd name="connsiteX230" fmla="*/ 3335696 w 4746815"/>
              <a:gd name="connsiteY230" fmla="*/ 346733 h 442418"/>
              <a:gd name="connsiteX231" fmla="*/ 3343568 w 4746815"/>
              <a:gd name="connsiteY231" fmla="*/ 346733 h 442418"/>
              <a:gd name="connsiteX232" fmla="*/ 3363121 w 4746815"/>
              <a:gd name="connsiteY232" fmla="*/ 346733 h 442418"/>
              <a:gd name="connsiteX233" fmla="*/ 3378865 w 4746815"/>
              <a:gd name="connsiteY233" fmla="*/ 346733 h 442418"/>
              <a:gd name="connsiteX234" fmla="*/ 3390673 w 4746815"/>
              <a:gd name="connsiteY234" fmla="*/ 346733 h 442418"/>
              <a:gd name="connsiteX235" fmla="*/ 3402354 w 4746815"/>
              <a:gd name="connsiteY235" fmla="*/ 346733 h 442418"/>
              <a:gd name="connsiteX236" fmla="*/ 3414162 w 4746815"/>
              <a:gd name="connsiteY236" fmla="*/ 346733 h 442418"/>
              <a:gd name="connsiteX237" fmla="*/ 3414162 w 4746815"/>
              <a:gd name="connsiteY237" fmla="*/ 351695 h 442418"/>
              <a:gd name="connsiteX238" fmla="*/ 3418098 w 4746815"/>
              <a:gd name="connsiteY238" fmla="*/ 351695 h 442418"/>
              <a:gd name="connsiteX239" fmla="*/ 3420130 w 4746815"/>
              <a:gd name="connsiteY239" fmla="*/ 351695 h 442418"/>
              <a:gd name="connsiteX240" fmla="*/ 3441587 w 4746815"/>
              <a:gd name="connsiteY240" fmla="*/ 351695 h 442418"/>
              <a:gd name="connsiteX241" fmla="*/ 3441587 w 4746815"/>
              <a:gd name="connsiteY241" fmla="*/ 356912 h 442418"/>
              <a:gd name="connsiteX242" fmla="*/ 3443619 w 4746815"/>
              <a:gd name="connsiteY242" fmla="*/ 356912 h 442418"/>
              <a:gd name="connsiteX243" fmla="*/ 3455299 w 4746815"/>
              <a:gd name="connsiteY243" fmla="*/ 356912 h 442418"/>
              <a:gd name="connsiteX244" fmla="*/ 3455299 w 4746815"/>
              <a:gd name="connsiteY244" fmla="*/ 362002 h 442418"/>
              <a:gd name="connsiteX245" fmla="*/ 3486661 w 4746815"/>
              <a:gd name="connsiteY245" fmla="*/ 362002 h 442418"/>
              <a:gd name="connsiteX246" fmla="*/ 3510150 w 4746815"/>
              <a:gd name="connsiteY246" fmla="*/ 362002 h 442418"/>
              <a:gd name="connsiteX247" fmla="*/ 3516117 w 4746815"/>
              <a:gd name="connsiteY247" fmla="*/ 362002 h 442418"/>
              <a:gd name="connsiteX248" fmla="*/ 3521958 w 4746815"/>
              <a:gd name="connsiteY248" fmla="*/ 362002 h 442418"/>
              <a:gd name="connsiteX249" fmla="*/ 3547351 w 4746815"/>
              <a:gd name="connsiteY249" fmla="*/ 362002 h 442418"/>
              <a:gd name="connsiteX250" fmla="*/ 3551414 w 4746815"/>
              <a:gd name="connsiteY250" fmla="*/ 362002 h 442418"/>
              <a:gd name="connsiteX251" fmla="*/ 3555350 w 4746815"/>
              <a:gd name="connsiteY251" fmla="*/ 362002 h 442418"/>
              <a:gd name="connsiteX252" fmla="*/ 3568936 w 4746815"/>
              <a:gd name="connsiteY252" fmla="*/ 362002 h 442418"/>
              <a:gd name="connsiteX253" fmla="*/ 3570967 w 4746815"/>
              <a:gd name="connsiteY253" fmla="*/ 362002 h 442418"/>
              <a:gd name="connsiteX254" fmla="*/ 3572872 w 4746815"/>
              <a:gd name="connsiteY254" fmla="*/ 362002 h 442418"/>
              <a:gd name="connsiteX255" fmla="*/ 3578839 w 4746815"/>
              <a:gd name="connsiteY255" fmla="*/ 362002 h 442418"/>
              <a:gd name="connsiteX256" fmla="*/ 3580744 w 4746815"/>
              <a:gd name="connsiteY256" fmla="*/ 362002 h 442418"/>
              <a:gd name="connsiteX257" fmla="*/ 3584680 w 4746815"/>
              <a:gd name="connsiteY257" fmla="*/ 362002 h 442418"/>
              <a:gd name="connsiteX258" fmla="*/ 3586584 w 4746815"/>
              <a:gd name="connsiteY258" fmla="*/ 362002 h 442418"/>
              <a:gd name="connsiteX259" fmla="*/ 3590520 w 4746815"/>
              <a:gd name="connsiteY259" fmla="*/ 362002 h 442418"/>
              <a:gd name="connsiteX260" fmla="*/ 3592425 w 4746815"/>
              <a:gd name="connsiteY260" fmla="*/ 362002 h 442418"/>
              <a:gd name="connsiteX261" fmla="*/ 3594456 w 4746815"/>
              <a:gd name="connsiteY261" fmla="*/ 362002 h 442418"/>
              <a:gd name="connsiteX262" fmla="*/ 3598392 w 4746815"/>
              <a:gd name="connsiteY262" fmla="*/ 362002 h 442418"/>
              <a:gd name="connsiteX263" fmla="*/ 3600297 w 4746815"/>
              <a:gd name="connsiteY263" fmla="*/ 362002 h 442418"/>
              <a:gd name="connsiteX264" fmla="*/ 3604360 w 4746815"/>
              <a:gd name="connsiteY264" fmla="*/ 362002 h 442418"/>
              <a:gd name="connsiteX265" fmla="*/ 3608169 w 4746815"/>
              <a:gd name="connsiteY265" fmla="*/ 362002 h 442418"/>
              <a:gd name="connsiteX266" fmla="*/ 3610073 w 4746815"/>
              <a:gd name="connsiteY266" fmla="*/ 362002 h 442418"/>
              <a:gd name="connsiteX267" fmla="*/ 3612105 w 4746815"/>
              <a:gd name="connsiteY267" fmla="*/ 362002 h 442418"/>
              <a:gd name="connsiteX268" fmla="*/ 3614136 w 4746815"/>
              <a:gd name="connsiteY268" fmla="*/ 362002 h 442418"/>
              <a:gd name="connsiteX269" fmla="*/ 3617945 w 4746815"/>
              <a:gd name="connsiteY269" fmla="*/ 362002 h 442418"/>
              <a:gd name="connsiteX270" fmla="*/ 3619850 w 4746815"/>
              <a:gd name="connsiteY270" fmla="*/ 362002 h 442418"/>
              <a:gd name="connsiteX271" fmla="*/ 3621881 w 4746815"/>
              <a:gd name="connsiteY271" fmla="*/ 362002 h 442418"/>
              <a:gd name="connsiteX272" fmla="*/ 3623913 w 4746815"/>
              <a:gd name="connsiteY272" fmla="*/ 362002 h 442418"/>
              <a:gd name="connsiteX273" fmla="*/ 3631658 w 4746815"/>
              <a:gd name="connsiteY273" fmla="*/ 362002 h 442418"/>
              <a:gd name="connsiteX274" fmla="*/ 3635594 w 4746815"/>
              <a:gd name="connsiteY274" fmla="*/ 362002 h 442418"/>
              <a:gd name="connsiteX275" fmla="*/ 3645370 w 4746815"/>
              <a:gd name="connsiteY275" fmla="*/ 362002 h 442418"/>
              <a:gd name="connsiteX276" fmla="*/ 3647402 w 4746815"/>
              <a:gd name="connsiteY276" fmla="*/ 362002 h 442418"/>
              <a:gd name="connsiteX277" fmla="*/ 3653242 w 4746815"/>
              <a:gd name="connsiteY277" fmla="*/ 362002 h 442418"/>
              <a:gd name="connsiteX278" fmla="*/ 3655147 w 4746815"/>
              <a:gd name="connsiteY278" fmla="*/ 362002 h 442418"/>
              <a:gd name="connsiteX279" fmla="*/ 3657178 w 4746815"/>
              <a:gd name="connsiteY279" fmla="*/ 362002 h 442418"/>
              <a:gd name="connsiteX280" fmla="*/ 3659083 w 4746815"/>
              <a:gd name="connsiteY280" fmla="*/ 362002 h 442418"/>
              <a:gd name="connsiteX281" fmla="*/ 3661114 w 4746815"/>
              <a:gd name="connsiteY281" fmla="*/ 362002 h 442418"/>
              <a:gd name="connsiteX282" fmla="*/ 3663019 w 4746815"/>
              <a:gd name="connsiteY282" fmla="*/ 362002 h 442418"/>
              <a:gd name="connsiteX283" fmla="*/ 3674827 w 4746815"/>
              <a:gd name="connsiteY283" fmla="*/ 362002 h 442418"/>
              <a:gd name="connsiteX284" fmla="*/ 3676858 w 4746815"/>
              <a:gd name="connsiteY284" fmla="*/ 362002 h 442418"/>
              <a:gd name="connsiteX285" fmla="*/ 3678636 w 4746815"/>
              <a:gd name="connsiteY285" fmla="*/ 362002 h 442418"/>
              <a:gd name="connsiteX286" fmla="*/ 3682572 w 4746815"/>
              <a:gd name="connsiteY286" fmla="*/ 362002 h 442418"/>
              <a:gd name="connsiteX287" fmla="*/ 3686635 w 4746815"/>
              <a:gd name="connsiteY287" fmla="*/ 362002 h 442418"/>
              <a:gd name="connsiteX288" fmla="*/ 3688539 w 4746815"/>
              <a:gd name="connsiteY288" fmla="*/ 362002 h 442418"/>
              <a:gd name="connsiteX289" fmla="*/ 3690571 w 4746815"/>
              <a:gd name="connsiteY289" fmla="*/ 362002 h 442418"/>
              <a:gd name="connsiteX290" fmla="*/ 3692475 w 4746815"/>
              <a:gd name="connsiteY290" fmla="*/ 362002 h 442418"/>
              <a:gd name="connsiteX291" fmla="*/ 3694380 w 4746815"/>
              <a:gd name="connsiteY291" fmla="*/ 362002 h 442418"/>
              <a:gd name="connsiteX292" fmla="*/ 3696411 w 4746815"/>
              <a:gd name="connsiteY292" fmla="*/ 362002 h 442418"/>
              <a:gd name="connsiteX293" fmla="*/ 3698316 w 4746815"/>
              <a:gd name="connsiteY293" fmla="*/ 362002 h 442418"/>
              <a:gd name="connsiteX294" fmla="*/ 3700347 w 4746815"/>
              <a:gd name="connsiteY294" fmla="*/ 362002 h 442418"/>
              <a:gd name="connsiteX295" fmla="*/ 3706188 w 4746815"/>
              <a:gd name="connsiteY295" fmla="*/ 362002 h 442418"/>
              <a:gd name="connsiteX296" fmla="*/ 3708092 w 4746815"/>
              <a:gd name="connsiteY296" fmla="*/ 362002 h 442418"/>
              <a:gd name="connsiteX297" fmla="*/ 3710124 w 4746815"/>
              <a:gd name="connsiteY297" fmla="*/ 362002 h 442418"/>
              <a:gd name="connsiteX298" fmla="*/ 3712028 w 4746815"/>
              <a:gd name="connsiteY298" fmla="*/ 362002 h 442418"/>
              <a:gd name="connsiteX299" fmla="*/ 3714060 w 4746815"/>
              <a:gd name="connsiteY299" fmla="*/ 362002 h 442418"/>
              <a:gd name="connsiteX300" fmla="*/ 3717869 w 4746815"/>
              <a:gd name="connsiteY300" fmla="*/ 362002 h 442418"/>
              <a:gd name="connsiteX301" fmla="*/ 3719901 w 4746815"/>
              <a:gd name="connsiteY301" fmla="*/ 362002 h 442418"/>
              <a:gd name="connsiteX302" fmla="*/ 3721805 w 4746815"/>
              <a:gd name="connsiteY302" fmla="*/ 362002 h 442418"/>
              <a:gd name="connsiteX303" fmla="*/ 3727772 w 4746815"/>
              <a:gd name="connsiteY303" fmla="*/ 362002 h 442418"/>
              <a:gd name="connsiteX304" fmla="*/ 3729677 w 4746815"/>
              <a:gd name="connsiteY304" fmla="*/ 362002 h 442418"/>
              <a:gd name="connsiteX305" fmla="*/ 3731581 w 4746815"/>
              <a:gd name="connsiteY305" fmla="*/ 362002 h 442418"/>
              <a:gd name="connsiteX306" fmla="*/ 3733613 w 4746815"/>
              <a:gd name="connsiteY306" fmla="*/ 362002 h 442418"/>
              <a:gd name="connsiteX307" fmla="*/ 3735517 w 4746815"/>
              <a:gd name="connsiteY307" fmla="*/ 362002 h 442418"/>
              <a:gd name="connsiteX308" fmla="*/ 3737549 w 4746815"/>
              <a:gd name="connsiteY308" fmla="*/ 362002 h 442418"/>
              <a:gd name="connsiteX309" fmla="*/ 3739580 w 4746815"/>
              <a:gd name="connsiteY309" fmla="*/ 362002 h 442418"/>
              <a:gd name="connsiteX310" fmla="*/ 3741358 w 4746815"/>
              <a:gd name="connsiteY310" fmla="*/ 362002 h 442418"/>
              <a:gd name="connsiteX311" fmla="*/ 3745294 w 4746815"/>
              <a:gd name="connsiteY311" fmla="*/ 362002 h 442418"/>
              <a:gd name="connsiteX312" fmla="*/ 3747325 w 4746815"/>
              <a:gd name="connsiteY312" fmla="*/ 362002 h 442418"/>
              <a:gd name="connsiteX313" fmla="*/ 3749357 w 4746815"/>
              <a:gd name="connsiteY313" fmla="*/ 362002 h 442418"/>
              <a:gd name="connsiteX314" fmla="*/ 3751261 w 4746815"/>
              <a:gd name="connsiteY314" fmla="*/ 362002 h 442418"/>
              <a:gd name="connsiteX315" fmla="*/ 3753166 w 4746815"/>
              <a:gd name="connsiteY315" fmla="*/ 362002 h 442418"/>
              <a:gd name="connsiteX316" fmla="*/ 3757102 w 4746815"/>
              <a:gd name="connsiteY316" fmla="*/ 362002 h 442418"/>
              <a:gd name="connsiteX317" fmla="*/ 3759134 w 4746815"/>
              <a:gd name="connsiteY317" fmla="*/ 362002 h 442418"/>
              <a:gd name="connsiteX318" fmla="*/ 3761038 w 4746815"/>
              <a:gd name="connsiteY318" fmla="*/ 362002 h 442418"/>
              <a:gd name="connsiteX319" fmla="*/ 3763069 w 4746815"/>
              <a:gd name="connsiteY319" fmla="*/ 362002 h 442418"/>
              <a:gd name="connsiteX320" fmla="*/ 3766878 w 4746815"/>
              <a:gd name="connsiteY320" fmla="*/ 362002 h 442418"/>
              <a:gd name="connsiteX321" fmla="*/ 3770814 w 4746815"/>
              <a:gd name="connsiteY321" fmla="*/ 362002 h 442418"/>
              <a:gd name="connsiteX322" fmla="*/ 3776782 w 4746815"/>
              <a:gd name="connsiteY322" fmla="*/ 362002 h 442418"/>
              <a:gd name="connsiteX323" fmla="*/ 3782622 w 4746815"/>
              <a:gd name="connsiteY323" fmla="*/ 362002 h 442418"/>
              <a:gd name="connsiteX324" fmla="*/ 3784527 w 4746815"/>
              <a:gd name="connsiteY324" fmla="*/ 362002 h 442418"/>
              <a:gd name="connsiteX325" fmla="*/ 3786559 w 4746815"/>
              <a:gd name="connsiteY325" fmla="*/ 362002 h 442418"/>
              <a:gd name="connsiteX326" fmla="*/ 3798239 w 4746815"/>
              <a:gd name="connsiteY326" fmla="*/ 362002 h 442418"/>
              <a:gd name="connsiteX327" fmla="*/ 3802175 w 4746815"/>
              <a:gd name="connsiteY327" fmla="*/ 362002 h 442418"/>
              <a:gd name="connsiteX328" fmla="*/ 3804080 w 4746815"/>
              <a:gd name="connsiteY328" fmla="*/ 362002 h 442418"/>
              <a:gd name="connsiteX329" fmla="*/ 3806111 w 4746815"/>
              <a:gd name="connsiteY329" fmla="*/ 362002 h 442418"/>
              <a:gd name="connsiteX330" fmla="*/ 3808143 w 4746815"/>
              <a:gd name="connsiteY330" fmla="*/ 362002 h 442418"/>
              <a:gd name="connsiteX331" fmla="*/ 3812079 w 4746815"/>
              <a:gd name="connsiteY331" fmla="*/ 362002 h 442418"/>
              <a:gd name="connsiteX332" fmla="*/ 3815888 w 4746815"/>
              <a:gd name="connsiteY332" fmla="*/ 362002 h 442418"/>
              <a:gd name="connsiteX333" fmla="*/ 3817919 w 4746815"/>
              <a:gd name="connsiteY333" fmla="*/ 362002 h 442418"/>
              <a:gd name="connsiteX334" fmla="*/ 3821856 w 4746815"/>
              <a:gd name="connsiteY334" fmla="*/ 362002 h 442418"/>
              <a:gd name="connsiteX335" fmla="*/ 3823760 w 4746815"/>
              <a:gd name="connsiteY335" fmla="*/ 362002 h 442418"/>
              <a:gd name="connsiteX336" fmla="*/ 3825792 w 4746815"/>
              <a:gd name="connsiteY336" fmla="*/ 362002 h 442418"/>
              <a:gd name="connsiteX337" fmla="*/ 3827696 w 4746815"/>
              <a:gd name="connsiteY337" fmla="*/ 362002 h 442418"/>
              <a:gd name="connsiteX338" fmla="*/ 3829600 w 4746815"/>
              <a:gd name="connsiteY338" fmla="*/ 362002 h 442418"/>
              <a:gd name="connsiteX339" fmla="*/ 3831632 w 4746815"/>
              <a:gd name="connsiteY339" fmla="*/ 362002 h 442418"/>
              <a:gd name="connsiteX340" fmla="*/ 3833536 w 4746815"/>
              <a:gd name="connsiteY340" fmla="*/ 362002 h 442418"/>
              <a:gd name="connsiteX341" fmla="*/ 3835568 w 4746815"/>
              <a:gd name="connsiteY341" fmla="*/ 362002 h 442418"/>
              <a:gd name="connsiteX342" fmla="*/ 3837472 w 4746815"/>
              <a:gd name="connsiteY342" fmla="*/ 362002 h 442418"/>
              <a:gd name="connsiteX343" fmla="*/ 3841408 w 4746815"/>
              <a:gd name="connsiteY343" fmla="*/ 362002 h 442418"/>
              <a:gd name="connsiteX344" fmla="*/ 3845344 w 4746815"/>
              <a:gd name="connsiteY344" fmla="*/ 362002 h 442418"/>
              <a:gd name="connsiteX345" fmla="*/ 3845344 w 4746815"/>
              <a:gd name="connsiteY345" fmla="*/ 372054 h 442418"/>
              <a:gd name="connsiteX346" fmla="*/ 3847249 w 4746815"/>
              <a:gd name="connsiteY346" fmla="*/ 372054 h 442418"/>
              <a:gd name="connsiteX347" fmla="*/ 3851185 w 4746815"/>
              <a:gd name="connsiteY347" fmla="*/ 372054 h 442418"/>
              <a:gd name="connsiteX348" fmla="*/ 3855121 w 4746815"/>
              <a:gd name="connsiteY348" fmla="*/ 372054 h 442418"/>
              <a:gd name="connsiteX349" fmla="*/ 3859057 w 4746815"/>
              <a:gd name="connsiteY349" fmla="*/ 372054 h 442418"/>
              <a:gd name="connsiteX350" fmla="*/ 3860961 w 4746815"/>
              <a:gd name="connsiteY350" fmla="*/ 372054 h 442418"/>
              <a:gd name="connsiteX351" fmla="*/ 3862993 w 4746815"/>
              <a:gd name="connsiteY351" fmla="*/ 372054 h 442418"/>
              <a:gd name="connsiteX352" fmla="*/ 3864897 w 4746815"/>
              <a:gd name="connsiteY352" fmla="*/ 372054 h 442418"/>
              <a:gd name="connsiteX353" fmla="*/ 3870865 w 4746815"/>
              <a:gd name="connsiteY353" fmla="*/ 372054 h 442418"/>
              <a:gd name="connsiteX354" fmla="*/ 3878610 w 4746815"/>
              <a:gd name="connsiteY354" fmla="*/ 372054 h 442418"/>
              <a:gd name="connsiteX355" fmla="*/ 3882546 w 4746815"/>
              <a:gd name="connsiteY355" fmla="*/ 372054 h 442418"/>
              <a:gd name="connsiteX356" fmla="*/ 3884577 w 4746815"/>
              <a:gd name="connsiteY356" fmla="*/ 372054 h 442418"/>
              <a:gd name="connsiteX357" fmla="*/ 3888387 w 4746815"/>
              <a:gd name="connsiteY357" fmla="*/ 372054 h 442418"/>
              <a:gd name="connsiteX358" fmla="*/ 3890418 w 4746815"/>
              <a:gd name="connsiteY358" fmla="*/ 372054 h 442418"/>
              <a:gd name="connsiteX359" fmla="*/ 3898290 w 4746815"/>
              <a:gd name="connsiteY359" fmla="*/ 372054 h 442418"/>
              <a:gd name="connsiteX360" fmla="*/ 3900194 w 4746815"/>
              <a:gd name="connsiteY360" fmla="*/ 372054 h 442418"/>
              <a:gd name="connsiteX361" fmla="*/ 3904130 w 4746815"/>
              <a:gd name="connsiteY361" fmla="*/ 372054 h 442418"/>
              <a:gd name="connsiteX362" fmla="*/ 3906035 w 4746815"/>
              <a:gd name="connsiteY362" fmla="*/ 372054 h 442418"/>
              <a:gd name="connsiteX363" fmla="*/ 3908066 w 4746815"/>
              <a:gd name="connsiteY363" fmla="*/ 372054 h 442418"/>
              <a:gd name="connsiteX364" fmla="*/ 3913907 w 4746815"/>
              <a:gd name="connsiteY364" fmla="*/ 372054 h 442418"/>
              <a:gd name="connsiteX365" fmla="*/ 3919748 w 4746815"/>
              <a:gd name="connsiteY365" fmla="*/ 372054 h 442418"/>
              <a:gd name="connsiteX366" fmla="*/ 3919748 w 4746815"/>
              <a:gd name="connsiteY366" fmla="*/ 384651 h 442418"/>
              <a:gd name="connsiteX367" fmla="*/ 3921779 w 4746815"/>
              <a:gd name="connsiteY367" fmla="*/ 384651 h 442418"/>
              <a:gd name="connsiteX368" fmla="*/ 3925588 w 4746815"/>
              <a:gd name="connsiteY368" fmla="*/ 384651 h 442418"/>
              <a:gd name="connsiteX369" fmla="*/ 3927620 w 4746815"/>
              <a:gd name="connsiteY369" fmla="*/ 384651 h 442418"/>
              <a:gd name="connsiteX370" fmla="*/ 3929524 w 4746815"/>
              <a:gd name="connsiteY370" fmla="*/ 384651 h 442418"/>
              <a:gd name="connsiteX371" fmla="*/ 3933587 w 4746815"/>
              <a:gd name="connsiteY371" fmla="*/ 384651 h 442418"/>
              <a:gd name="connsiteX372" fmla="*/ 3937396 w 4746815"/>
              <a:gd name="connsiteY372" fmla="*/ 384651 h 442418"/>
              <a:gd name="connsiteX373" fmla="*/ 3941332 w 4746815"/>
              <a:gd name="connsiteY373" fmla="*/ 384651 h 442418"/>
              <a:gd name="connsiteX374" fmla="*/ 3945268 w 4746815"/>
              <a:gd name="connsiteY374" fmla="*/ 384651 h 442418"/>
              <a:gd name="connsiteX375" fmla="*/ 3951109 w 4746815"/>
              <a:gd name="connsiteY375" fmla="*/ 384651 h 442418"/>
              <a:gd name="connsiteX376" fmla="*/ 3958981 w 4746815"/>
              <a:gd name="connsiteY376" fmla="*/ 384651 h 442418"/>
              <a:gd name="connsiteX377" fmla="*/ 3962917 w 4746815"/>
              <a:gd name="connsiteY377" fmla="*/ 384651 h 442418"/>
              <a:gd name="connsiteX378" fmla="*/ 3964821 w 4746815"/>
              <a:gd name="connsiteY378" fmla="*/ 384651 h 442418"/>
              <a:gd name="connsiteX379" fmla="*/ 3968757 w 4746815"/>
              <a:gd name="connsiteY379" fmla="*/ 384651 h 442418"/>
              <a:gd name="connsiteX380" fmla="*/ 3970788 w 4746815"/>
              <a:gd name="connsiteY380" fmla="*/ 384651 h 442418"/>
              <a:gd name="connsiteX381" fmla="*/ 3976629 w 4746815"/>
              <a:gd name="connsiteY381" fmla="*/ 384651 h 442418"/>
              <a:gd name="connsiteX382" fmla="*/ 3978534 w 4746815"/>
              <a:gd name="connsiteY382" fmla="*/ 384651 h 442418"/>
              <a:gd name="connsiteX383" fmla="*/ 3980565 w 4746815"/>
              <a:gd name="connsiteY383" fmla="*/ 384651 h 442418"/>
              <a:gd name="connsiteX384" fmla="*/ 3984501 w 4746815"/>
              <a:gd name="connsiteY384" fmla="*/ 384651 h 442418"/>
              <a:gd name="connsiteX385" fmla="*/ 3986406 w 4746815"/>
              <a:gd name="connsiteY385" fmla="*/ 384651 h 442418"/>
              <a:gd name="connsiteX386" fmla="*/ 3988310 w 4746815"/>
              <a:gd name="connsiteY386" fmla="*/ 384651 h 442418"/>
              <a:gd name="connsiteX387" fmla="*/ 3992246 w 4746815"/>
              <a:gd name="connsiteY387" fmla="*/ 384651 h 442418"/>
              <a:gd name="connsiteX388" fmla="*/ 3996309 w 4746815"/>
              <a:gd name="connsiteY388" fmla="*/ 384651 h 442418"/>
              <a:gd name="connsiteX389" fmla="*/ 3998214 w 4746815"/>
              <a:gd name="connsiteY389" fmla="*/ 384651 h 442418"/>
              <a:gd name="connsiteX390" fmla="*/ 4000118 w 4746815"/>
              <a:gd name="connsiteY390" fmla="*/ 384651 h 442418"/>
              <a:gd name="connsiteX391" fmla="*/ 4004054 w 4746815"/>
              <a:gd name="connsiteY391" fmla="*/ 384651 h 442418"/>
              <a:gd name="connsiteX392" fmla="*/ 4006086 w 4746815"/>
              <a:gd name="connsiteY392" fmla="*/ 384651 h 442418"/>
              <a:gd name="connsiteX393" fmla="*/ 4007990 w 4746815"/>
              <a:gd name="connsiteY393" fmla="*/ 384651 h 442418"/>
              <a:gd name="connsiteX394" fmla="*/ 4010021 w 4746815"/>
              <a:gd name="connsiteY394" fmla="*/ 384651 h 442418"/>
              <a:gd name="connsiteX395" fmla="*/ 4011926 w 4746815"/>
              <a:gd name="connsiteY395" fmla="*/ 384651 h 442418"/>
              <a:gd name="connsiteX396" fmla="*/ 4021703 w 4746815"/>
              <a:gd name="connsiteY396" fmla="*/ 384651 h 442418"/>
              <a:gd name="connsiteX397" fmla="*/ 4029575 w 4746815"/>
              <a:gd name="connsiteY397" fmla="*/ 384651 h 442418"/>
              <a:gd name="connsiteX398" fmla="*/ 4033511 w 4746815"/>
              <a:gd name="connsiteY398" fmla="*/ 384651 h 442418"/>
              <a:gd name="connsiteX399" fmla="*/ 4041256 w 4746815"/>
              <a:gd name="connsiteY399" fmla="*/ 384651 h 442418"/>
              <a:gd name="connsiteX400" fmla="*/ 4045192 w 4746815"/>
              <a:gd name="connsiteY400" fmla="*/ 384651 h 442418"/>
              <a:gd name="connsiteX401" fmla="*/ 4047223 w 4746815"/>
              <a:gd name="connsiteY401" fmla="*/ 384651 h 442418"/>
              <a:gd name="connsiteX402" fmla="*/ 4049128 w 4746815"/>
              <a:gd name="connsiteY402" fmla="*/ 384651 h 442418"/>
              <a:gd name="connsiteX403" fmla="*/ 4053064 w 4746815"/>
              <a:gd name="connsiteY403" fmla="*/ 384651 h 442418"/>
              <a:gd name="connsiteX404" fmla="*/ 4054968 w 4746815"/>
              <a:gd name="connsiteY404" fmla="*/ 384651 h 442418"/>
              <a:gd name="connsiteX405" fmla="*/ 4057000 w 4746815"/>
              <a:gd name="connsiteY405" fmla="*/ 384651 h 442418"/>
              <a:gd name="connsiteX406" fmla="*/ 4064745 w 4746815"/>
              <a:gd name="connsiteY406" fmla="*/ 384651 h 442418"/>
              <a:gd name="connsiteX407" fmla="*/ 4070712 w 4746815"/>
              <a:gd name="connsiteY407" fmla="*/ 384651 h 442418"/>
              <a:gd name="connsiteX408" fmla="*/ 4074648 w 4746815"/>
              <a:gd name="connsiteY408" fmla="*/ 384651 h 442418"/>
              <a:gd name="connsiteX409" fmla="*/ 4076553 w 4746815"/>
              <a:gd name="connsiteY409" fmla="*/ 384651 h 442418"/>
              <a:gd name="connsiteX410" fmla="*/ 4078584 w 4746815"/>
              <a:gd name="connsiteY410" fmla="*/ 384651 h 442418"/>
              <a:gd name="connsiteX411" fmla="*/ 4080489 w 4746815"/>
              <a:gd name="connsiteY411" fmla="*/ 384651 h 442418"/>
              <a:gd name="connsiteX412" fmla="*/ 4082520 w 4746815"/>
              <a:gd name="connsiteY412" fmla="*/ 384651 h 442418"/>
              <a:gd name="connsiteX413" fmla="*/ 4098137 w 4746815"/>
              <a:gd name="connsiteY413" fmla="*/ 384651 h 442418"/>
              <a:gd name="connsiteX414" fmla="*/ 4103978 w 4746815"/>
              <a:gd name="connsiteY414" fmla="*/ 384651 h 442418"/>
              <a:gd name="connsiteX415" fmla="*/ 4106009 w 4746815"/>
              <a:gd name="connsiteY415" fmla="*/ 384651 h 442418"/>
              <a:gd name="connsiteX416" fmla="*/ 4107914 w 4746815"/>
              <a:gd name="connsiteY416" fmla="*/ 384651 h 442418"/>
              <a:gd name="connsiteX417" fmla="*/ 4113754 w 4746815"/>
              <a:gd name="connsiteY417" fmla="*/ 384651 h 442418"/>
              <a:gd name="connsiteX418" fmla="*/ 4117690 w 4746815"/>
              <a:gd name="connsiteY418" fmla="*/ 384651 h 442418"/>
              <a:gd name="connsiteX419" fmla="*/ 4119722 w 4746815"/>
              <a:gd name="connsiteY419" fmla="*/ 384651 h 442418"/>
              <a:gd name="connsiteX420" fmla="*/ 4127594 w 4746815"/>
              <a:gd name="connsiteY420" fmla="*/ 384651 h 442418"/>
              <a:gd name="connsiteX421" fmla="*/ 4129498 w 4746815"/>
              <a:gd name="connsiteY421" fmla="*/ 384651 h 442418"/>
              <a:gd name="connsiteX422" fmla="*/ 4133434 w 4746815"/>
              <a:gd name="connsiteY422" fmla="*/ 384651 h 442418"/>
              <a:gd name="connsiteX423" fmla="*/ 4137370 w 4746815"/>
              <a:gd name="connsiteY423" fmla="*/ 384651 h 442418"/>
              <a:gd name="connsiteX424" fmla="*/ 4141306 w 4746815"/>
              <a:gd name="connsiteY424" fmla="*/ 384651 h 442418"/>
              <a:gd name="connsiteX425" fmla="*/ 4143211 w 4746815"/>
              <a:gd name="connsiteY425" fmla="*/ 384651 h 442418"/>
              <a:gd name="connsiteX426" fmla="*/ 4152987 w 4746815"/>
              <a:gd name="connsiteY426" fmla="*/ 384651 h 442418"/>
              <a:gd name="connsiteX427" fmla="*/ 4156923 w 4746815"/>
              <a:gd name="connsiteY427" fmla="*/ 384651 h 442418"/>
              <a:gd name="connsiteX428" fmla="*/ 4158828 w 4746815"/>
              <a:gd name="connsiteY428" fmla="*/ 384651 h 442418"/>
              <a:gd name="connsiteX429" fmla="*/ 4166700 w 4746815"/>
              <a:gd name="connsiteY429" fmla="*/ 384651 h 442418"/>
              <a:gd name="connsiteX430" fmla="*/ 4168731 w 4746815"/>
              <a:gd name="connsiteY430" fmla="*/ 384651 h 442418"/>
              <a:gd name="connsiteX431" fmla="*/ 4174572 w 4746815"/>
              <a:gd name="connsiteY431" fmla="*/ 384651 h 442418"/>
              <a:gd name="connsiteX432" fmla="*/ 4186253 w 4746815"/>
              <a:gd name="connsiteY432" fmla="*/ 384651 h 442418"/>
              <a:gd name="connsiteX433" fmla="*/ 4192220 w 4746815"/>
              <a:gd name="connsiteY433" fmla="*/ 384651 h 442418"/>
              <a:gd name="connsiteX434" fmla="*/ 4200092 w 4746815"/>
              <a:gd name="connsiteY434" fmla="*/ 384651 h 442418"/>
              <a:gd name="connsiteX435" fmla="*/ 4204028 w 4746815"/>
              <a:gd name="connsiteY435" fmla="*/ 384651 h 442418"/>
              <a:gd name="connsiteX436" fmla="*/ 4205933 w 4746815"/>
              <a:gd name="connsiteY436" fmla="*/ 384651 h 442418"/>
              <a:gd name="connsiteX437" fmla="*/ 4207838 w 4746815"/>
              <a:gd name="connsiteY437" fmla="*/ 384651 h 442418"/>
              <a:gd name="connsiteX438" fmla="*/ 4207838 w 4746815"/>
              <a:gd name="connsiteY438" fmla="*/ 442418 h 442418"/>
              <a:gd name="connsiteX439" fmla="*/ 4213805 w 4746815"/>
              <a:gd name="connsiteY439" fmla="*/ 442418 h 442418"/>
              <a:gd name="connsiteX440" fmla="*/ 4219645 w 4746815"/>
              <a:gd name="connsiteY440" fmla="*/ 442418 h 442418"/>
              <a:gd name="connsiteX441" fmla="*/ 4223581 w 4746815"/>
              <a:gd name="connsiteY441" fmla="*/ 442418 h 442418"/>
              <a:gd name="connsiteX442" fmla="*/ 4225486 w 4746815"/>
              <a:gd name="connsiteY442" fmla="*/ 442418 h 442418"/>
              <a:gd name="connsiteX443" fmla="*/ 4231453 w 4746815"/>
              <a:gd name="connsiteY443" fmla="*/ 442418 h 442418"/>
              <a:gd name="connsiteX444" fmla="*/ 4233358 w 4746815"/>
              <a:gd name="connsiteY444" fmla="*/ 442418 h 442418"/>
              <a:gd name="connsiteX445" fmla="*/ 4239199 w 4746815"/>
              <a:gd name="connsiteY445" fmla="*/ 442418 h 442418"/>
              <a:gd name="connsiteX446" fmla="*/ 4241230 w 4746815"/>
              <a:gd name="connsiteY446" fmla="*/ 442418 h 442418"/>
              <a:gd name="connsiteX447" fmla="*/ 4247070 w 4746815"/>
              <a:gd name="connsiteY447" fmla="*/ 442418 h 442418"/>
              <a:gd name="connsiteX448" fmla="*/ 4253038 w 4746815"/>
              <a:gd name="connsiteY448" fmla="*/ 442418 h 442418"/>
              <a:gd name="connsiteX449" fmla="*/ 4266750 w 4746815"/>
              <a:gd name="connsiteY449" fmla="*/ 442418 h 442418"/>
              <a:gd name="connsiteX450" fmla="*/ 4268655 w 4746815"/>
              <a:gd name="connsiteY450" fmla="*/ 442418 h 442418"/>
              <a:gd name="connsiteX451" fmla="*/ 4270560 w 4746815"/>
              <a:gd name="connsiteY451" fmla="*/ 442418 h 442418"/>
              <a:gd name="connsiteX452" fmla="*/ 4272591 w 4746815"/>
              <a:gd name="connsiteY452" fmla="*/ 442418 h 442418"/>
              <a:gd name="connsiteX453" fmla="*/ 4290239 w 4746815"/>
              <a:gd name="connsiteY453" fmla="*/ 442418 h 442418"/>
              <a:gd name="connsiteX454" fmla="*/ 4307761 w 4746815"/>
              <a:gd name="connsiteY454" fmla="*/ 442418 h 442418"/>
              <a:gd name="connsiteX455" fmla="*/ 4325536 w 4746815"/>
              <a:gd name="connsiteY455" fmla="*/ 442418 h 442418"/>
              <a:gd name="connsiteX456" fmla="*/ 4337218 w 4746815"/>
              <a:gd name="connsiteY456" fmla="*/ 442418 h 442418"/>
              <a:gd name="connsiteX457" fmla="*/ 4343185 w 4746815"/>
              <a:gd name="connsiteY457" fmla="*/ 442418 h 442418"/>
              <a:gd name="connsiteX458" fmla="*/ 4350930 w 4746815"/>
              <a:gd name="connsiteY458" fmla="*/ 442418 h 442418"/>
              <a:gd name="connsiteX459" fmla="*/ 4366674 w 4746815"/>
              <a:gd name="connsiteY459" fmla="*/ 442418 h 442418"/>
              <a:gd name="connsiteX460" fmla="*/ 4368579 w 4746815"/>
              <a:gd name="connsiteY460" fmla="*/ 442418 h 442418"/>
              <a:gd name="connsiteX461" fmla="*/ 4372515 w 4746815"/>
              <a:gd name="connsiteY461" fmla="*/ 442418 h 442418"/>
              <a:gd name="connsiteX462" fmla="*/ 4490087 w 4746815"/>
              <a:gd name="connsiteY462" fmla="*/ 442418 h 442418"/>
              <a:gd name="connsiteX463" fmla="*/ 4497959 w 4746815"/>
              <a:gd name="connsiteY463" fmla="*/ 442418 h 442418"/>
              <a:gd name="connsiteX464" fmla="*/ 4746815 w 4746815"/>
              <a:gd name="connsiteY464" fmla="*/ 442418 h 442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Lst>
            <a:rect l="l" t="t" r="r" b="b"/>
            <a:pathLst>
              <a:path w="4746815" h="442418">
                <a:moveTo>
                  <a:pt x="0" y="0"/>
                </a:moveTo>
                <a:lnTo>
                  <a:pt x="2031" y="0"/>
                </a:lnTo>
                <a:lnTo>
                  <a:pt x="15744" y="0"/>
                </a:lnTo>
                <a:lnTo>
                  <a:pt x="15744" y="4199"/>
                </a:lnTo>
                <a:lnTo>
                  <a:pt x="19680" y="4199"/>
                </a:lnTo>
                <a:lnTo>
                  <a:pt x="19680" y="8271"/>
                </a:lnTo>
                <a:lnTo>
                  <a:pt x="47232" y="8271"/>
                </a:lnTo>
                <a:lnTo>
                  <a:pt x="47232" y="12470"/>
                </a:lnTo>
                <a:lnTo>
                  <a:pt x="51041" y="12470"/>
                </a:lnTo>
                <a:lnTo>
                  <a:pt x="51041" y="16669"/>
                </a:lnTo>
                <a:lnTo>
                  <a:pt x="58913" y="16669"/>
                </a:lnTo>
                <a:lnTo>
                  <a:pt x="58913" y="20613"/>
                </a:lnTo>
                <a:lnTo>
                  <a:pt x="150965" y="20613"/>
                </a:lnTo>
                <a:lnTo>
                  <a:pt x="150965" y="24812"/>
                </a:lnTo>
                <a:lnTo>
                  <a:pt x="182453" y="24812"/>
                </a:lnTo>
                <a:lnTo>
                  <a:pt x="182453" y="29011"/>
                </a:lnTo>
                <a:lnTo>
                  <a:pt x="192229" y="29011"/>
                </a:lnTo>
                <a:lnTo>
                  <a:pt x="192229" y="33083"/>
                </a:lnTo>
                <a:lnTo>
                  <a:pt x="237176" y="33083"/>
                </a:lnTo>
                <a:lnTo>
                  <a:pt x="248984" y="33083"/>
                </a:lnTo>
                <a:lnTo>
                  <a:pt x="248984" y="37282"/>
                </a:lnTo>
                <a:lnTo>
                  <a:pt x="262696" y="37282"/>
                </a:lnTo>
                <a:lnTo>
                  <a:pt x="262696" y="41353"/>
                </a:lnTo>
                <a:lnTo>
                  <a:pt x="270568" y="41353"/>
                </a:lnTo>
                <a:lnTo>
                  <a:pt x="270568" y="45425"/>
                </a:lnTo>
                <a:lnTo>
                  <a:pt x="272473" y="45425"/>
                </a:lnTo>
                <a:lnTo>
                  <a:pt x="272473" y="49624"/>
                </a:lnTo>
                <a:lnTo>
                  <a:pt x="280345" y="49624"/>
                </a:lnTo>
                <a:lnTo>
                  <a:pt x="280345" y="53696"/>
                </a:lnTo>
                <a:lnTo>
                  <a:pt x="288217" y="53696"/>
                </a:lnTo>
                <a:lnTo>
                  <a:pt x="288217" y="57895"/>
                </a:lnTo>
                <a:lnTo>
                  <a:pt x="301929" y="57895"/>
                </a:lnTo>
                <a:lnTo>
                  <a:pt x="303961" y="57895"/>
                </a:lnTo>
                <a:lnTo>
                  <a:pt x="303961" y="62094"/>
                </a:lnTo>
                <a:lnTo>
                  <a:pt x="358684" y="62094"/>
                </a:lnTo>
                <a:lnTo>
                  <a:pt x="380268" y="62094"/>
                </a:lnTo>
                <a:lnTo>
                  <a:pt x="392076" y="62094"/>
                </a:lnTo>
                <a:lnTo>
                  <a:pt x="401853" y="62094"/>
                </a:lnTo>
                <a:lnTo>
                  <a:pt x="431182" y="62094"/>
                </a:lnTo>
                <a:lnTo>
                  <a:pt x="431182" y="66166"/>
                </a:lnTo>
                <a:lnTo>
                  <a:pt x="441086" y="66166"/>
                </a:lnTo>
                <a:lnTo>
                  <a:pt x="441086" y="70364"/>
                </a:lnTo>
                <a:lnTo>
                  <a:pt x="448958" y="70364"/>
                </a:lnTo>
                <a:lnTo>
                  <a:pt x="448958" y="74563"/>
                </a:lnTo>
                <a:lnTo>
                  <a:pt x="450862" y="74563"/>
                </a:lnTo>
                <a:lnTo>
                  <a:pt x="462670" y="74563"/>
                </a:lnTo>
                <a:lnTo>
                  <a:pt x="462670" y="78762"/>
                </a:lnTo>
                <a:lnTo>
                  <a:pt x="492000" y="78762"/>
                </a:lnTo>
                <a:lnTo>
                  <a:pt x="492000" y="82961"/>
                </a:lnTo>
                <a:lnTo>
                  <a:pt x="493904" y="82961"/>
                </a:lnTo>
                <a:lnTo>
                  <a:pt x="493904" y="87160"/>
                </a:lnTo>
                <a:lnTo>
                  <a:pt x="495936" y="87160"/>
                </a:lnTo>
                <a:lnTo>
                  <a:pt x="495936" y="91359"/>
                </a:lnTo>
                <a:lnTo>
                  <a:pt x="507744" y="91359"/>
                </a:lnTo>
                <a:lnTo>
                  <a:pt x="507744" y="99630"/>
                </a:lnTo>
                <a:lnTo>
                  <a:pt x="511680" y="99630"/>
                </a:lnTo>
                <a:lnTo>
                  <a:pt x="511680" y="103829"/>
                </a:lnTo>
                <a:lnTo>
                  <a:pt x="515489" y="103829"/>
                </a:lnTo>
                <a:lnTo>
                  <a:pt x="515489" y="108028"/>
                </a:lnTo>
                <a:lnTo>
                  <a:pt x="517520" y="108028"/>
                </a:lnTo>
                <a:lnTo>
                  <a:pt x="517520" y="112227"/>
                </a:lnTo>
                <a:lnTo>
                  <a:pt x="535169" y="112227"/>
                </a:lnTo>
                <a:lnTo>
                  <a:pt x="535169" y="116426"/>
                </a:lnTo>
                <a:lnTo>
                  <a:pt x="576307" y="116426"/>
                </a:lnTo>
                <a:lnTo>
                  <a:pt x="576307" y="120625"/>
                </a:lnTo>
                <a:lnTo>
                  <a:pt x="617444" y="120625"/>
                </a:lnTo>
                <a:lnTo>
                  <a:pt x="617444" y="124824"/>
                </a:lnTo>
                <a:lnTo>
                  <a:pt x="652741" y="124824"/>
                </a:lnTo>
                <a:lnTo>
                  <a:pt x="652741" y="128895"/>
                </a:lnTo>
                <a:lnTo>
                  <a:pt x="664422" y="128895"/>
                </a:lnTo>
                <a:lnTo>
                  <a:pt x="664422" y="133222"/>
                </a:lnTo>
                <a:lnTo>
                  <a:pt x="666454" y="133222"/>
                </a:lnTo>
                <a:lnTo>
                  <a:pt x="666454" y="137293"/>
                </a:lnTo>
                <a:lnTo>
                  <a:pt x="670390" y="137293"/>
                </a:lnTo>
                <a:lnTo>
                  <a:pt x="670390" y="141620"/>
                </a:lnTo>
                <a:lnTo>
                  <a:pt x="689943" y="141620"/>
                </a:lnTo>
                <a:lnTo>
                  <a:pt x="689943" y="145691"/>
                </a:lnTo>
                <a:lnTo>
                  <a:pt x="709623" y="145691"/>
                </a:lnTo>
                <a:lnTo>
                  <a:pt x="709623" y="150018"/>
                </a:lnTo>
                <a:lnTo>
                  <a:pt x="766377" y="150018"/>
                </a:lnTo>
                <a:lnTo>
                  <a:pt x="766377" y="154089"/>
                </a:lnTo>
                <a:lnTo>
                  <a:pt x="776154" y="154089"/>
                </a:lnTo>
                <a:lnTo>
                  <a:pt x="776154" y="158288"/>
                </a:lnTo>
                <a:lnTo>
                  <a:pt x="789866" y="158288"/>
                </a:lnTo>
                <a:lnTo>
                  <a:pt x="789866" y="162487"/>
                </a:lnTo>
                <a:lnTo>
                  <a:pt x="797738" y="162487"/>
                </a:lnTo>
                <a:lnTo>
                  <a:pt x="813355" y="162487"/>
                </a:lnTo>
                <a:lnTo>
                  <a:pt x="819323" y="162487"/>
                </a:lnTo>
                <a:lnTo>
                  <a:pt x="819323" y="166686"/>
                </a:lnTo>
                <a:lnTo>
                  <a:pt x="856524" y="166686"/>
                </a:lnTo>
                <a:lnTo>
                  <a:pt x="856524" y="170885"/>
                </a:lnTo>
                <a:lnTo>
                  <a:pt x="858556" y="170885"/>
                </a:lnTo>
                <a:lnTo>
                  <a:pt x="858556" y="175084"/>
                </a:lnTo>
                <a:lnTo>
                  <a:pt x="991745" y="175084"/>
                </a:lnTo>
                <a:lnTo>
                  <a:pt x="991745" y="183482"/>
                </a:lnTo>
                <a:lnTo>
                  <a:pt x="1019297" y="183482"/>
                </a:lnTo>
                <a:lnTo>
                  <a:pt x="1019297" y="187808"/>
                </a:lnTo>
                <a:lnTo>
                  <a:pt x="1052562" y="187808"/>
                </a:lnTo>
                <a:lnTo>
                  <a:pt x="1052562" y="191880"/>
                </a:lnTo>
                <a:lnTo>
                  <a:pt x="1078083" y="191880"/>
                </a:lnTo>
                <a:lnTo>
                  <a:pt x="1099540" y="191880"/>
                </a:lnTo>
                <a:lnTo>
                  <a:pt x="1099540" y="196079"/>
                </a:lnTo>
                <a:lnTo>
                  <a:pt x="1109317" y="196079"/>
                </a:lnTo>
                <a:lnTo>
                  <a:pt x="1109317" y="200405"/>
                </a:lnTo>
                <a:lnTo>
                  <a:pt x="1117189" y="200405"/>
                </a:lnTo>
                <a:lnTo>
                  <a:pt x="1117189" y="204477"/>
                </a:lnTo>
                <a:lnTo>
                  <a:pt x="1126965" y="204477"/>
                </a:lnTo>
                <a:lnTo>
                  <a:pt x="1126965" y="208803"/>
                </a:lnTo>
                <a:lnTo>
                  <a:pt x="1166198" y="208803"/>
                </a:lnTo>
                <a:lnTo>
                  <a:pt x="1166198" y="213002"/>
                </a:lnTo>
                <a:lnTo>
                  <a:pt x="1215208" y="213002"/>
                </a:lnTo>
                <a:lnTo>
                  <a:pt x="1215208" y="217201"/>
                </a:lnTo>
                <a:lnTo>
                  <a:pt x="1250505" y="217201"/>
                </a:lnTo>
                <a:lnTo>
                  <a:pt x="1250505" y="221400"/>
                </a:lnTo>
                <a:lnTo>
                  <a:pt x="1262313" y="221400"/>
                </a:lnTo>
                <a:lnTo>
                  <a:pt x="1262313" y="225599"/>
                </a:lnTo>
                <a:lnTo>
                  <a:pt x="1307260" y="225599"/>
                </a:lnTo>
                <a:lnTo>
                  <a:pt x="1309291" y="225599"/>
                </a:lnTo>
                <a:lnTo>
                  <a:pt x="1583668" y="225599"/>
                </a:lnTo>
                <a:lnTo>
                  <a:pt x="1583668" y="229925"/>
                </a:lnTo>
                <a:lnTo>
                  <a:pt x="1599285" y="229925"/>
                </a:lnTo>
                <a:lnTo>
                  <a:pt x="1599285" y="234124"/>
                </a:lnTo>
                <a:lnTo>
                  <a:pt x="1601317" y="234124"/>
                </a:lnTo>
                <a:lnTo>
                  <a:pt x="1601317" y="238323"/>
                </a:lnTo>
                <a:lnTo>
                  <a:pt x="1642455" y="238323"/>
                </a:lnTo>
                <a:lnTo>
                  <a:pt x="1642455" y="242649"/>
                </a:lnTo>
                <a:lnTo>
                  <a:pt x="1667975" y="242649"/>
                </a:lnTo>
                <a:lnTo>
                  <a:pt x="1667975" y="246848"/>
                </a:lnTo>
                <a:lnTo>
                  <a:pt x="1693368" y="246848"/>
                </a:lnTo>
                <a:lnTo>
                  <a:pt x="1693368" y="251047"/>
                </a:lnTo>
                <a:lnTo>
                  <a:pt x="1724730" y="251047"/>
                </a:lnTo>
                <a:lnTo>
                  <a:pt x="1724730" y="255373"/>
                </a:lnTo>
                <a:lnTo>
                  <a:pt x="1740474" y="255373"/>
                </a:lnTo>
                <a:lnTo>
                  <a:pt x="1740474" y="259445"/>
                </a:lnTo>
                <a:lnTo>
                  <a:pt x="1773739" y="259445"/>
                </a:lnTo>
                <a:lnTo>
                  <a:pt x="1773739" y="263771"/>
                </a:lnTo>
                <a:lnTo>
                  <a:pt x="1775771" y="263771"/>
                </a:lnTo>
                <a:lnTo>
                  <a:pt x="1775771" y="267970"/>
                </a:lnTo>
                <a:lnTo>
                  <a:pt x="1842429" y="267970"/>
                </a:lnTo>
                <a:lnTo>
                  <a:pt x="1842429" y="272169"/>
                </a:lnTo>
                <a:lnTo>
                  <a:pt x="1901215" y="272169"/>
                </a:lnTo>
                <a:lnTo>
                  <a:pt x="1901215" y="276495"/>
                </a:lnTo>
                <a:lnTo>
                  <a:pt x="1928640" y="276495"/>
                </a:lnTo>
                <a:lnTo>
                  <a:pt x="1928640" y="280694"/>
                </a:lnTo>
                <a:lnTo>
                  <a:pt x="1948193" y="280694"/>
                </a:lnTo>
                <a:lnTo>
                  <a:pt x="1948193" y="284893"/>
                </a:lnTo>
                <a:lnTo>
                  <a:pt x="1991362" y="284893"/>
                </a:lnTo>
                <a:lnTo>
                  <a:pt x="2008883" y="284893"/>
                </a:lnTo>
                <a:lnTo>
                  <a:pt x="2030468" y="284893"/>
                </a:lnTo>
                <a:lnTo>
                  <a:pt x="2030468" y="289092"/>
                </a:lnTo>
                <a:lnTo>
                  <a:pt x="2075541" y="289092"/>
                </a:lnTo>
                <a:lnTo>
                  <a:pt x="2075541" y="293419"/>
                </a:lnTo>
                <a:lnTo>
                  <a:pt x="2120615" y="293419"/>
                </a:lnTo>
                <a:lnTo>
                  <a:pt x="2144104" y="293419"/>
                </a:lnTo>
                <a:lnTo>
                  <a:pt x="2144104" y="297745"/>
                </a:lnTo>
                <a:lnTo>
                  <a:pt x="2148040" y="297745"/>
                </a:lnTo>
                <a:lnTo>
                  <a:pt x="2148040" y="301944"/>
                </a:lnTo>
                <a:lnTo>
                  <a:pt x="2240219" y="301944"/>
                </a:lnTo>
                <a:lnTo>
                  <a:pt x="2242123" y="301944"/>
                </a:lnTo>
                <a:lnTo>
                  <a:pt x="2251900" y="301944"/>
                </a:lnTo>
                <a:lnTo>
                  <a:pt x="2263708" y="301944"/>
                </a:lnTo>
                <a:lnTo>
                  <a:pt x="2263708" y="306270"/>
                </a:lnTo>
                <a:lnTo>
                  <a:pt x="2275516" y="306270"/>
                </a:lnTo>
                <a:lnTo>
                  <a:pt x="2275516" y="310596"/>
                </a:lnTo>
                <a:lnTo>
                  <a:pt x="2314622" y="310596"/>
                </a:lnTo>
                <a:lnTo>
                  <a:pt x="2383311" y="310596"/>
                </a:lnTo>
                <a:lnTo>
                  <a:pt x="2383311" y="314922"/>
                </a:lnTo>
                <a:lnTo>
                  <a:pt x="2410736" y="314922"/>
                </a:lnTo>
                <a:lnTo>
                  <a:pt x="2410736" y="319121"/>
                </a:lnTo>
                <a:lnTo>
                  <a:pt x="2449842" y="319121"/>
                </a:lnTo>
                <a:lnTo>
                  <a:pt x="2459746" y="319121"/>
                </a:lnTo>
                <a:lnTo>
                  <a:pt x="2459746" y="323448"/>
                </a:lnTo>
                <a:lnTo>
                  <a:pt x="2471554" y="323448"/>
                </a:lnTo>
                <a:lnTo>
                  <a:pt x="2483235" y="323448"/>
                </a:lnTo>
                <a:lnTo>
                  <a:pt x="2483235" y="327774"/>
                </a:lnTo>
                <a:lnTo>
                  <a:pt x="2516500" y="327774"/>
                </a:lnTo>
                <a:lnTo>
                  <a:pt x="2526277" y="327774"/>
                </a:lnTo>
                <a:lnTo>
                  <a:pt x="2532244" y="327774"/>
                </a:lnTo>
                <a:lnTo>
                  <a:pt x="2551798" y="327774"/>
                </a:lnTo>
                <a:lnTo>
                  <a:pt x="2559669" y="327774"/>
                </a:lnTo>
                <a:lnTo>
                  <a:pt x="2571350" y="327774"/>
                </a:lnTo>
                <a:lnTo>
                  <a:pt x="2577318" y="327774"/>
                </a:lnTo>
                <a:lnTo>
                  <a:pt x="2579222" y="327774"/>
                </a:lnTo>
                <a:lnTo>
                  <a:pt x="2606774" y="327774"/>
                </a:lnTo>
                <a:lnTo>
                  <a:pt x="2620360" y="327774"/>
                </a:lnTo>
                <a:lnTo>
                  <a:pt x="2632168" y="327774"/>
                </a:lnTo>
                <a:lnTo>
                  <a:pt x="2636104" y="327774"/>
                </a:lnTo>
                <a:lnTo>
                  <a:pt x="2651721" y="327774"/>
                </a:lnTo>
                <a:lnTo>
                  <a:pt x="2655784" y="327774"/>
                </a:lnTo>
                <a:lnTo>
                  <a:pt x="2667465" y="327774"/>
                </a:lnTo>
                <a:lnTo>
                  <a:pt x="2671274" y="327774"/>
                </a:lnTo>
                <a:lnTo>
                  <a:pt x="2700730" y="327774"/>
                </a:lnTo>
                <a:lnTo>
                  <a:pt x="2702762" y="327774"/>
                </a:lnTo>
                <a:lnTo>
                  <a:pt x="2704666" y="327774"/>
                </a:lnTo>
                <a:lnTo>
                  <a:pt x="2704666" y="332354"/>
                </a:lnTo>
                <a:lnTo>
                  <a:pt x="2706571" y="332354"/>
                </a:lnTo>
                <a:lnTo>
                  <a:pt x="2732091" y="332354"/>
                </a:lnTo>
                <a:lnTo>
                  <a:pt x="2765484" y="332354"/>
                </a:lnTo>
                <a:lnTo>
                  <a:pt x="2783006" y="332354"/>
                </a:lnTo>
                <a:lnTo>
                  <a:pt x="2785037" y="332354"/>
                </a:lnTo>
                <a:lnTo>
                  <a:pt x="2810557" y="332354"/>
                </a:lnTo>
                <a:lnTo>
                  <a:pt x="2830111" y="332354"/>
                </a:lnTo>
                <a:lnTo>
                  <a:pt x="2849790" y="332354"/>
                </a:lnTo>
                <a:lnTo>
                  <a:pt x="2849790" y="337062"/>
                </a:lnTo>
                <a:lnTo>
                  <a:pt x="2851695" y="337062"/>
                </a:lnTo>
                <a:lnTo>
                  <a:pt x="2873279" y="337062"/>
                </a:lnTo>
                <a:lnTo>
                  <a:pt x="2884961" y="337062"/>
                </a:lnTo>
                <a:lnTo>
                  <a:pt x="2886992" y="337062"/>
                </a:lnTo>
                <a:lnTo>
                  <a:pt x="2908450" y="337062"/>
                </a:lnTo>
                <a:lnTo>
                  <a:pt x="2926225" y="337062"/>
                </a:lnTo>
                <a:lnTo>
                  <a:pt x="2941842" y="337062"/>
                </a:lnTo>
                <a:lnTo>
                  <a:pt x="2945778" y="337062"/>
                </a:lnTo>
                <a:lnTo>
                  <a:pt x="2977012" y="337062"/>
                </a:lnTo>
                <a:lnTo>
                  <a:pt x="3000628" y="337062"/>
                </a:lnTo>
                <a:lnTo>
                  <a:pt x="3004564" y="337062"/>
                </a:lnTo>
                <a:lnTo>
                  <a:pt x="3006469" y="337062"/>
                </a:lnTo>
                <a:lnTo>
                  <a:pt x="3120232" y="337062"/>
                </a:lnTo>
                <a:lnTo>
                  <a:pt x="3135849" y="337062"/>
                </a:lnTo>
                <a:lnTo>
                  <a:pt x="3137753" y="337062"/>
                </a:lnTo>
                <a:lnTo>
                  <a:pt x="3137753" y="341898"/>
                </a:lnTo>
                <a:lnTo>
                  <a:pt x="3161369" y="341898"/>
                </a:lnTo>
                <a:lnTo>
                  <a:pt x="3225996" y="341898"/>
                </a:lnTo>
                <a:lnTo>
                  <a:pt x="3253421" y="341898"/>
                </a:lnTo>
                <a:lnTo>
                  <a:pt x="3253421" y="346733"/>
                </a:lnTo>
                <a:lnTo>
                  <a:pt x="3257357" y="346733"/>
                </a:lnTo>
                <a:lnTo>
                  <a:pt x="3261293" y="346733"/>
                </a:lnTo>
                <a:lnTo>
                  <a:pt x="3265229" y="346733"/>
                </a:lnTo>
                <a:lnTo>
                  <a:pt x="3284782" y="346733"/>
                </a:lnTo>
                <a:lnTo>
                  <a:pt x="3316143" y="346733"/>
                </a:lnTo>
                <a:lnTo>
                  <a:pt x="3318174" y="346733"/>
                </a:lnTo>
                <a:lnTo>
                  <a:pt x="3335696" y="346733"/>
                </a:lnTo>
                <a:lnTo>
                  <a:pt x="3343568" y="346733"/>
                </a:lnTo>
                <a:lnTo>
                  <a:pt x="3363121" y="346733"/>
                </a:lnTo>
                <a:lnTo>
                  <a:pt x="3378865" y="346733"/>
                </a:lnTo>
                <a:lnTo>
                  <a:pt x="3390673" y="346733"/>
                </a:lnTo>
                <a:lnTo>
                  <a:pt x="3402354" y="346733"/>
                </a:lnTo>
                <a:lnTo>
                  <a:pt x="3414162" y="346733"/>
                </a:lnTo>
                <a:lnTo>
                  <a:pt x="3414162" y="351695"/>
                </a:lnTo>
                <a:lnTo>
                  <a:pt x="3418098" y="351695"/>
                </a:lnTo>
                <a:lnTo>
                  <a:pt x="3420130" y="351695"/>
                </a:lnTo>
                <a:lnTo>
                  <a:pt x="3441587" y="351695"/>
                </a:lnTo>
                <a:lnTo>
                  <a:pt x="3441587" y="356912"/>
                </a:lnTo>
                <a:lnTo>
                  <a:pt x="3443619" y="356912"/>
                </a:lnTo>
                <a:lnTo>
                  <a:pt x="3455299" y="356912"/>
                </a:lnTo>
                <a:lnTo>
                  <a:pt x="3455299" y="362002"/>
                </a:lnTo>
                <a:lnTo>
                  <a:pt x="3486661" y="362002"/>
                </a:lnTo>
                <a:lnTo>
                  <a:pt x="3510150" y="362002"/>
                </a:lnTo>
                <a:lnTo>
                  <a:pt x="3516117" y="362002"/>
                </a:lnTo>
                <a:lnTo>
                  <a:pt x="3521958" y="362002"/>
                </a:lnTo>
                <a:lnTo>
                  <a:pt x="3547351" y="362002"/>
                </a:lnTo>
                <a:lnTo>
                  <a:pt x="3551414" y="362002"/>
                </a:lnTo>
                <a:lnTo>
                  <a:pt x="3555350" y="362002"/>
                </a:lnTo>
                <a:lnTo>
                  <a:pt x="3568936" y="362002"/>
                </a:lnTo>
                <a:lnTo>
                  <a:pt x="3570967" y="362002"/>
                </a:lnTo>
                <a:lnTo>
                  <a:pt x="3572872" y="362002"/>
                </a:lnTo>
                <a:lnTo>
                  <a:pt x="3578839" y="362002"/>
                </a:lnTo>
                <a:lnTo>
                  <a:pt x="3580744" y="362002"/>
                </a:lnTo>
                <a:lnTo>
                  <a:pt x="3584680" y="362002"/>
                </a:lnTo>
                <a:lnTo>
                  <a:pt x="3586584" y="362002"/>
                </a:lnTo>
                <a:lnTo>
                  <a:pt x="3590520" y="362002"/>
                </a:lnTo>
                <a:lnTo>
                  <a:pt x="3592425" y="362002"/>
                </a:lnTo>
                <a:lnTo>
                  <a:pt x="3594456" y="362002"/>
                </a:lnTo>
                <a:lnTo>
                  <a:pt x="3598392" y="362002"/>
                </a:lnTo>
                <a:lnTo>
                  <a:pt x="3600297" y="362002"/>
                </a:lnTo>
                <a:lnTo>
                  <a:pt x="3604360" y="362002"/>
                </a:lnTo>
                <a:lnTo>
                  <a:pt x="3608169" y="362002"/>
                </a:lnTo>
                <a:lnTo>
                  <a:pt x="3610073" y="362002"/>
                </a:lnTo>
                <a:lnTo>
                  <a:pt x="3612105" y="362002"/>
                </a:lnTo>
                <a:lnTo>
                  <a:pt x="3614136" y="362002"/>
                </a:lnTo>
                <a:lnTo>
                  <a:pt x="3617945" y="362002"/>
                </a:lnTo>
                <a:lnTo>
                  <a:pt x="3619850" y="362002"/>
                </a:lnTo>
                <a:lnTo>
                  <a:pt x="3621881" y="362002"/>
                </a:lnTo>
                <a:lnTo>
                  <a:pt x="3623913" y="362002"/>
                </a:lnTo>
                <a:lnTo>
                  <a:pt x="3631658" y="362002"/>
                </a:lnTo>
                <a:lnTo>
                  <a:pt x="3635594" y="362002"/>
                </a:lnTo>
                <a:lnTo>
                  <a:pt x="3645370" y="362002"/>
                </a:lnTo>
                <a:lnTo>
                  <a:pt x="3647402" y="362002"/>
                </a:lnTo>
                <a:lnTo>
                  <a:pt x="3653242" y="362002"/>
                </a:lnTo>
                <a:lnTo>
                  <a:pt x="3655147" y="362002"/>
                </a:lnTo>
                <a:lnTo>
                  <a:pt x="3657178" y="362002"/>
                </a:lnTo>
                <a:lnTo>
                  <a:pt x="3659083" y="362002"/>
                </a:lnTo>
                <a:lnTo>
                  <a:pt x="3661114" y="362002"/>
                </a:lnTo>
                <a:lnTo>
                  <a:pt x="3663019" y="362002"/>
                </a:lnTo>
                <a:lnTo>
                  <a:pt x="3674827" y="362002"/>
                </a:lnTo>
                <a:lnTo>
                  <a:pt x="3676858" y="362002"/>
                </a:lnTo>
                <a:lnTo>
                  <a:pt x="3678636" y="362002"/>
                </a:lnTo>
                <a:lnTo>
                  <a:pt x="3682572" y="362002"/>
                </a:lnTo>
                <a:lnTo>
                  <a:pt x="3686635" y="362002"/>
                </a:lnTo>
                <a:lnTo>
                  <a:pt x="3688539" y="362002"/>
                </a:lnTo>
                <a:lnTo>
                  <a:pt x="3690571" y="362002"/>
                </a:lnTo>
                <a:lnTo>
                  <a:pt x="3692475" y="362002"/>
                </a:lnTo>
                <a:lnTo>
                  <a:pt x="3694380" y="362002"/>
                </a:lnTo>
                <a:lnTo>
                  <a:pt x="3696411" y="362002"/>
                </a:lnTo>
                <a:lnTo>
                  <a:pt x="3698316" y="362002"/>
                </a:lnTo>
                <a:lnTo>
                  <a:pt x="3700347" y="362002"/>
                </a:lnTo>
                <a:lnTo>
                  <a:pt x="3706188" y="362002"/>
                </a:lnTo>
                <a:lnTo>
                  <a:pt x="3708092" y="362002"/>
                </a:lnTo>
                <a:lnTo>
                  <a:pt x="3710124" y="362002"/>
                </a:lnTo>
                <a:lnTo>
                  <a:pt x="3712028" y="362002"/>
                </a:lnTo>
                <a:lnTo>
                  <a:pt x="3714060" y="362002"/>
                </a:lnTo>
                <a:lnTo>
                  <a:pt x="3717869" y="362002"/>
                </a:lnTo>
                <a:lnTo>
                  <a:pt x="3719901" y="362002"/>
                </a:lnTo>
                <a:lnTo>
                  <a:pt x="3721805" y="362002"/>
                </a:lnTo>
                <a:lnTo>
                  <a:pt x="3727772" y="362002"/>
                </a:lnTo>
                <a:lnTo>
                  <a:pt x="3729677" y="362002"/>
                </a:lnTo>
                <a:lnTo>
                  <a:pt x="3731581" y="362002"/>
                </a:lnTo>
                <a:lnTo>
                  <a:pt x="3733613" y="362002"/>
                </a:lnTo>
                <a:lnTo>
                  <a:pt x="3735517" y="362002"/>
                </a:lnTo>
                <a:lnTo>
                  <a:pt x="3737549" y="362002"/>
                </a:lnTo>
                <a:lnTo>
                  <a:pt x="3739580" y="362002"/>
                </a:lnTo>
                <a:lnTo>
                  <a:pt x="3741358" y="362002"/>
                </a:lnTo>
                <a:lnTo>
                  <a:pt x="3745294" y="362002"/>
                </a:lnTo>
                <a:lnTo>
                  <a:pt x="3747325" y="362002"/>
                </a:lnTo>
                <a:lnTo>
                  <a:pt x="3749357" y="362002"/>
                </a:lnTo>
                <a:lnTo>
                  <a:pt x="3751261" y="362002"/>
                </a:lnTo>
                <a:lnTo>
                  <a:pt x="3753166" y="362002"/>
                </a:lnTo>
                <a:lnTo>
                  <a:pt x="3757102" y="362002"/>
                </a:lnTo>
                <a:lnTo>
                  <a:pt x="3759134" y="362002"/>
                </a:lnTo>
                <a:lnTo>
                  <a:pt x="3761038" y="362002"/>
                </a:lnTo>
                <a:lnTo>
                  <a:pt x="3763069" y="362002"/>
                </a:lnTo>
                <a:lnTo>
                  <a:pt x="3766878" y="362002"/>
                </a:lnTo>
                <a:lnTo>
                  <a:pt x="3770814" y="362002"/>
                </a:lnTo>
                <a:lnTo>
                  <a:pt x="3776782" y="362002"/>
                </a:lnTo>
                <a:lnTo>
                  <a:pt x="3782622" y="362002"/>
                </a:lnTo>
                <a:lnTo>
                  <a:pt x="3784527" y="362002"/>
                </a:lnTo>
                <a:lnTo>
                  <a:pt x="3786559" y="362002"/>
                </a:lnTo>
                <a:lnTo>
                  <a:pt x="3798239" y="362002"/>
                </a:lnTo>
                <a:lnTo>
                  <a:pt x="3802175" y="362002"/>
                </a:lnTo>
                <a:lnTo>
                  <a:pt x="3804080" y="362002"/>
                </a:lnTo>
                <a:lnTo>
                  <a:pt x="3806111" y="362002"/>
                </a:lnTo>
                <a:lnTo>
                  <a:pt x="3808143" y="362002"/>
                </a:lnTo>
                <a:lnTo>
                  <a:pt x="3812079" y="362002"/>
                </a:lnTo>
                <a:lnTo>
                  <a:pt x="3815888" y="362002"/>
                </a:lnTo>
                <a:lnTo>
                  <a:pt x="3817919" y="362002"/>
                </a:lnTo>
                <a:lnTo>
                  <a:pt x="3821856" y="362002"/>
                </a:lnTo>
                <a:lnTo>
                  <a:pt x="3823760" y="362002"/>
                </a:lnTo>
                <a:lnTo>
                  <a:pt x="3825792" y="362002"/>
                </a:lnTo>
                <a:lnTo>
                  <a:pt x="3827696" y="362002"/>
                </a:lnTo>
                <a:lnTo>
                  <a:pt x="3829600" y="362002"/>
                </a:lnTo>
                <a:lnTo>
                  <a:pt x="3831632" y="362002"/>
                </a:lnTo>
                <a:lnTo>
                  <a:pt x="3833536" y="362002"/>
                </a:lnTo>
                <a:lnTo>
                  <a:pt x="3835568" y="362002"/>
                </a:lnTo>
                <a:lnTo>
                  <a:pt x="3837472" y="362002"/>
                </a:lnTo>
                <a:lnTo>
                  <a:pt x="3841408" y="362002"/>
                </a:lnTo>
                <a:lnTo>
                  <a:pt x="3845344" y="362002"/>
                </a:lnTo>
                <a:lnTo>
                  <a:pt x="3845344" y="372054"/>
                </a:lnTo>
                <a:lnTo>
                  <a:pt x="3847249" y="372054"/>
                </a:lnTo>
                <a:lnTo>
                  <a:pt x="3851185" y="372054"/>
                </a:lnTo>
                <a:lnTo>
                  <a:pt x="3855121" y="372054"/>
                </a:lnTo>
                <a:lnTo>
                  <a:pt x="3859057" y="372054"/>
                </a:lnTo>
                <a:lnTo>
                  <a:pt x="3860961" y="372054"/>
                </a:lnTo>
                <a:lnTo>
                  <a:pt x="3862993" y="372054"/>
                </a:lnTo>
                <a:lnTo>
                  <a:pt x="3864897" y="372054"/>
                </a:lnTo>
                <a:lnTo>
                  <a:pt x="3870865" y="372054"/>
                </a:lnTo>
                <a:lnTo>
                  <a:pt x="3878610" y="372054"/>
                </a:lnTo>
                <a:lnTo>
                  <a:pt x="3882546" y="372054"/>
                </a:lnTo>
                <a:lnTo>
                  <a:pt x="3884577" y="372054"/>
                </a:lnTo>
                <a:lnTo>
                  <a:pt x="3888387" y="372054"/>
                </a:lnTo>
                <a:lnTo>
                  <a:pt x="3890418" y="372054"/>
                </a:lnTo>
                <a:lnTo>
                  <a:pt x="3898290" y="372054"/>
                </a:lnTo>
                <a:lnTo>
                  <a:pt x="3900194" y="372054"/>
                </a:lnTo>
                <a:lnTo>
                  <a:pt x="3904130" y="372054"/>
                </a:lnTo>
                <a:lnTo>
                  <a:pt x="3906035" y="372054"/>
                </a:lnTo>
                <a:lnTo>
                  <a:pt x="3908066" y="372054"/>
                </a:lnTo>
                <a:lnTo>
                  <a:pt x="3913907" y="372054"/>
                </a:lnTo>
                <a:lnTo>
                  <a:pt x="3919748" y="372054"/>
                </a:lnTo>
                <a:lnTo>
                  <a:pt x="3919748" y="384651"/>
                </a:lnTo>
                <a:lnTo>
                  <a:pt x="3921779" y="384651"/>
                </a:lnTo>
                <a:lnTo>
                  <a:pt x="3925588" y="384651"/>
                </a:lnTo>
                <a:lnTo>
                  <a:pt x="3927620" y="384651"/>
                </a:lnTo>
                <a:lnTo>
                  <a:pt x="3929524" y="384651"/>
                </a:lnTo>
                <a:lnTo>
                  <a:pt x="3933587" y="384651"/>
                </a:lnTo>
                <a:lnTo>
                  <a:pt x="3937396" y="384651"/>
                </a:lnTo>
                <a:lnTo>
                  <a:pt x="3941332" y="384651"/>
                </a:lnTo>
                <a:lnTo>
                  <a:pt x="3945268" y="384651"/>
                </a:lnTo>
                <a:lnTo>
                  <a:pt x="3951109" y="384651"/>
                </a:lnTo>
                <a:lnTo>
                  <a:pt x="3958981" y="384651"/>
                </a:lnTo>
                <a:lnTo>
                  <a:pt x="3962917" y="384651"/>
                </a:lnTo>
                <a:lnTo>
                  <a:pt x="3964821" y="384651"/>
                </a:lnTo>
                <a:lnTo>
                  <a:pt x="3968757" y="384651"/>
                </a:lnTo>
                <a:lnTo>
                  <a:pt x="3970788" y="384651"/>
                </a:lnTo>
                <a:lnTo>
                  <a:pt x="3976629" y="384651"/>
                </a:lnTo>
                <a:lnTo>
                  <a:pt x="3978534" y="384651"/>
                </a:lnTo>
                <a:lnTo>
                  <a:pt x="3980565" y="384651"/>
                </a:lnTo>
                <a:lnTo>
                  <a:pt x="3984501" y="384651"/>
                </a:lnTo>
                <a:lnTo>
                  <a:pt x="3986406" y="384651"/>
                </a:lnTo>
                <a:lnTo>
                  <a:pt x="3988310" y="384651"/>
                </a:lnTo>
                <a:lnTo>
                  <a:pt x="3992246" y="384651"/>
                </a:lnTo>
                <a:lnTo>
                  <a:pt x="3996309" y="384651"/>
                </a:lnTo>
                <a:lnTo>
                  <a:pt x="3998214" y="384651"/>
                </a:lnTo>
                <a:lnTo>
                  <a:pt x="4000118" y="384651"/>
                </a:lnTo>
                <a:lnTo>
                  <a:pt x="4004054" y="384651"/>
                </a:lnTo>
                <a:lnTo>
                  <a:pt x="4006086" y="384651"/>
                </a:lnTo>
                <a:lnTo>
                  <a:pt x="4007990" y="384651"/>
                </a:lnTo>
                <a:lnTo>
                  <a:pt x="4010021" y="384651"/>
                </a:lnTo>
                <a:lnTo>
                  <a:pt x="4011926" y="384651"/>
                </a:lnTo>
                <a:lnTo>
                  <a:pt x="4021703" y="384651"/>
                </a:lnTo>
                <a:lnTo>
                  <a:pt x="4029575" y="384651"/>
                </a:lnTo>
                <a:lnTo>
                  <a:pt x="4033511" y="384651"/>
                </a:lnTo>
                <a:lnTo>
                  <a:pt x="4041256" y="384651"/>
                </a:lnTo>
                <a:lnTo>
                  <a:pt x="4045192" y="384651"/>
                </a:lnTo>
                <a:lnTo>
                  <a:pt x="4047223" y="384651"/>
                </a:lnTo>
                <a:lnTo>
                  <a:pt x="4049128" y="384651"/>
                </a:lnTo>
                <a:lnTo>
                  <a:pt x="4053064" y="384651"/>
                </a:lnTo>
                <a:lnTo>
                  <a:pt x="4054968" y="384651"/>
                </a:lnTo>
                <a:lnTo>
                  <a:pt x="4057000" y="384651"/>
                </a:lnTo>
                <a:lnTo>
                  <a:pt x="4064745" y="384651"/>
                </a:lnTo>
                <a:lnTo>
                  <a:pt x="4070712" y="384651"/>
                </a:lnTo>
                <a:lnTo>
                  <a:pt x="4074648" y="384651"/>
                </a:lnTo>
                <a:lnTo>
                  <a:pt x="4076553" y="384651"/>
                </a:lnTo>
                <a:lnTo>
                  <a:pt x="4078584" y="384651"/>
                </a:lnTo>
                <a:lnTo>
                  <a:pt x="4080489" y="384651"/>
                </a:lnTo>
                <a:lnTo>
                  <a:pt x="4082520" y="384651"/>
                </a:lnTo>
                <a:lnTo>
                  <a:pt x="4098137" y="384651"/>
                </a:lnTo>
                <a:lnTo>
                  <a:pt x="4103978" y="384651"/>
                </a:lnTo>
                <a:lnTo>
                  <a:pt x="4106009" y="384651"/>
                </a:lnTo>
                <a:lnTo>
                  <a:pt x="4107914" y="384651"/>
                </a:lnTo>
                <a:lnTo>
                  <a:pt x="4113754" y="384651"/>
                </a:lnTo>
                <a:lnTo>
                  <a:pt x="4117690" y="384651"/>
                </a:lnTo>
                <a:lnTo>
                  <a:pt x="4119722" y="384651"/>
                </a:lnTo>
                <a:lnTo>
                  <a:pt x="4127594" y="384651"/>
                </a:lnTo>
                <a:lnTo>
                  <a:pt x="4129498" y="384651"/>
                </a:lnTo>
                <a:lnTo>
                  <a:pt x="4133434" y="384651"/>
                </a:lnTo>
                <a:lnTo>
                  <a:pt x="4137370" y="384651"/>
                </a:lnTo>
                <a:lnTo>
                  <a:pt x="4141306" y="384651"/>
                </a:lnTo>
                <a:lnTo>
                  <a:pt x="4143211" y="384651"/>
                </a:lnTo>
                <a:lnTo>
                  <a:pt x="4152987" y="384651"/>
                </a:lnTo>
                <a:lnTo>
                  <a:pt x="4156923" y="384651"/>
                </a:lnTo>
                <a:lnTo>
                  <a:pt x="4158828" y="384651"/>
                </a:lnTo>
                <a:lnTo>
                  <a:pt x="4166700" y="384651"/>
                </a:lnTo>
                <a:lnTo>
                  <a:pt x="4168731" y="384651"/>
                </a:lnTo>
                <a:lnTo>
                  <a:pt x="4174572" y="384651"/>
                </a:lnTo>
                <a:lnTo>
                  <a:pt x="4186253" y="384651"/>
                </a:lnTo>
                <a:lnTo>
                  <a:pt x="4192220" y="384651"/>
                </a:lnTo>
                <a:lnTo>
                  <a:pt x="4200092" y="384651"/>
                </a:lnTo>
                <a:lnTo>
                  <a:pt x="4204028" y="384651"/>
                </a:lnTo>
                <a:lnTo>
                  <a:pt x="4205933" y="384651"/>
                </a:lnTo>
                <a:lnTo>
                  <a:pt x="4207838" y="384651"/>
                </a:lnTo>
                <a:lnTo>
                  <a:pt x="4207838" y="442418"/>
                </a:lnTo>
                <a:lnTo>
                  <a:pt x="4213805" y="442418"/>
                </a:lnTo>
                <a:lnTo>
                  <a:pt x="4219645" y="442418"/>
                </a:lnTo>
                <a:lnTo>
                  <a:pt x="4223581" y="442418"/>
                </a:lnTo>
                <a:lnTo>
                  <a:pt x="4225486" y="442418"/>
                </a:lnTo>
                <a:lnTo>
                  <a:pt x="4231453" y="442418"/>
                </a:lnTo>
                <a:lnTo>
                  <a:pt x="4233358" y="442418"/>
                </a:lnTo>
                <a:lnTo>
                  <a:pt x="4239199" y="442418"/>
                </a:lnTo>
                <a:lnTo>
                  <a:pt x="4241230" y="442418"/>
                </a:lnTo>
                <a:lnTo>
                  <a:pt x="4247070" y="442418"/>
                </a:lnTo>
                <a:lnTo>
                  <a:pt x="4253038" y="442418"/>
                </a:lnTo>
                <a:lnTo>
                  <a:pt x="4266750" y="442418"/>
                </a:lnTo>
                <a:lnTo>
                  <a:pt x="4268655" y="442418"/>
                </a:lnTo>
                <a:lnTo>
                  <a:pt x="4270560" y="442418"/>
                </a:lnTo>
                <a:lnTo>
                  <a:pt x="4272591" y="442418"/>
                </a:lnTo>
                <a:lnTo>
                  <a:pt x="4290239" y="442418"/>
                </a:lnTo>
                <a:lnTo>
                  <a:pt x="4307761" y="442418"/>
                </a:lnTo>
                <a:lnTo>
                  <a:pt x="4325536" y="442418"/>
                </a:lnTo>
                <a:lnTo>
                  <a:pt x="4337218" y="442418"/>
                </a:lnTo>
                <a:lnTo>
                  <a:pt x="4343185" y="442418"/>
                </a:lnTo>
                <a:lnTo>
                  <a:pt x="4350930" y="442418"/>
                </a:lnTo>
                <a:lnTo>
                  <a:pt x="4366674" y="442418"/>
                </a:lnTo>
                <a:lnTo>
                  <a:pt x="4368579" y="442418"/>
                </a:lnTo>
                <a:lnTo>
                  <a:pt x="4372515" y="442418"/>
                </a:lnTo>
                <a:lnTo>
                  <a:pt x="4490087" y="442418"/>
                </a:lnTo>
                <a:lnTo>
                  <a:pt x="4497959" y="442418"/>
                </a:lnTo>
                <a:lnTo>
                  <a:pt x="4746815" y="442418"/>
                </a:lnTo>
              </a:path>
            </a:pathLst>
          </a:custGeom>
          <a:noFill/>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2" name="Freeform 3344">
            <a:extLst>
              <a:ext uri="{FF2B5EF4-FFF2-40B4-BE49-F238E27FC236}">
                <a16:creationId xmlns:a16="http://schemas.microsoft.com/office/drawing/2014/main" id="{C610DFDE-B9E4-29A1-7DE3-0E5967AA9CF0}"/>
              </a:ext>
            </a:extLst>
          </p:cNvPr>
          <p:cNvSpPr/>
          <p:nvPr/>
        </p:nvSpPr>
        <p:spPr>
          <a:xfrm>
            <a:off x="6037430" y="2362672"/>
            <a:ext cx="5606814" cy="2699335"/>
          </a:xfrm>
          <a:custGeom>
            <a:avLst/>
            <a:gdLst>
              <a:gd name="connsiteX0" fmla="*/ 0 w 5069567"/>
              <a:gd name="connsiteY0" fmla="*/ 0 h 2059146"/>
              <a:gd name="connsiteX1" fmla="*/ 0 w 5069567"/>
              <a:gd name="connsiteY1" fmla="*/ 2059147 h 2059146"/>
              <a:gd name="connsiteX2" fmla="*/ 5069567 w 5069567"/>
              <a:gd name="connsiteY2" fmla="*/ 2059147 h 2059146"/>
            </a:gdLst>
            <a:ahLst/>
            <a:cxnLst>
              <a:cxn ang="0">
                <a:pos x="connsiteX0" y="connsiteY0"/>
              </a:cxn>
              <a:cxn ang="0">
                <a:pos x="connsiteX1" y="connsiteY1"/>
              </a:cxn>
              <a:cxn ang="0">
                <a:pos x="connsiteX2" y="connsiteY2"/>
              </a:cxn>
            </a:cxnLst>
            <a:rect l="l" t="t" r="r" b="b"/>
            <a:pathLst>
              <a:path w="5069567" h="2059146">
                <a:moveTo>
                  <a:pt x="0" y="0"/>
                </a:moveTo>
                <a:lnTo>
                  <a:pt x="0" y="2059147"/>
                </a:lnTo>
                <a:lnTo>
                  <a:pt x="5069567" y="2059147"/>
                </a:lnTo>
              </a:path>
            </a:pathLst>
          </a:custGeom>
          <a:noFill/>
          <a:ln w="12680" cap="sq">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nvGrpSpPr>
          <p:cNvPr id="3343" name="Graphic 3347">
            <a:extLst>
              <a:ext uri="{FF2B5EF4-FFF2-40B4-BE49-F238E27FC236}">
                <a16:creationId xmlns:a16="http://schemas.microsoft.com/office/drawing/2014/main" id="{B00B10A0-B739-57F6-DB98-536FBE1B470B}"/>
              </a:ext>
            </a:extLst>
          </p:cNvPr>
          <p:cNvGrpSpPr/>
          <p:nvPr/>
        </p:nvGrpSpPr>
        <p:grpSpPr>
          <a:xfrm>
            <a:off x="6019738" y="2338986"/>
            <a:ext cx="5185683" cy="718077"/>
            <a:chOff x="4691175" y="2385266"/>
            <a:chExt cx="4688790" cy="547774"/>
          </a:xfrm>
        </p:grpSpPr>
        <p:sp>
          <p:nvSpPr>
            <p:cNvPr id="3344" name="Freeform 5088">
              <a:extLst>
                <a:ext uri="{FF2B5EF4-FFF2-40B4-BE49-F238E27FC236}">
                  <a16:creationId xmlns:a16="http://schemas.microsoft.com/office/drawing/2014/main" id="{1D84D788-97FD-D2A4-B112-58F4248834DB}"/>
                </a:ext>
              </a:extLst>
            </p:cNvPr>
            <p:cNvSpPr/>
            <p:nvPr/>
          </p:nvSpPr>
          <p:spPr>
            <a:xfrm>
              <a:off x="4691175" y="240333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5" name="Freeform 5089">
              <a:extLst>
                <a:ext uri="{FF2B5EF4-FFF2-40B4-BE49-F238E27FC236}">
                  <a16:creationId xmlns:a16="http://schemas.microsoft.com/office/drawing/2014/main" id="{2B7E5070-EAC9-9191-4189-5D0F06F50145}"/>
                </a:ext>
              </a:extLst>
            </p:cNvPr>
            <p:cNvSpPr/>
            <p:nvPr/>
          </p:nvSpPr>
          <p:spPr>
            <a:xfrm>
              <a:off x="4709204"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6" name="Freeform 5090">
              <a:extLst>
                <a:ext uri="{FF2B5EF4-FFF2-40B4-BE49-F238E27FC236}">
                  <a16:creationId xmlns:a16="http://schemas.microsoft.com/office/drawing/2014/main" id="{F648D577-D046-C9C7-B9CA-F6A6C539A303}"/>
                </a:ext>
              </a:extLst>
            </p:cNvPr>
            <p:cNvSpPr/>
            <p:nvPr/>
          </p:nvSpPr>
          <p:spPr>
            <a:xfrm>
              <a:off x="4693079"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7" name="Freeform 5091">
              <a:extLst>
                <a:ext uri="{FF2B5EF4-FFF2-40B4-BE49-F238E27FC236}">
                  <a16:creationId xmlns:a16="http://schemas.microsoft.com/office/drawing/2014/main" id="{C225D412-B6CC-15AE-CC91-CFE580529C6F}"/>
                </a:ext>
              </a:extLst>
            </p:cNvPr>
            <p:cNvSpPr/>
            <p:nvPr/>
          </p:nvSpPr>
          <p:spPr>
            <a:xfrm>
              <a:off x="4711236"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8" name="Freeform 5092">
              <a:extLst>
                <a:ext uri="{FF2B5EF4-FFF2-40B4-BE49-F238E27FC236}">
                  <a16:creationId xmlns:a16="http://schemas.microsoft.com/office/drawing/2014/main" id="{0431842E-EEAD-099B-9FE5-6B67D1073F21}"/>
                </a:ext>
              </a:extLst>
            </p:cNvPr>
            <p:cNvSpPr/>
            <p:nvPr/>
          </p:nvSpPr>
          <p:spPr>
            <a:xfrm>
              <a:off x="4732312"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49" name="Freeform 5093">
              <a:extLst>
                <a:ext uri="{FF2B5EF4-FFF2-40B4-BE49-F238E27FC236}">
                  <a16:creationId xmlns:a16="http://schemas.microsoft.com/office/drawing/2014/main" id="{35FE527C-F14B-0944-8096-E274FC24A5E0}"/>
                </a:ext>
              </a:extLst>
            </p:cNvPr>
            <p:cNvSpPr/>
            <p:nvPr/>
          </p:nvSpPr>
          <p:spPr>
            <a:xfrm>
              <a:off x="4750342"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0" name="Freeform 5094">
              <a:extLst>
                <a:ext uri="{FF2B5EF4-FFF2-40B4-BE49-F238E27FC236}">
                  <a16:creationId xmlns:a16="http://schemas.microsoft.com/office/drawing/2014/main" id="{99FD1697-BC52-5634-FDB2-E8B11EC1D753}"/>
                </a:ext>
              </a:extLst>
            </p:cNvPr>
            <p:cNvSpPr/>
            <p:nvPr/>
          </p:nvSpPr>
          <p:spPr>
            <a:xfrm>
              <a:off x="4742089"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1" name="Freeform 5095">
              <a:extLst>
                <a:ext uri="{FF2B5EF4-FFF2-40B4-BE49-F238E27FC236}">
                  <a16:creationId xmlns:a16="http://schemas.microsoft.com/office/drawing/2014/main" id="{BD397864-9B7D-CA6A-B2CD-762049E63C47}"/>
                </a:ext>
              </a:extLst>
            </p:cNvPr>
            <p:cNvSpPr/>
            <p:nvPr/>
          </p:nvSpPr>
          <p:spPr>
            <a:xfrm>
              <a:off x="4760118"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2" name="Freeform 5096">
              <a:extLst>
                <a:ext uri="{FF2B5EF4-FFF2-40B4-BE49-F238E27FC236}">
                  <a16:creationId xmlns:a16="http://schemas.microsoft.com/office/drawing/2014/main" id="{F92D4100-CB66-E8D3-7172-22AE75A0AF63}"/>
                </a:ext>
              </a:extLst>
            </p:cNvPr>
            <p:cNvSpPr/>
            <p:nvPr/>
          </p:nvSpPr>
          <p:spPr>
            <a:xfrm>
              <a:off x="4812683" y="24159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3" name="Freeform 5097">
              <a:extLst>
                <a:ext uri="{FF2B5EF4-FFF2-40B4-BE49-F238E27FC236}">
                  <a16:creationId xmlns:a16="http://schemas.microsoft.com/office/drawing/2014/main" id="{6524DDDA-55FE-E2CB-3F80-26B992BB9B24}"/>
                </a:ext>
              </a:extLst>
            </p:cNvPr>
            <p:cNvSpPr/>
            <p:nvPr/>
          </p:nvSpPr>
          <p:spPr>
            <a:xfrm>
              <a:off x="4830712" y="239773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4" name="Freeform 5098">
              <a:extLst>
                <a:ext uri="{FF2B5EF4-FFF2-40B4-BE49-F238E27FC236}">
                  <a16:creationId xmlns:a16="http://schemas.microsoft.com/office/drawing/2014/main" id="{D5D8A33E-32E4-6865-639B-850FC2BD3A5C}"/>
                </a:ext>
              </a:extLst>
            </p:cNvPr>
            <p:cNvSpPr/>
            <p:nvPr/>
          </p:nvSpPr>
          <p:spPr>
            <a:xfrm>
              <a:off x="4824364" y="241593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5" name="Freeform 5099">
              <a:extLst>
                <a:ext uri="{FF2B5EF4-FFF2-40B4-BE49-F238E27FC236}">
                  <a16:creationId xmlns:a16="http://schemas.microsoft.com/office/drawing/2014/main" id="{4624E366-FD96-1F36-00E8-F1B795857E0C}"/>
                </a:ext>
              </a:extLst>
            </p:cNvPr>
            <p:cNvSpPr/>
            <p:nvPr/>
          </p:nvSpPr>
          <p:spPr>
            <a:xfrm>
              <a:off x="4842520" y="239773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6" name="Freeform 5100">
              <a:extLst>
                <a:ext uri="{FF2B5EF4-FFF2-40B4-BE49-F238E27FC236}">
                  <a16:creationId xmlns:a16="http://schemas.microsoft.com/office/drawing/2014/main" id="{54837894-19F9-6AFC-4F5F-E1E0DB273A8E}"/>
                </a:ext>
              </a:extLst>
            </p:cNvPr>
            <p:cNvSpPr/>
            <p:nvPr/>
          </p:nvSpPr>
          <p:spPr>
            <a:xfrm>
              <a:off x="4836172" y="242000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7" name="Freeform 5101">
              <a:extLst>
                <a:ext uri="{FF2B5EF4-FFF2-40B4-BE49-F238E27FC236}">
                  <a16:creationId xmlns:a16="http://schemas.microsoft.com/office/drawing/2014/main" id="{5D0484BC-F2F0-B67F-CE6B-28F6B674ECC8}"/>
                </a:ext>
              </a:extLst>
            </p:cNvPr>
            <p:cNvSpPr/>
            <p:nvPr/>
          </p:nvSpPr>
          <p:spPr>
            <a:xfrm>
              <a:off x="4854201" y="240193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8" name="Freeform 5102">
              <a:extLst>
                <a:ext uri="{FF2B5EF4-FFF2-40B4-BE49-F238E27FC236}">
                  <a16:creationId xmlns:a16="http://schemas.microsoft.com/office/drawing/2014/main" id="{D3305890-FC1C-94B6-85E1-E5F3D3225323}"/>
                </a:ext>
              </a:extLst>
            </p:cNvPr>
            <p:cNvSpPr/>
            <p:nvPr/>
          </p:nvSpPr>
          <p:spPr>
            <a:xfrm>
              <a:off x="4842139" y="242000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59" name="Freeform 5103">
              <a:extLst>
                <a:ext uri="{FF2B5EF4-FFF2-40B4-BE49-F238E27FC236}">
                  <a16:creationId xmlns:a16="http://schemas.microsoft.com/office/drawing/2014/main" id="{D5B5A6F5-AD94-22EC-7C18-090DF74BACAF}"/>
                </a:ext>
              </a:extLst>
            </p:cNvPr>
            <p:cNvSpPr/>
            <p:nvPr/>
          </p:nvSpPr>
          <p:spPr>
            <a:xfrm>
              <a:off x="4860169" y="240193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0" name="Freeform 5104">
              <a:extLst>
                <a:ext uri="{FF2B5EF4-FFF2-40B4-BE49-F238E27FC236}">
                  <a16:creationId xmlns:a16="http://schemas.microsoft.com/office/drawing/2014/main" id="{9B710542-FFEC-60C0-02A9-44194E44AD03}"/>
                </a:ext>
              </a:extLst>
            </p:cNvPr>
            <p:cNvSpPr/>
            <p:nvPr/>
          </p:nvSpPr>
          <p:spPr>
            <a:xfrm>
              <a:off x="4869564" y="242420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1" name="Freeform 5105">
              <a:extLst>
                <a:ext uri="{FF2B5EF4-FFF2-40B4-BE49-F238E27FC236}">
                  <a16:creationId xmlns:a16="http://schemas.microsoft.com/office/drawing/2014/main" id="{FD90E240-9EC5-5175-2F24-D5BF135EC5BD}"/>
                </a:ext>
              </a:extLst>
            </p:cNvPr>
            <p:cNvSpPr/>
            <p:nvPr/>
          </p:nvSpPr>
          <p:spPr>
            <a:xfrm>
              <a:off x="4887594"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2" name="Freeform 5106">
              <a:extLst>
                <a:ext uri="{FF2B5EF4-FFF2-40B4-BE49-F238E27FC236}">
                  <a16:creationId xmlns:a16="http://schemas.microsoft.com/office/drawing/2014/main" id="{7CFE394D-92B8-2E5E-AFE1-BF398F4F5AFB}"/>
                </a:ext>
              </a:extLst>
            </p:cNvPr>
            <p:cNvSpPr/>
            <p:nvPr/>
          </p:nvSpPr>
          <p:spPr>
            <a:xfrm>
              <a:off x="4871469" y="242420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3" name="Freeform 5107">
              <a:extLst>
                <a:ext uri="{FF2B5EF4-FFF2-40B4-BE49-F238E27FC236}">
                  <a16:creationId xmlns:a16="http://schemas.microsoft.com/office/drawing/2014/main" id="{CA9AA3C3-89CD-4482-109D-DAF8FB9A1294}"/>
                </a:ext>
              </a:extLst>
            </p:cNvPr>
            <p:cNvSpPr/>
            <p:nvPr/>
          </p:nvSpPr>
          <p:spPr>
            <a:xfrm>
              <a:off x="4889625"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4" name="Freeform 5108">
              <a:extLst>
                <a:ext uri="{FF2B5EF4-FFF2-40B4-BE49-F238E27FC236}">
                  <a16:creationId xmlns:a16="http://schemas.microsoft.com/office/drawing/2014/main" id="{CBF7AC17-B7E2-928E-5B50-9D2A16758C2D}"/>
                </a:ext>
              </a:extLst>
            </p:cNvPr>
            <p:cNvSpPr/>
            <p:nvPr/>
          </p:nvSpPr>
          <p:spPr>
            <a:xfrm>
              <a:off x="4885182" y="242420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5" name="Freeform 5109">
              <a:extLst>
                <a:ext uri="{FF2B5EF4-FFF2-40B4-BE49-F238E27FC236}">
                  <a16:creationId xmlns:a16="http://schemas.microsoft.com/office/drawing/2014/main" id="{98E75765-EB49-D256-C7C8-52065F229C46}"/>
                </a:ext>
              </a:extLst>
            </p:cNvPr>
            <p:cNvSpPr/>
            <p:nvPr/>
          </p:nvSpPr>
          <p:spPr>
            <a:xfrm>
              <a:off x="4903211"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6" name="Freeform 5110">
              <a:extLst>
                <a:ext uri="{FF2B5EF4-FFF2-40B4-BE49-F238E27FC236}">
                  <a16:creationId xmlns:a16="http://schemas.microsoft.com/office/drawing/2014/main" id="{A6C4306D-07AD-BF73-2998-2A8A54FEF238}"/>
                </a:ext>
              </a:extLst>
            </p:cNvPr>
            <p:cNvSpPr/>
            <p:nvPr/>
          </p:nvSpPr>
          <p:spPr>
            <a:xfrm>
              <a:off x="4995009" y="244939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7" name="Freeform 5111">
              <a:extLst>
                <a:ext uri="{FF2B5EF4-FFF2-40B4-BE49-F238E27FC236}">
                  <a16:creationId xmlns:a16="http://schemas.microsoft.com/office/drawing/2014/main" id="{CA65A6F6-20A6-63A7-2551-4FE7D4DAD5D1}"/>
                </a:ext>
              </a:extLst>
            </p:cNvPr>
            <p:cNvSpPr/>
            <p:nvPr/>
          </p:nvSpPr>
          <p:spPr>
            <a:xfrm>
              <a:off x="5013038" y="243132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8" name="Freeform 5112">
              <a:extLst>
                <a:ext uri="{FF2B5EF4-FFF2-40B4-BE49-F238E27FC236}">
                  <a16:creationId xmlns:a16="http://schemas.microsoft.com/office/drawing/2014/main" id="{E70AD847-AC89-E561-3A35-22B53E3A7BF2}"/>
                </a:ext>
              </a:extLst>
            </p:cNvPr>
            <p:cNvSpPr/>
            <p:nvPr/>
          </p:nvSpPr>
          <p:spPr>
            <a:xfrm>
              <a:off x="5079315" y="2466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69" name="Freeform 5113">
              <a:extLst>
                <a:ext uri="{FF2B5EF4-FFF2-40B4-BE49-F238E27FC236}">
                  <a16:creationId xmlns:a16="http://schemas.microsoft.com/office/drawing/2014/main" id="{080882F2-38C9-4CD3-DE2F-5FAE18229DF5}"/>
                </a:ext>
              </a:extLst>
            </p:cNvPr>
            <p:cNvSpPr/>
            <p:nvPr/>
          </p:nvSpPr>
          <p:spPr>
            <a:xfrm>
              <a:off x="5097345" y="244825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0" name="Freeform 5114">
              <a:extLst>
                <a:ext uri="{FF2B5EF4-FFF2-40B4-BE49-F238E27FC236}">
                  <a16:creationId xmlns:a16="http://schemas.microsoft.com/office/drawing/2014/main" id="{80BDFD7A-AEB5-2FAC-A5D8-CD216CC17F55}"/>
                </a:ext>
              </a:extLst>
            </p:cNvPr>
            <p:cNvSpPr/>
            <p:nvPr/>
          </p:nvSpPr>
          <p:spPr>
            <a:xfrm>
              <a:off x="5189015" y="248324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1" name="Freeform 5115">
              <a:extLst>
                <a:ext uri="{FF2B5EF4-FFF2-40B4-BE49-F238E27FC236}">
                  <a16:creationId xmlns:a16="http://schemas.microsoft.com/office/drawing/2014/main" id="{5CADF3DB-140C-5938-3079-9E5DD3569E7D}"/>
                </a:ext>
              </a:extLst>
            </p:cNvPr>
            <p:cNvSpPr/>
            <p:nvPr/>
          </p:nvSpPr>
          <p:spPr>
            <a:xfrm>
              <a:off x="5207045" y="246517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2" name="Freeform 5116">
              <a:extLst>
                <a:ext uri="{FF2B5EF4-FFF2-40B4-BE49-F238E27FC236}">
                  <a16:creationId xmlns:a16="http://schemas.microsoft.com/office/drawing/2014/main" id="{9A1CFD95-A3D0-977E-AF79-21AC9991DDB8}"/>
                </a:ext>
              </a:extLst>
            </p:cNvPr>
            <p:cNvSpPr/>
            <p:nvPr/>
          </p:nvSpPr>
          <p:spPr>
            <a:xfrm>
              <a:off x="5273195" y="24917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3" name="Freeform 5117">
              <a:extLst>
                <a:ext uri="{FF2B5EF4-FFF2-40B4-BE49-F238E27FC236}">
                  <a16:creationId xmlns:a16="http://schemas.microsoft.com/office/drawing/2014/main" id="{867D93B4-A9D1-45B6-07C5-3E6F80BD6705}"/>
                </a:ext>
              </a:extLst>
            </p:cNvPr>
            <p:cNvSpPr/>
            <p:nvPr/>
          </p:nvSpPr>
          <p:spPr>
            <a:xfrm>
              <a:off x="5291351" y="24736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4" name="Freeform 5118">
              <a:extLst>
                <a:ext uri="{FF2B5EF4-FFF2-40B4-BE49-F238E27FC236}">
                  <a16:creationId xmlns:a16="http://schemas.microsoft.com/office/drawing/2014/main" id="{4C17B8D7-8A4E-F4DA-4BED-FC6831CDECCE}"/>
                </a:ext>
              </a:extLst>
            </p:cNvPr>
            <p:cNvSpPr/>
            <p:nvPr/>
          </p:nvSpPr>
          <p:spPr>
            <a:xfrm>
              <a:off x="5408542" y="251721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5" name="Freeform 5119">
              <a:extLst>
                <a:ext uri="{FF2B5EF4-FFF2-40B4-BE49-F238E27FC236}">
                  <a16:creationId xmlns:a16="http://schemas.microsoft.com/office/drawing/2014/main" id="{540DEF26-4D2E-A9D3-CB8F-BCF774B17603}"/>
                </a:ext>
              </a:extLst>
            </p:cNvPr>
            <p:cNvSpPr/>
            <p:nvPr/>
          </p:nvSpPr>
          <p:spPr>
            <a:xfrm>
              <a:off x="5426572" y="249914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6" name="Freeform 5120">
              <a:extLst>
                <a:ext uri="{FF2B5EF4-FFF2-40B4-BE49-F238E27FC236}">
                  <a16:creationId xmlns:a16="http://schemas.microsoft.com/office/drawing/2014/main" id="{0BC78BBD-2B5C-1AA3-2640-5C9D084E9762}"/>
                </a:ext>
              </a:extLst>
            </p:cNvPr>
            <p:cNvSpPr/>
            <p:nvPr/>
          </p:nvSpPr>
          <p:spPr>
            <a:xfrm>
              <a:off x="5426064" y="253426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7" name="Freeform 5121">
              <a:extLst>
                <a:ext uri="{FF2B5EF4-FFF2-40B4-BE49-F238E27FC236}">
                  <a16:creationId xmlns:a16="http://schemas.microsoft.com/office/drawing/2014/main" id="{DD7825ED-D098-2658-4523-B2FDA00738D5}"/>
                </a:ext>
              </a:extLst>
            </p:cNvPr>
            <p:cNvSpPr/>
            <p:nvPr/>
          </p:nvSpPr>
          <p:spPr>
            <a:xfrm>
              <a:off x="5444093" y="251619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8" name="Freeform 5122">
              <a:extLst>
                <a:ext uri="{FF2B5EF4-FFF2-40B4-BE49-F238E27FC236}">
                  <a16:creationId xmlns:a16="http://schemas.microsoft.com/office/drawing/2014/main" id="{A0B0D8B1-0E85-6BC6-58C6-57B8E6B8D081}"/>
                </a:ext>
              </a:extLst>
            </p:cNvPr>
            <p:cNvSpPr/>
            <p:nvPr/>
          </p:nvSpPr>
          <p:spPr>
            <a:xfrm>
              <a:off x="5443713" y="253846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79" name="Freeform 5123">
              <a:extLst>
                <a:ext uri="{FF2B5EF4-FFF2-40B4-BE49-F238E27FC236}">
                  <a16:creationId xmlns:a16="http://schemas.microsoft.com/office/drawing/2014/main" id="{8EB803CA-F737-F786-CDAF-37A2A327ECE1}"/>
                </a:ext>
              </a:extLst>
            </p:cNvPr>
            <p:cNvSpPr/>
            <p:nvPr/>
          </p:nvSpPr>
          <p:spPr>
            <a:xfrm>
              <a:off x="5461742" y="252039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0" name="Freeform 5124">
              <a:extLst>
                <a:ext uri="{FF2B5EF4-FFF2-40B4-BE49-F238E27FC236}">
                  <a16:creationId xmlns:a16="http://schemas.microsoft.com/office/drawing/2014/main" id="{17E706E5-2E40-9FA4-0AC0-4D541B084E2B}"/>
                </a:ext>
              </a:extLst>
            </p:cNvPr>
            <p:cNvSpPr/>
            <p:nvPr/>
          </p:nvSpPr>
          <p:spPr>
            <a:xfrm>
              <a:off x="5471265" y="254711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1" name="Freeform 5125">
              <a:extLst>
                <a:ext uri="{FF2B5EF4-FFF2-40B4-BE49-F238E27FC236}">
                  <a16:creationId xmlns:a16="http://schemas.microsoft.com/office/drawing/2014/main" id="{B7F3944B-395E-DF50-885C-95F8751E9313}"/>
                </a:ext>
              </a:extLst>
            </p:cNvPr>
            <p:cNvSpPr/>
            <p:nvPr/>
          </p:nvSpPr>
          <p:spPr>
            <a:xfrm>
              <a:off x="5489294" y="252892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2" name="Freeform 5126">
              <a:extLst>
                <a:ext uri="{FF2B5EF4-FFF2-40B4-BE49-F238E27FC236}">
                  <a16:creationId xmlns:a16="http://schemas.microsoft.com/office/drawing/2014/main" id="{5F7E46D6-CE9B-AD58-C136-B2B9058DC768}"/>
                </a:ext>
              </a:extLst>
            </p:cNvPr>
            <p:cNvSpPr/>
            <p:nvPr/>
          </p:nvSpPr>
          <p:spPr>
            <a:xfrm>
              <a:off x="5475201" y="254711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3" name="Freeform 5127">
              <a:extLst>
                <a:ext uri="{FF2B5EF4-FFF2-40B4-BE49-F238E27FC236}">
                  <a16:creationId xmlns:a16="http://schemas.microsoft.com/office/drawing/2014/main" id="{ECE25BAE-811C-2FDD-97AE-146122DA6919}"/>
                </a:ext>
              </a:extLst>
            </p:cNvPr>
            <p:cNvSpPr/>
            <p:nvPr/>
          </p:nvSpPr>
          <p:spPr>
            <a:xfrm>
              <a:off x="5493230" y="252892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4" name="Freeform 5128">
              <a:extLst>
                <a:ext uri="{FF2B5EF4-FFF2-40B4-BE49-F238E27FC236}">
                  <a16:creationId xmlns:a16="http://schemas.microsoft.com/office/drawing/2014/main" id="{99DD5FB6-4555-5B56-A588-9588A8904553}"/>
                </a:ext>
              </a:extLst>
            </p:cNvPr>
            <p:cNvSpPr/>
            <p:nvPr/>
          </p:nvSpPr>
          <p:spPr>
            <a:xfrm>
              <a:off x="5788684" y="262015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5" name="Freeform 5129">
              <a:extLst>
                <a:ext uri="{FF2B5EF4-FFF2-40B4-BE49-F238E27FC236}">
                  <a16:creationId xmlns:a16="http://schemas.microsoft.com/office/drawing/2014/main" id="{4A2C1BFE-093F-706A-2F05-8C4484B7EAAC}"/>
                </a:ext>
              </a:extLst>
            </p:cNvPr>
            <p:cNvSpPr/>
            <p:nvPr/>
          </p:nvSpPr>
          <p:spPr>
            <a:xfrm>
              <a:off x="5806713" y="260195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6" name="Freeform 5130">
              <a:extLst>
                <a:ext uri="{FF2B5EF4-FFF2-40B4-BE49-F238E27FC236}">
                  <a16:creationId xmlns:a16="http://schemas.microsoft.com/office/drawing/2014/main" id="{4FB1C385-77B9-CF3D-71DA-3818B25605B5}"/>
                </a:ext>
              </a:extLst>
            </p:cNvPr>
            <p:cNvSpPr/>
            <p:nvPr/>
          </p:nvSpPr>
          <p:spPr>
            <a:xfrm>
              <a:off x="5812173" y="262015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7" name="Freeform 5131">
              <a:extLst>
                <a:ext uri="{FF2B5EF4-FFF2-40B4-BE49-F238E27FC236}">
                  <a16:creationId xmlns:a16="http://schemas.microsoft.com/office/drawing/2014/main" id="{A5C1BE33-2D49-7EFE-1409-DFE8C416A742}"/>
                </a:ext>
              </a:extLst>
            </p:cNvPr>
            <p:cNvSpPr/>
            <p:nvPr/>
          </p:nvSpPr>
          <p:spPr>
            <a:xfrm>
              <a:off x="5830202" y="260195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8" name="Freeform 5132">
              <a:extLst>
                <a:ext uri="{FF2B5EF4-FFF2-40B4-BE49-F238E27FC236}">
                  <a16:creationId xmlns:a16="http://schemas.microsoft.com/office/drawing/2014/main" id="{7D9AF2C8-87BE-67CD-D33A-8BF3F0891362}"/>
                </a:ext>
              </a:extLst>
            </p:cNvPr>
            <p:cNvSpPr/>
            <p:nvPr/>
          </p:nvSpPr>
          <p:spPr>
            <a:xfrm>
              <a:off x="6043381" y="264598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89" name="Freeform 5133">
              <a:extLst>
                <a:ext uri="{FF2B5EF4-FFF2-40B4-BE49-F238E27FC236}">
                  <a16:creationId xmlns:a16="http://schemas.microsoft.com/office/drawing/2014/main" id="{E3F23F94-2956-BB9E-74DD-8E85F7541969}"/>
                </a:ext>
              </a:extLst>
            </p:cNvPr>
            <p:cNvSpPr/>
            <p:nvPr/>
          </p:nvSpPr>
          <p:spPr>
            <a:xfrm>
              <a:off x="6061537" y="262778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0" name="Freeform 5134">
              <a:extLst>
                <a:ext uri="{FF2B5EF4-FFF2-40B4-BE49-F238E27FC236}">
                  <a16:creationId xmlns:a16="http://schemas.microsoft.com/office/drawing/2014/main" id="{DB588686-BFB6-1F10-6F4B-670958DD91F6}"/>
                </a:ext>
              </a:extLst>
            </p:cNvPr>
            <p:cNvSpPr/>
            <p:nvPr/>
          </p:nvSpPr>
          <p:spPr>
            <a:xfrm>
              <a:off x="6253132" y="2671941"/>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1" name="Freeform 5135">
              <a:extLst>
                <a:ext uri="{FF2B5EF4-FFF2-40B4-BE49-F238E27FC236}">
                  <a16:creationId xmlns:a16="http://schemas.microsoft.com/office/drawing/2014/main" id="{612964E1-0C61-DEF5-7740-E93EE8FE63C7}"/>
                </a:ext>
              </a:extLst>
            </p:cNvPr>
            <p:cNvSpPr/>
            <p:nvPr/>
          </p:nvSpPr>
          <p:spPr>
            <a:xfrm>
              <a:off x="6271161" y="2653873"/>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2" name="Freeform 5136">
              <a:extLst>
                <a:ext uri="{FF2B5EF4-FFF2-40B4-BE49-F238E27FC236}">
                  <a16:creationId xmlns:a16="http://schemas.microsoft.com/office/drawing/2014/main" id="{3F0B1F6E-98B1-9648-342C-EC5409FCFA52}"/>
                </a:ext>
              </a:extLst>
            </p:cNvPr>
            <p:cNvSpPr/>
            <p:nvPr/>
          </p:nvSpPr>
          <p:spPr>
            <a:xfrm>
              <a:off x="6647113" y="270235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3" name="Freeform 5137">
              <a:extLst>
                <a:ext uri="{FF2B5EF4-FFF2-40B4-BE49-F238E27FC236}">
                  <a16:creationId xmlns:a16="http://schemas.microsoft.com/office/drawing/2014/main" id="{B2800A3E-3760-5BB8-D8D3-2A31A666405F}"/>
                </a:ext>
              </a:extLst>
            </p:cNvPr>
            <p:cNvSpPr/>
            <p:nvPr/>
          </p:nvSpPr>
          <p:spPr>
            <a:xfrm>
              <a:off x="6665142" y="268415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4" name="Freeform 5138">
              <a:extLst>
                <a:ext uri="{FF2B5EF4-FFF2-40B4-BE49-F238E27FC236}">
                  <a16:creationId xmlns:a16="http://schemas.microsoft.com/office/drawing/2014/main" id="{1424591F-468E-C199-691E-BB2554AC8633}"/>
                </a:ext>
              </a:extLst>
            </p:cNvPr>
            <p:cNvSpPr/>
            <p:nvPr/>
          </p:nvSpPr>
          <p:spPr>
            <a:xfrm>
              <a:off x="6772557" y="27153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5" name="Freeform 5139">
              <a:extLst>
                <a:ext uri="{FF2B5EF4-FFF2-40B4-BE49-F238E27FC236}">
                  <a16:creationId xmlns:a16="http://schemas.microsoft.com/office/drawing/2014/main" id="{77111FED-7C70-FAE4-03DD-81113557A646}"/>
                </a:ext>
              </a:extLst>
            </p:cNvPr>
            <p:cNvSpPr/>
            <p:nvPr/>
          </p:nvSpPr>
          <p:spPr>
            <a:xfrm>
              <a:off x="6790586" y="26972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6" name="Freeform 5140">
              <a:extLst>
                <a:ext uri="{FF2B5EF4-FFF2-40B4-BE49-F238E27FC236}">
                  <a16:creationId xmlns:a16="http://schemas.microsoft.com/office/drawing/2014/main" id="{04F2BB95-90B9-9A44-339A-BB32E2981FF7}"/>
                </a:ext>
              </a:extLst>
            </p:cNvPr>
            <p:cNvSpPr/>
            <p:nvPr/>
          </p:nvSpPr>
          <p:spPr>
            <a:xfrm>
              <a:off x="6874512" y="271965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7" name="Freeform 5141">
              <a:extLst>
                <a:ext uri="{FF2B5EF4-FFF2-40B4-BE49-F238E27FC236}">
                  <a16:creationId xmlns:a16="http://schemas.microsoft.com/office/drawing/2014/main" id="{099FA939-B4C4-8629-618E-914D544D5149}"/>
                </a:ext>
              </a:extLst>
            </p:cNvPr>
            <p:cNvSpPr/>
            <p:nvPr/>
          </p:nvSpPr>
          <p:spPr>
            <a:xfrm>
              <a:off x="6892541" y="270158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8" name="Freeform 5142">
              <a:extLst>
                <a:ext uri="{FF2B5EF4-FFF2-40B4-BE49-F238E27FC236}">
                  <a16:creationId xmlns:a16="http://schemas.microsoft.com/office/drawing/2014/main" id="{A80CF9B6-9F34-DDCB-8B5C-6327825600B2}"/>
                </a:ext>
              </a:extLst>
            </p:cNvPr>
            <p:cNvSpPr/>
            <p:nvPr/>
          </p:nvSpPr>
          <p:spPr>
            <a:xfrm>
              <a:off x="7109656" y="275032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399" name="Freeform 5143">
              <a:extLst>
                <a:ext uri="{FF2B5EF4-FFF2-40B4-BE49-F238E27FC236}">
                  <a16:creationId xmlns:a16="http://schemas.microsoft.com/office/drawing/2014/main" id="{1ECC3F77-C1F2-4C98-AB38-51CD6CF0D4C3}"/>
                </a:ext>
              </a:extLst>
            </p:cNvPr>
            <p:cNvSpPr/>
            <p:nvPr/>
          </p:nvSpPr>
          <p:spPr>
            <a:xfrm>
              <a:off x="7127685" y="273212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0" name="Freeform 5144">
              <a:extLst>
                <a:ext uri="{FF2B5EF4-FFF2-40B4-BE49-F238E27FC236}">
                  <a16:creationId xmlns:a16="http://schemas.microsoft.com/office/drawing/2014/main" id="{7DECAFB0-2CB7-14AA-53CD-3AC44F272E4B}"/>
                </a:ext>
              </a:extLst>
            </p:cNvPr>
            <p:cNvSpPr/>
            <p:nvPr/>
          </p:nvSpPr>
          <p:spPr>
            <a:xfrm>
              <a:off x="7217452" y="275464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1" name="Freeform 5145">
              <a:extLst>
                <a:ext uri="{FF2B5EF4-FFF2-40B4-BE49-F238E27FC236}">
                  <a16:creationId xmlns:a16="http://schemas.microsoft.com/office/drawing/2014/main" id="{BA4C3FAF-5D60-3B97-B083-8BA6CB579ACE}"/>
                </a:ext>
              </a:extLst>
            </p:cNvPr>
            <p:cNvSpPr/>
            <p:nvPr/>
          </p:nvSpPr>
          <p:spPr>
            <a:xfrm>
              <a:off x="7235481" y="273645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2" name="Freeform 5146">
              <a:extLst>
                <a:ext uri="{FF2B5EF4-FFF2-40B4-BE49-F238E27FC236}">
                  <a16:creationId xmlns:a16="http://schemas.microsoft.com/office/drawing/2014/main" id="{B713339F-92A4-8BAE-0D37-D02B89C93780}"/>
                </a:ext>
              </a:extLst>
            </p:cNvPr>
            <p:cNvSpPr/>
            <p:nvPr/>
          </p:nvSpPr>
          <p:spPr>
            <a:xfrm>
              <a:off x="7229133" y="275464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3" name="Freeform 5147">
              <a:extLst>
                <a:ext uri="{FF2B5EF4-FFF2-40B4-BE49-F238E27FC236}">
                  <a16:creationId xmlns:a16="http://schemas.microsoft.com/office/drawing/2014/main" id="{8C3FF1F2-6BF6-E638-DCAD-8BCFBF80D175}"/>
                </a:ext>
              </a:extLst>
            </p:cNvPr>
            <p:cNvSpPr/>
            <p:nvPr/>
          </p:nvSpPr>
          <p:spPr>
            <a:xfrm>
              <a:off x="7247289" y="273645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4" name="Freeform 5148">
              <a:extLst>
                <a:ext uri="{FF2B5EF4-FFF2-40B4-BE49-F238E27FC236}">
                  <a16:creationId xmlns:a16="http://schemas.microsoft.com/office/drawing/2014/main" id="{5F019E46-BBCF-A797-5B50-44351DF4CAD0}"/>
                </a:ext>
              </a:extLst>
            </p:cNvPr>
            <p:cNvSpPr/>
            <p:nvPr/>
          </p:nvSpPr>
          <p:spPr>
            <a:xfrm>
              <a:off x="7276238"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5" name="Freeform 5149">
              <a:extLst>
                <a:ext uri="{FF2B5EF4-FFF2-40B4-BE49-F238E27FC236}">
                  <a16:creationId xmlns:a16="http://schemas.microsoft.com/office/drawing/2014/main" id="{2AA6D791-1B86-9402-7E8C-A9945606E2F4}"/>
                </a:ext>
              </a:extLst>
            </p:cNvPr>
            <p:cNvSpPr/>
            <p:nvPr/>
          </p:nvSpPr>
          <p:spPr>
            <a:xfrm>
              <a:off x="7294267"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6" name="Freeform 5150">
              <a:extLst>
                <a:ext uri="{FF2B5EF4-FFF2-40B4-BE49-F238E27FC236}">
                  <a16:creationId xmlns:a16="http://schemas.microsoft.com/office/drawing/2014/main" id="{7B37879C-37B8-2B93-6B3F-A7BC5DCEEBED}"/>
                </a:ext>
              </a:extLst>
            </p:cNvPr>
            <p:cNvSpPr/>
            <p:nvPr/>
          </p:nvSpPr>
          <p:spPr>
            <a:xfrm>
              <a:off x="7284110"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7" name="Freeform 5151">
              <a:extLst>
                <a:ext uri="{FF2B5EF4-FFF2-40B4-BE49-F238E27FC236}">
                  <a16:creationId xmlns:a16="http://schemas.microsoft.com/office/drawing/2014/main" id="{103B2E02-29BC-C279-C171-3AD774992679}"/>
                </a:ext>
              </a:extLst>
            </p:cNvPr>
            <p:cNvSpPr/>
            <p:nvPr/>
          </p:nvSpPr>
          <p:spPr>
            <a:xfrm>
              <a:off x="7302139"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8" name="Freeform 5152">
              <a:extLst>
                <a:ext uri="{FF2B5EF4-FFF2-40B4-BE49-F238E27FC236}">
                  <a16:creationId xmlns:a16="http://schemas.microsoft.com/office/drawing/2014/main" id="{756180A3-C007-6C46-1D29-F4CBF5763BE0}"/>
                </a:ext>
              </a:extLst>
            </p:cNvPr>
            <p:cNvSpPr/>
            <p:nvPr/>
          </p:nvSpPr>
          <p:spPr>
            <a:xfrm>
              <a:off x="7299727"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09" name="Freeform 5153">
              <a:extLst>
                <a:ext uri="{FF2B5EF4-FFF2-40B4-BE49-F238E27FC236}">
                  <a16:creationId xmlns:a16="http://schemas.microsoft.com/office/drawing/2014/main" id="{1EC2032C-EA68-4A31-33E0-D9DD1F96ABD8}"/>
                </a:ext>
              </a:extLst>
            </p:cNvPr>
            <p:cNvSpPr/>
            <p:nvPr/>
          </p:nvSpPr>
          <p:spPr>
            <a:xfrm>
              <a:off x="7317756"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0" name="Freeform 5154">
              <a:extLst>
                <a:ext uri="{FF2B5EF4-FFF2-40B4-BE49-F238E27FC236}">
                  <a16:creationId xmlns:a16="http://schemas.microsoft.com/office/drawing/2014/main" id="{D6C3C31A-AD84-507C-D06A-252129A767D9}"/>
                </a:ext>
              </a:extLst>
            </p:cNvPr>
            <p:cNvSpPr/>
            <p:nvPr/>
          </p:nvSpPr>
          <p:spPr>
            <a:xfrm>
              <a:off x="7319407"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1" name="Freeform 5155">
              <a:extLst>
                <a:ext uri="{FF2B5EF4-FFF2-40B4-BE49-F238E27FC236}">
                  <a16:creationId xmlns:a16="http://schemas.microsoft.com/office/drawing/2014/main" id="{2D0868F6-080D-2CCD-4FA4-9AE12194EC25}"/>
                </a:ext>
              </a:extLst>
            </p:cNvPr>
            <p:cNvSpPr/>
            <p:nvPr/>
          </p:nvSpPr>
          <p:spPr>
            <a:xfrm>
              <a:off x="7337436"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2" name="Freeform 5156">
              <a:extLst>
                <a:ext uri="{FF2B5EF4-FFF2-40B4-BE49-F238E27FC236}">
                  <a16:creationId xmlns:a16="http://schemas.microsoft.com/office/drawing/2014/main" id="{84949B7E-51A0-14E1-6631-5B435E6491E1}"/>
                </a:ext>
              </a:extLst>
            </p:cNvPr>
            <p:cNvSpPr/>
            <p:nvPr/>
          </p:nvSpPr>
          <p:spPr>
            <a:xfrm>
              <a:off x="7327152"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3" name="Freeform 5157">
              <a:extLst>
                <a:ext uri="{FF2B5EF4-FFF2-40B4-BE49-F238E27FC236}">
                  <a16:creationId xmlns:a16="http://schemas.microsoft.com/office/drawing/2014/main" id="{7A2936B4-8510-B63E-AADE-301B60171E29}"/>
                </a:ext>
              </a:extLst>
            </p:cNvPr>
            <p:cNvSpPr/>
            <p:nvPr/>
          </p:nvSpPr>
          <p:spPr>
            <a:xfrm>
              <a:off x="7345181"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4" name="Freeform 5158">
              <a:extLst>
                <a:ext uri="{FF2B5EF4-FFF2-40B4-BE49-F238E27FC236}">
                  <a16:creationId xmlns:a16="http://schemas.microsoft.com/office/drawing/2014/main" id="{2C198BD9-B3C3-099D-373A-3D4CA451749B}"/>
                </a:ext>
              </a:extLst>
            </p:cNvPr>
            <p:cNvSpPr/>
            <p:nvPr/>
          </p:nvSpPr>
          <p:spPr>
            <a:xfrm>
              <a:off x="7382129"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5" name="Freeform 5159">
              <a:extLst>
                <a:ext uri="{FF2B5EF4-FFF2-40B4-BE49-F238E27FC236}">
                  <a16:creationId xmlns:a16="http://schemas.microsoft.com/office/drawing/2014/main" id="{8BDF7600-473F-59B2-A0FD-AB11C2AADF58}"/>
                </a:ext>
              </a:extLst>
            </p:cNvPr>
            <p:cNvSpPr/>
            <p:nvPr/>
          </p:nvSpPr>
          <p:spPr>
            <a:xfrm>
              <a:off x="740015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6" name="Freeform 5160">
              <a:extLst>
                <a:ext uri="{FF2B5EF4-FFF2-40B4-BE49-F238E27FC236}">
                  <a16:creationId xmlns:a16="http://schemas.microsoft.com/office/drawing/2014/main" id="{CF344D7C-8907-6C5A-91D8-AB9E08DE9734}"/>
                </a:ext>
              </a:extLst>
            </p:cNvPr>
            <p:cNvSpPr/>
            <p:nvPr/>
          </p:nvSpPr>
          <p:spPr>
            <a:xfrm>
              <a:off x="7389874"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7" name="Freeform 5161">
              <a:extLst>
                <a:ext uri="{FF2B5EF4-FFF2-40B4-BE49-F238E27FC236}">
                  <a16:creationId xmlns:a16="http://schemas.microsoft.com/office/drawing/2014/main" id="{AA6D0F90-B94D-19DB-15F1-0F2B37F16F60}"/>
                </a:ext>
              </a:extLst>
            </p:cNvPr>
            <p:cNvSpPr/>
            <p:nvPr/>
          </p:nvSpPr>
          <p:spPr>
            <a:xfrm>
              <a:off x="7407903"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8" name="Freeform 5162">
              <a:extLst>
                <a:ext uri="{FF2B5EF4-FFF2-40B4-BE49-F238E27FC236}">
                  <a16:creationId xmlns:a16="http://schemas.microsoft.com/office/drawing/2014/main" id="{0B268F8A-2EBE-53C5-C50F-B072D777062D}"/>
                </a:ext>
              </a:extLst>
            </p:cNvPr>
            <p:cNvSpPr/>
            <p:nvPr/>
          </p:nvSpPr>
          <p:spPr>
            <a:xfrm>
              <a:off x="7391905"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19" name="Freeform 5163">
              <a:extLst>
                <a:ext uri="{FF2B5EF4-FFF2-40B4-BE49-F238E27FC236}">
                  <a16:creationId xmlns:a16="http://schemas.microsoft.com/office/drawing/2014/main" id="{43E44104-8F47-3608-7CEE-79B729E53D59}"/>
                </a:ext>
              </a:extLst>
            </p:cNvPr>
            <p:cNvSpPr/>
            <p:nvPr/>
          </p:nvSpPr>
          <p:spPr>
            <a:xfrm>
              <a:off x="7409935"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0" name="Freeform 5164">
              <a:extLst>
                <a:ext uri="{FF2B5EF4-FFF2-40B4-BE49-F238E27FC236}">
                  <a16:creationId xmlns:a16="http://schemas.microsoft.com/office/drawing/2014/main" id="{FDFEA5E7-0129-6BEA-5F5C-D9AA1CF3C024}"/>
                </a:ext>
              </a:extLst>
            </p:cNvPr>
            <p:cNvSpPr/>
            <p:nvPr/>
          </p:nvSpPr>
          <p:spPr>
            <a:xfrm>
              <a:off x="7399650"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1" name="Freeform 5165">
              <a:extLst>
                <a:ext uri="{FF2B5EF4-FFF2-40B4-BE49-F238E27FC236}">
                  <a16:creationId xmlns:a16="http://schemas.microsoft.com/office/drawing/2014/main" id="{994DBDC5-160B-6820-4EFA-B0989EDC0901}"/>
                </a:ext>
              </a:extLst>
            </p:cNvPr>
            <p:cNvSpPr/>
            <p:nvPr/>
          </p:nvSpPr>
          <p:spPr>
            <a:xfrm>
              <a:off x="7417680"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2" name="Freeform 5166">
              <a:extLst>
                <a:ext uri="{FF2B5EF4-FFF2-40B4-BE49-F238E27FC236}">
                  <a16:creationId xmlns:a16="http://schemas.microsoft.com/office/drawing/2014/main" id="{04DD6942-18B0-893B-E158-26E9897FB168}"/>
                </a:ext>
              </a:extLst>
            </p:cNvPr>
            <p:cNvSpPr/>
            <p:nvPr/>
          </p:nvSpPr>
          <p:spPr>
            <a:xfrm>
              <a:off x="7417299"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3" name="Freeform 5167">
              <a:extLst>
                <a:ext uri="{FF2B5EF4-FFF2-40B4-BE49-F238E27FC236}">
                  <a16:creationId xmlns:a16="http://schemas.microsoft.com/office/drawing/2014/main" id="{A329E1A1-D755-9FDC-2FFC-03B00C606ED8}"/>
                </a:ext>
              </a:extLst>
            </p:cNvPr>
            <p:cNvSpPr/>
            <p:nvPr/>
          </p:nvSpPr>
          <p:spPr>
            <a:xfrm>
              <a:off x="7435455"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4" name="Freeform 5168">
              <a:extLst>
                <a:ext uri="{FF2B5EF4-FFF2-40B4-BE49-F238E27FC236}">
                  <a16:creationId xmlns:a16="http://schemas.microsoft.com/office/drawing/2014/main" id="{66997E0F-D07D-628A-EBA5-FFAA38508394}"/>
                </a:ext>
              </a:extLst>
            </p:cNvPr>
            <p:cNvSpPr/>
            <p:nvPr/>
          </p:nvSpPr>
          <p:spPr>
            <a:xfrm>
              <a:off x="7431138"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5" name="Freeform 5169">
              <a:extLst>
                <a:ext uri="{FF2B5EF4-FFF2-40B4-BE49-F238E27FC236}">
                  <a16:creationId xmlns:a16="http://schemas.microsoft.com/office/drawing/2014/main" id="{81A76AC2-DCDB-5B53-A196-037C90DE6841}"/>
                </a:ext>
              </a:extLst>
            </p:cNvPr>
            <p:cNvSpPr/>
            <p:nvPr/>
          </p:nvSpPr>
          <p:spPr>
            <a:xfrm>
              <a:off x="744916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6" name="Freeform 5170">
              <a:extLst>
                <a:ext uri="{FF2B5EF4-FFF2-40B4-BE49-F238E27FC236}">
                  <a16:creationId xmlns:a16="http://schemas.microsoft.com/office/drawing/2014/main" id="{22B4F886-1394-00D1-07A1-75B492F14BA1}"/>
                </a:ext>
              </a:extLst>
            </p:cNvPr>
            <p:cNvSpPr/>
            <p:nvPr/>
          </p:nvSpPr>
          <p:spPr>
            <a:xfrm>
              <a:off x="7436852"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7" name="Freeform 5171">
              <a:extLst>
                <a:ext uri="{FF2B5EF4-FFF2-40B4-BE49-F238E27FC236}">
                  <a16:creationId xmlns:a16="http://schemas.microsoft.com/office/drawing/2014/main" id="{9E70A0B9-597C-2AF2-CE8C-6088F9EBFB9C}"/>
                </a:ext>
              </a:extLst>
            </p:cNvPr>
            <p:cNvSpPr/>
            <p:nvPr/>
          </p:nvSpPr>
          <p:spPr>
            <a:xfrm>
              <a:off x="745500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8" name="Freeform 5172">
              <a:extLst>
                <a:ext uri="{FF2B5EF4-FFF2-40B4-BE49-F238E27FC236}">
                  <a16:creationId xmlns:a16="http://schemas.microsoft.com/office/drawing/2014/main" id="{D6077280-667F-3239-E11A-9FAAF134B748}"/>
                </a:ext>
              </a:extLst>
            </p:cNvPr>
            <p:cNvSpPr/>
            <p:nvPr/>
          </p:nvSpPr>
          <p:spPr>
            <a:xfrm>
              <a:off x="7452596" y="27680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29" name="Freeform 5173">
              <a:extLst>
                <a:ext uri="{FF2B5EF4-FFF2-40B4-BE49-F238E27FC236}">
                  <a16:creationId xmlns:a16="http://schemas.microsoft.com/office/drawing/2014/main" id="{17949DAE-64E3-40EC-651F-DB12E102F5BD}"/>
                </a:ext>
              </a:extLst>
            </p:cNvPr>
            <p:cNvSpPr/>
            <p:nvPr/>
          </p:nvSpPr>
          <p:spPr>
            <a:xfrm>
              <a:off x="7470625" y="27499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0" name="Freeform 5174">
              <a:extLst>
                <a:ext uri="{FF2B5EF4-FFF2-40B4-BE49-F238E27FC236}">
                  <a16:creationId xmlns:a16="http://schemas.microsoft.com/office/drawing/2014/main" id="{964C4ACC-DF38-3EF3-3869-C4290F06D7C5}"/>
                </a:ext>
              </a:extLst>
            </p:cNvPr>
            <p:cNvSpPr/>
            <p:nvPr/>
          </p:nvSpPr>
          <p:spPr>
            <a:xfrm>
              <a:off x="7472149"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1" name="Freeform 5175">
              <a:extLst>
                <a:ext uri="{FF2B5EF4-FFF2-40B4-BE49-F238E27FC236}">
                  <a16:creationId xmlns:a16="http://schemas.microsoft.com/office/drawing/2014/main" id="{CB14FF2E-34E1-F3FF-4A12-AB994C488D8E}"/>
                </a:ext>
              </a:extLst>
            </p:cNvPr>
            <p:cNvSpPr/>
            <p:nvPr/>
          </p:nvSpPr>
          <p:spPr>
            <a:xfrm>
              <a:off x="7490178"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2" name="Freeform 5176">
              <a:extLst>
                <a:ext uri="{FF2B5EF4-FFF2-40B4-BE49-F238E27FC236}">
                  <a16:creationId xmlns:a16="http://schemas.microsoft.com/office/drawing/2014/main" id="{0ABB4E64-ADBF-3E39-5732-D591DD7784DA}"/>
                </a:ext>
              </a:extLst>
            </p:cNvPr>
            <p:cNvSpPr/>
            <p:nvPr/>
          </p:nvSpPr>
          <p:spPr>
            <a:xfrm>
              <a:off x="7489797"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3" name="Freeform 5177">
              <a:extLst>
                <a:ext uri="{FF2B5EF4-FFF2-40B4-BE49-F238E27FC236}">
                  <a16:creationId xmlns:a16="http://schemas.microsoft.com/office/drawing/2014/main" id="{CDCC0CEE-2465-7EF8-3C32-A8E64C0AFA75}"/>
                </a:ext>
              </a:extLst>
            </p:cNvPr>
            <p:cNvSpPr/>
            <p:nvPr/>
          </p:nvSpPr>
          <p:spPr>
            <a:xfrm>
              <a:off x="750795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4" name="Freeform 5178">
              <a:extLst>
                <a:ext uri="{FF2B5EF4-FFF2-40B4-BE49-F238E27FC236}">
                  <a16:creationId xmlns:a16="http://schemas.microsoft.com/office/drawing/2014/main" id="{13971EC9-E182-4CF5-BA5C-43A147F0E7FF}"/>
                </a:ext>
              </a:extLst>
            </p:cNvPr>
            <p:cNvSpPr/>
            <p:nvPr/>
          </p:nvSpPr>
          <p:spPr>
            <a:xfrm>
              <a:off x="7505541"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5" name="Freeform 5179">
              <a:extLst>
                <a:ext uri="{FF2B5EF4-FFF2-40B4-BE49-F238E27FC236}">
                  <a16:creationId xmlns:a16="http://schemas.microsoft.com/office/drawing/2014/main" id="{CA21BC0C-6D2C-D7E7-E384-CA835ED74298}"/>
                </a:ext>
              </a:extLst>
            </p:cNvPr>
            <p:cNvSpPr/>
            <p:nvPr/>
          </p:nvSpPr>
          <p:spPr>
            <a:xfrm>
              <a:off x="7523571"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6" name="Freeform 5180">
              <a:extLst>
                <a:ext uri="{FF2B5EF4-FFF2-40B4-BE49-F238E27FC236}">
                  <a16:creationId xmlns:a16="http://schemas.microsoft.com/office/drawing/2014/main" id="{201E166A-0C97-BC41-C65E-1D68112DF6DD}"/>
                </a:ext>
              </a:extLst>
            </p:cNvPr>
            <p:cNvSpPr/>
            <p:nvPr/>
          </p:nvSpPr>
          <p:spPr>
            <a:xfrm>
              <a:off x="7525094"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7" name="Freeform 5181">
              <a:extLst>
                <a:ext uri="{FF2B5EF4-FFF2-40B4-BE49-F238E27FC236}">
                  <a16:creationId xmlns:a16="http://schemas.microsoft.com/office/drawing/2014/main" id="{3C591743-6E2E-2BE5-DE43-52CE688D829E}"/>
                </a:ext>
              </a:extLst>
            </p:cNvPr>
            <p:cNvSpPr/>
            <p:nvPr/>
          </p:nvSpPr>
          <p:spPr>
            <a:xfrm>
              <a:off x="754312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8" name="Freeform 5182">
              <a:extLst>
                <a:ext uri="{FF2B5EF4-FFF2-40B4-BE49-F238E27FC236}">
                  <a16:creationId xmlns:a16="http://schemas.microsoft.com/office/drawing/2014/main" id="{C714F075-F97C-F8B3-9A5D-EA4D1A619CC2}"/>
                </a:ext>
              </a:extLst>
            </p:cNvPr>
            <p:cNvSpPr/>
            <p:nvPr/>
          </p:nvSpPr>
          <p:spPr>
            <a:xfrm>
              <a:off x="7525094"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39" name="Freeform 5183">
              <a:extLst>
                <a:ext uri="{FF2B5EF4-FFF2-40B4-BE49-F238E27FC236}">
                  <a16:creationId xmlns:a16="http://schemas.microsoft.com/office/drawing/2014/main" id="{B3570AEE-E122-B108-D954-59A81456B860}"/>
                </a:ext>
              </a:extLst>
            </p:cNvPr>
            <p:cNvSpPr/>
            <p:nvPr/>
          </p:nvSpPr>
          <p:spPr>
            <a:xfrm>
              <a:off x="754312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0" name="Freeform 5184">
              <a:extLst>
                <a:ext uri="{FF2B5EF4-FFF2-40B4-BE49-F238E27FC236}">
                  <a16:creationId xmlns:a16="http://schemas.microsoft.com/office/drawing/2014/main" id="{2484E470-E041-C59B-3BBB-9E967CD47173}"/>
                </a:ext>
              </a:extLst>
            </p:cNvPr>
            <p:cNvSpPr/>
            <p:nvPr/>
          </p:nvSpPr>
          <p:spPr>
            <a:xfrm>
              <a:off x="7529030"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1" name="Freeform 5185">
              <a:extLst>
                <a:ext uri="{FF2B5EF4-FFF2-40B4-BE49-F238E27FC236}">
                  <a16:creationId xmlns:a16="http://schemas.microsoft.com/office/drawing/2014/main" id="{EA73143B-17FA-2C6C-F2A7-78795E372FB5}"/>
                </a:ext>
              </a:extLst>
            </p:cNvPr>
            <p:cNvSpPr/>
            <p:nvPr/>
          </p:nvSpPr>
          <p:spPr>
            <a:xfrm>
              <a:off x="7547060"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2" name="Freeform 5186">
              <a:extLst>
                <a:ext uri="{FF2B5EF4-FFF2-40B4-BE49-F238E27FC236}">
                  <a16:creationId xmlns:a16="http://schemas.microsoft.com/office/drawing/2014/main" id="{69BDEB3F-5DE1-D80E-0036-83336687CC07}"/>
                </a:ext>
              </a:extLst>
            </p:cNvPr>
            <p:cNvSpPr/>
            <p:nvPr/>
          </p:nvSpPr>
          <p:spPr>
            <a:xfrm>
              <a:off x="7568136"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3" name="Freeform 5187">
              <a:extLst>
                <a:ext uri="{FF2B5EF4-FFF2-40B4-BE49-F238E27FC236}">
                  <a16:creationId xmlns:a16="http://schemas.microsoft.com/office/drawing/2014/main" id="{8FEA79BD-8B68-4357-3607-AB48949292D0}"/>
                </a:ext>
              </a:extLst>
            </p:cNvPr>
            <p:cNvSpPr/>
            <p:nvPr/>
          </p:nvSpPr>
          <p:spPr>
            <a:xfrm>
              <a:off x="758629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4" name="Freeform 5188">
              <a:extLst>
                <a:ext uri="{FF2B5EF4-FFF2-40B4-BE49-F238E27FC236}">
                  <a16:creationId xmlns:a16="http://schemas.microsoft.com/office/drawing/2014/main" id="{E06441C1-E6E2-29D1-2BE9-9E4B0FFE9FB4}"/>
                </a:ext>
              </a:extLst>
            </p:cNvPr>
            <p:cNvSpPr/>
            <p:nvPr/>
          </p:nvSpPr>
          <p:spPr>
            <a:xfrm>
              <a:off x="7568136"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5" name="Freeform 5189">
              <a:extLst>
                <a:ext uri="{FF2B5EF4-FFF2-40B4-BE49-F238E27FC236}">
                  <a16:creationId xmlns:a16="http://schemas.microsoft.com/office/drawing/2014/main" id="{841FD1D7-8935-8036-127B-E4A9965D9B13}"/>
                </a:ext>
              </a:extLst>
            </p:cNvPr>
            <p:cNvSpPr/>
            <p:nvPr/>
          </p:nvSpPr>
          <p:spPr>
            <a:xfrm>
              <a:off x="758629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6" name="Freeform 5190">
              <a:extLst>
                <a:ext uri="{FF2B5EF4-FFF2-40B4-BE49-F238E27FC236}">
                  <a16:creationId xmlns:a16="http://schemas.microsoft.com/office/drawing/2014/main" id="{B01674E9-72F3-98C9-1312-51734384283C}"/>
                </a:ext>
              </a:extLst>
            </p:cNvPr>
            <p:cNvSpPr/>
            <p:nvPr/>
          </p:nvSpPr>
          <p:spPr>
            <a:xfrm>
              <a:off x="7574104"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7" name="Freeform 5191">
              <a:extLst>
                <a:ext uri="{FF2B5EF4-FFF2-40B4-BE49-F238E27FC236}">
                  <a16:creationId xmlns:a16="http://schemas.microsoft.com/office/drawing/2014/main" id="{8F16C7E3-B482-313D-514C-65B7E01E3E66}"/>
                </a:ext>
              </a:extLst>
            </p:cNvPr>
            <p:cNvSpPr/>
            <p:nvPr/>
          </p:nvSpPr>
          <p:spPr>
            <a:xfrm>
              <a:off x="759213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8" name="Freeform 5192">
              <a:extLst>
                <a:ext uri="{FF2B5EF4-FFF2-40B4-BE49-F238E27FC236}">
                  <a16:creationId xmlns:a16="http://schemas.microsoft.com/office/drawing/2014/main" id="{AB567E35-58E9-93BA-ED88-DE122AC32CEE}"/>
                </a:ext>
              </a:extLst>
            </p:cNvPr>
            <p:cNvSpPr/>
            <p:nvPr/>
          </p:nvSpPr>
          <p:spPr>
            <a:xfrm>
              <a:off x="7597593"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49" name="Freeform 5193">
              <a:extLst>
                <a:ext uri="{FF2B5EF4-FFF2-40B4-BE49-F238E27FC236}">
                  <a16:creationId xmlns:a16="http://schemas.microsoft.com/office/drawing/2014/main" id="{104561C0-C272-154C-1780-2488D3D64484}"/>
                </a:ext>
              </a:extLst>
            </p:cNvPr>
            <p:cNvSpPr/>
            <p:nvPr/>
          </p:nvSpPr>
          <p:spPr>
            <a:xfrm>
              <a:off x="7615622"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0" name="Freeform 5194">
              <a:extLst>
                <a:ext uri="{FF2B5EF4-FFF2-40B4-BE49-F238E27FC236}">
                  <a16:creationId xmlns:a16="http://schemas.microsoft.com/office/drawing/2014/main" id="{13726EA1-7FA5-9E94-F764-414282176180}"/>
                </a:ext>
              </a:extLst>
            </p:cNvPr>
            <p:cNvSpPr/>
            <p:nvPr/>
          </p:nvSpPr>
          <p:spPr>
            <a:xfrm>
              <a:off x="7621082"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1" name="Freeform 5195">
              <a:extLst>
                <a:ext uri="{FF2B5EF4-FFF2-40B4-BE49-F238E27FC236}">
                  <a16:creationId xmlns:a16="http://schemas.microsoft.com/office/drawing/2014/main" id="{6C198E8F-D209-81AE-D369-818866600076}"/>
                </a:ext>
              </a:extLst>
            </p:cNvPr>
            <p:cNvSpPr/>
            <p:nvPr/>
          </p:nvSpPr>
          <p:spPr>
            <a:xfrm>
              <a:off x="7639238"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2" name="Freeform 5196">
              <a:extLst>
                <a:ext uri="{FF2B5EF4-FFF2-40B4-BE49-F238E27FC236}">
                  <a16:creationId xmlns:a16="http://schemas.microsoft.com/office/drawing/2014/main" id="{5A88E4CE-3E26-4CBA-1295-47EFC9C14C19}"/>
                </a:ext>
              </a:extLst>
            </p:cNvPr>
            <p:cNvSpPr/>
            <p:nvPr/>
          </p:nvSpPr>
          <p:spPr>
            <a:xfrm>
              <a:off x="7627049"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3" name="Freeform 5197">
              <a:extLst>
                <a:ext uri="{FF2B5EF4-FFF2-40B4-BE49-F238E27FC236}">
                  <a16:creationId xmlns:a16="http://schemas.microsoft.com/office/drawing/2014/main" id="{E5219723-30CA-B324-25CC-6060EEA3D080}"/>
                </a:ext>
              </a:extLst>
            </p:cNvPr>
            <p:cNvSpPr/>
            <p:nvPr/>
          </p:nvSpPr>
          <p:spPr>
            <a:xfrm>
              <a:off x="7645079"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4" name="Freeform 5198">
              <a:extLst>
                <a:ext uri="{FF2B5EF4-FFF2-40B4-BE49-F238E27FC236}">
                  <a16:creationId xmlns:a16="http://schemas.microsoft.com/office/drawing/2014/main" id="{429D11BD-B1E6-FAC3-D921-A168D4518D60}"/>
                </a:ext>
              </a:extLst>
            </p:cNvPr>
            <p:cNvSpPr/>
            <p:nvPr/>
          </p:nvSpPr>
          <p:spPr>
            <a:xfrm>
              <a:off x="7638857"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5" name="Freeform 5199">
              <a:extLst>
                <a:ext uri="{FF2B5EF4-FFF2-40B4-BE49-F238E27FC236}">
                  <a16:creationId xmlns:a16="http://schemas.microsoft.com/office/drawing/2014/main" id="{A0E54010-4C99-7B9D-8261-1A3CB79D7ABD}"/>
                </a:ext>
              </a:extLst>
            </p:cNvPr>
            <p:cNvSpPr/>
            <p:nvPr/>
          </p:nvSpPr>
          <p:spPr>
            <a:xfrm>
              <a:off x="7656887"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6" name="Freeform 5200">
              <a:extLst>
                <a:ext uri="{FF2B5EF4-FFF2-40B4-BE49-F238E27FC236}">
                  <a16:creationId xmlns:a16="http://schemas.microsoft.com/office/drawing/2014/main" id="{41A583A4-197C-F034-2131-C6D63FBDC7EB}"/>
                </a:ext>
              </a:extLst>
            </p:cNvPr>
            <p:cNvSpPr/>
            <p:nvPr/>
          </p:nvSpPr>
          <p:spPr>
            <a:xfrm>
              <a:off x="7640762"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7" name="Freeform 5201">
              <a:extLst>
                <a:ext uri="{FF2B5EF4-FFF2-40B4-BE49-F238E27FC236}">
                  <a16:creationId xmlns:a16="http://schemas.microsoft.com/office/drawing/2014/main" id="{3FA5FA22-1E73-06F3-913D-8A9B65E82938}"/>
                </a:ext>
              </a:extLst>
            </p:cNvPr>
            <p:cNvSpPr/>
            <p:nvPr/>
          </p:nvSpPr>
          <p:spPr>
            <a:xfrm>
              <a:off x="7658791"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8" name="Freeform 5202">
              <a:extLst>
                <a:ext uri="{FF2B5EF4-FFF2-40B4-BE49-F238E27FC236}">
                  <a16:creationId xmlns:a16="http://schemas.microsoft.com/office/drawing/2014/main" id="{CA07EE1B-08A8-6F9C-AABA-CF035B0F57B8}"/>
                </a:ext>
              </a:extLst>
            </p:cNvPr>
            <p:cNvSpPr/>
            <p:nvPr/>
          </p:nvSpPr>
          <p:spPr>
            <a:xfrm>
              <a:off x="7677964" y="278658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59" name="Freeform 5203">
              <a:extLst>
                <a:ext uri="{FF2B5EF4-FFF2-40B4-BE49-F238E27FC236}">
                  <a16:creationId xmlns:a16="http://schemas.microsoft.com/office/drawing/2014/main" id="{92DD7271-ED27-E775-B5BE-E3AD3D16C455}"/>
                </a:ext>
              </a:extLst>
            </p:cNvPr>
            <p:cNvSpPr/>
            <p:nvPr/>
          </p:nvSpPr>
          <p:spPr>
            <a:xfrm>
              <a:off x="7696120" y="2768390"/>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0" name="Freeform 5204">
              <a:extLst>
                <a:ext uri="{FF2B5EF4-FFF2-40B4-BE49-F238E27FC236}">
                  <a16:creationId xmlns:a16="http://schemas.microsoft.com/office/drawing/2014/main" id="{3FFC5E0F-8451-0A29-8C66-3B1044FB5DBA}"/>
                </a:ext>
              </a:extLst>
            </p:cNvPr>
            <p:cNvSpPr/>
            <p:nvPr/>
          </p:nvSpPr>
          <p:spPr>
            <a:xfrm>
              <a:off x="7679868" y="278658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1" name="Freeform 5205">
              <a:extLst>
                <a:ext uri="{FF2B5EF4-FFF2-40B4-BE49-F238E27FC236}">
                  <a16:creationId xmlns:a16="http://schemas.microsoft.com/office/drawing/2014/main" id="{C3C12EBB-A0E8-70C8-2725-ED07275FAB35}"/>
                </a:ext>
              </a:extLst>
            </p:cNvPr>
            <p:cNvSpPr/>
            <p:nvPr/>
          </p:nvSpPr>
          <p:spPr>
            <a:xfrm>
              <a:off x="7697897" y="2768390"/>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2" name="Freeform 5206">
              <a:extLst>
                <a:ext uri="{FF2B5EF4-FFF2-40B4-BE49-F238E27FC236}">
                  <a16:creationId xmlns:a16="http://schemas.microsoft.com/office/drawing/2014/main" id="{81069A6A-C4B7-9551-D111-78B926BB33AB}"/>
                </a:ext>
              </a:extLst>
            </p:cNvPr>
            <p:cNvSpPr/>
            <p:nvPr/>
          </p:nvSpPr>
          <p:spPr>
            <a:xfrm>
              <a:off x="7683804" y="279129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3" name="Freeform 5207">
              <a:extLst>
                <a:ext uri="{FF2B5EF4-FFF2-40B4-BE49-F238E27FC236}">
                  <a16:creationId xmlns:a16="http://schemas.microsoft.com/office/drawing/2014/main" id="{EB699796-4D41-1896-D046-8CB13990470F}"/>
                </a:ext>
              </a:extLst>
            </p:cNvPr>
            <p:cNvSpPr/>
            <p:nvPr/>
          </p:nvSpPr>
          <p:spPr>
            <a:xfrm>
              <a:off x="7701960" y="277322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4" name="Freeform 5208">
              <a:extLst>
                <a:ext uri="{FF2B5EF4-FFF2-40B4-BE49-F238E27FC236}">
                  <a16:creationId xmlns:a16="http://schemas.microsoft.com/office/drawing/2014/main" id="{3EBCCA57-2928-A21F-E286-20C31651FBAC}"/>
                </a:ext>
              </a:extLst>
            </p:cNvPr>
            <p:cNvSpPr/>
            <p:nvPr/>
          </p:nvSpPr>
          <p:spPr>
            <a:xfrm>
              <a:off x="7705389" y="2796001"/>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5" name="Freeform 5209">
              <a:extLst>
                <a:ext uri="{FF2B5EF4-FFF2-40B4-BE49-F238E27FC236}">
                  <a16:creationId xmlns:a16="http://schemas.microsoft.com/office/drawing/2014/main" id="{072C8270-8E52-F881-21F7-B191CFDBA185}"/>
                </a:ext>
              </a:extLst>
            </p:cNvPr>
            <p:cNvSpPr/>
            <p:nvPr/>
          </p:nvSpPr>
          <p:spPr>
            <a:xfrm>
              <a:off x="7723418" y="27779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6" name="Freeform 5210">
              <a:extLst>
                <a:ext uri="{FF2B5EF4-FFF2-40B4-BE49-F238E27FC236}">
                  <a16:creationId xmlns:a16="http://schemas.microsoft.com/office/drawing/2014/main" id="{6A27C734-B789-3D9B-547F-933CD950A21D}"/>
                </a:ext>
              </a:extLst>
            </p:cNvPr>
            <p:cNvSpPr/>
            <p:nvPr/>
          </p:nvSpPr>
          <p:spPr>
            <a:xfrm>
              <a:off x="7854322" y="28056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7" name="Freeform 5211">
              <a:extLst>
                <a:ext uri="{FF2B5EF4-FFF2-40B4-BE49-F238E27FC236}">
                  <a16:creationId xmlns:a16="http://schemas.microsoft.com/office/drawing/2014/main" id="{788F1C5E-686D-415F-D581-059890720FAB}"/>
                </a:ext>
              </a:extLst>
            </p:cNvPr>
            <p:cNvSpPr/>
            <p:nvPr/>
          </p:nvSpPr>
          <p:spPr>
            <a:xfrm>
              <a:off x="7872351"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8" name="Freeform 5212">
              <a:extLst>
                <a:ext uri="{FF2B5EF4-FFF2-40B4-BE49-F238E27FC236}">
                  <a16:creationId xmlns:a16="http://schemas.microsoft.com/office/drawing/2014/main" id="{C2C8F625-E0FA-E55E-6C58-43A371BDFEBD}"/>
                </a:ext>
              </a:extLst>
            </p:cNvPr>
            <p:cNvSpPr/>
            <p:nvPr/>
          </p:nvSpPr>
          <p:spPr>
            <a:xfrm>
              <a:off x="7860289"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69" name="Freeform 5213">
              <a:extLst>
                <a:ext uri="{FF2B5EF4-FFF2-40B4-BE49-F238E27FC236}">
                  <a16:creationId xmlns:a16="http://schemas.microsoft.com/office/drawing/2014/main" id="{7FB97143-4FE5-576B-50E6-9E25DE9CA63F}"/>
                </a:ext>
              </a:extLst>
            </p:cNvPr>
            <p:cNvSpPr/>
            <p:nvPr/>
          </p:nvSpPr>
          <p:spPr>
            <a:xfrm>
              <a:off x="7878319"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0" name="Freeform 5214">
              <a:extLst>
                <a:ext uri="{FF2B5EF4-FFF2-40B4-BE49-F238E27FC236}">
                  <a16:creationId xmlns:a16="http://schemas.microsoft.com/office/drawing/2014/main" id="{3472D8D0-541F-EFD6-FFD0-9FA9BC0708F8}"/>
                </a:ext>
              </a:extLst>
            </p:cNvPr>
            <p:cNvSpPr/>
            <p:nvPr/>
          </p:nvSpPr>
          <p:spPr>
            <a:xfrm>
              <a:off x="7875906"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1" name="Freeform 5215">
              <a:extLst>
                <a:ext uri="{FF2B5EF4-FFF2-40B4-BE49-F238E27FC236}">
                  <a16:creationId xmlns:a16="http://schemas.microsoft.com/office/drawing/2014/main" id="{CC6F55D0-8C38-DD1B-F32A-6278DBEA987F}"/>
                </a:ext>
              </a:extLst>
            </p:cNvPr>
            <p:cNvSpPr/>
            <p:nvPr/>
          </p:nvSpPr>
          <p:spPr>
            <a:xfrm>
              <a:off x="7893936"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2" name="Freeform 5216">
              <a:extLst>
                <a:ext uri="{FF2B5EF4-FFF2-40B4-BE49-F238E27FC236}">
                  <a16:creationId xmlns:a16="http://schemas.microsoft.com/office/drawing/2014/main" id="{567F8DC4-E53F-C0AF-CDDA-9C5398C2A327}"/>
                </a:ext>
              </a:extLst>
            </p:cNvPr>
            <p:cNvSpPr/>
            <p:nvPr/>
          </p:nvSpPr>
          <p:spPr>
            <a:xfrm>
              <a:off x="7913108" y="28056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3" name="Freeform 5217">
              <a:extLst>
                <a:ext uri="{FF2B5EF4-FFF2-40B4-BE49-F238E27FC236}">
                  <a16:creationId xmlns:a16="http://schemas.microsoft.com/office/drawing/2014/main" id="{331277E8-52DB-0035-98E8-5C0B1C48B23A}"/>
                </a:ext>
              </a:extLst>
            </p:cNvPr>
            <p:cNvSpPr/>
            <p:nvPr/>
          </p:nvSpPr>
          <p:spPr>
            <a:xfrm>
              <a:off x="7931137"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4" name="Freeform 5218">
              <a:extLst>
                <a:ext uri="{FF2B5EF4-FFF2-40B4-BE49-F238E27FC236}">
                  <a16:creationId xmlns:a16="http://schemas.microsoft.com/office/drawing/2014/main" id="{6C6D0C87-8A91-50CF-93D9-105DC5D880D7}"/>
                </a:ext>
              </a:extLst>
            </p:cNvPr>
            <p:cNvSpPr/>
            <p:nvPr/>
          </p:nvSpPr>
          <p:spPr>
            <a:xfrm>
              <a:off x="7919075"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5" name="Freeform 5219">
              <a:extLst>
                <a:ext uri="{FF2B5EF4-FFF2-40B4-BE49-F238E27FC236}">
                  <a16:creationId xmlns:a16="http://schemas.microsoft.com/office/drawing/2014/main" id="{FE61DB33-EF60-92ED-5D1E-2994A3AE0A1F}"/>
                </a:ext>
              </a:extLst>
            </p:cNvPr>
            <p:cNvSpPr/>
            <p:nvPr/>
          </p:nvSpPr>
          <p:spPr>
            <a:xfrm>
              <a:off x="7937105"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6" name="Freeform 5220">
              <a:extLst>
                <a:ext uri="{FF2B5EF4-FFF2-40B4-BE49-F238E27FC236}">
                  <a16:creationId xmlns:a16="http://schemas.microsoft.com/office/drawing/2014/main" id="{123FD449-20ED-C0D2-514F-213A2E0E7A16}"/>
                </a:ext>
              </a:extLst>
            </p:cNvPr>
            <p:cNvSpPr/>
            <p:nvPr/>
          </p:nvSpPr>
          <p:spPr>
            <a:xfrm>
              <a:off x="7956277" y="281050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7" name="Freeform 5221">
              <a:extLst>
                <a:ext uri="{FF2B5EF4-FFF2-40B4-BE49-F238E27FC236}">
                  <a16:creationId xmlns:a16="http://schemas.microsoft.com/office/drawing/2014/main" id="{A4972272-2BFA-1E38-B0BD-7E780DA01399}"/>
                </a:ext>
              </a:extLst>
            </p:cNvPr>
            <p:cNvSpPr/>
            <p:nvPr/>
          </p:nvSpPr>
          <p:spPr>
            <a:xfrm>
              <a:off x="7974306" y="279243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8" name="Freeform 5222">
              <a:extLst>
                <a:ext uri="{FF2B5EF4-FFF2-40B4-BE49-F238E27FC236}">
                  <a16:creationId xmlns:a16="http://schemas.microsoft.com/office/drawing/2014/main" id="{B8017D9A-A652-6815-ABDB-3E6EF0C429E0}"/>
                </a:ext>
              </a:extLst>
            </p:cNvPr>
            <p:cNvSpPr/>
            <p:nvPr/>
          </p:nvSpPr>
          <p:spPr>
            <a:xfrm>
              <a:off x="7964149" y="281050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79" name="Freeform 5223">
              <a:extLst>
                <a:ext uri="{FF2B5EF4-FFF2-40B4-BE49-F238E27FC236}">
                  <a16:creationId xmlns:a16="http://schemas.microsoft.com/office/drawing/2014/main" id="{37B2E04E-9BE3-F1AF-DAB0-B1CF8668F250}"/>
                </a:ext>
              </a:extLst>
            </p:cNvPr>
            <p:cNvSpPr/>
            <p:nvPr/>
          </p:nvSpPr>
          <p:spPr>
            <a:xfrm>
              <a:off x="7982178" y="279243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0" name="Freeform 5224">
              <a:extLst>
                <a:ext uri="{FF2B5EF4-FFF2-40B4-BE49-F238E27FC236}">
                  <a16:creationId xmlns:a16="http://schemas.microsoft.com/office/drawing/2014/main" id="{B7E16597-5CBF-5E07-D152-75E6F2ABB987}"/>
                </a:ext>
              </a:extLst>
            </p:cNvPr>
            <p:cNvSpPr/>
            <p:nvPr/>
          </p:nvSpPr>
          <p:spPr>
            <a:xfrm>
              <a:off x="7997414" y="281534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1" name="Freeform 5225">
              <a:extLst>
                <a:ext uri="{FF2B5EF4-FFF2-40B4-BE49-F238E27FC236}">
                  <a16:creationId xmlns:a16="http://schemas.microsoft.com/office/drawing/2014/main" id="{69146557-0028-DC0E-772C-3C48460F4BEF}"/>
                </a:ext>
              </a:extLst>
            </p:cNvPr>
            <p:cNvSpPr/>
            <p:nvPr/>
          </p:nvSpPr>
          <p:spPr>
            <a:xfrm>
              <a:off x="8015571"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2" name="Freeform 5226">
              <a:extLst>
                <a:ext uri="{FF2B5EF4-FFF2-40B4-BE49-F238E27FC236}">
                  <a16:creationId xmlns:a16="http://schemas.microsoft.com/office/drawing/2014/main" id="{0FAEC883-F17E-4D85-B5CB-CE532E0CC12B}"/>
                </a:ext>
              </a:extLst>
            </p:cNvPr>
            <p:cNvSpPr/>
            <p:nvPr/>
          </p:nvSpPr>
          <p:spPr>
            <a:xfrm>
              <a:off x="8013031" y="281534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3" name="Freeform 5227">
              <a:extLst>
                <a:ext uri="{FF2B5EF4-FFF2-40B4-BE49-F238E27FC236}">
                  <a16:creationId xmlns:a16="http://schemas.microsoft.com/office/drawing/2014/main" id="{F51D4EC5-5F18-402D-E15F-469137D5F9A6}"/>
                </a:ext>
              </a:extLst>
            </p:cNvPr>
            <p:cNvSpPr/>
            <p:nvPr/>
          </p:nvSpPr>
          <p:spPr>
            <a:xfrm>
              <a:off x="8031188"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4" name="Freeform 5228">
              <a:extLst>
                <a:ext uri="{FF2B5EF4-FFF2-40B4-BE49-F238E27FC236}">
                  <a16:creationId xmlns:a16="http://schemas.microsoft.com/office/drawing/2014/main" id="{ECA3A214-237C-57CB-FCBD-92E0FFBF7B65}"/>
                </a:ext>
              </a:extLst>
            </p:cNvPr>
            <p:cNvSpPr/>
            <p:nvPr/>
          </p:nvSpPr>
          <p:spPr>
            <a:xfrm>
              <a:off x="8034743" y="281534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5" name="Freeform 5229">
              <a:extLst>
                <a:ext uri="{FF2B5EF4-FFF2-40B4-BE49-F238E27FC236}">
                  <a16:creationId xmlns:a16="http://schemas.microsoft.com/office/drawing/2014/main" id="{F4DACEDC-95E4-0429-F7EA-50F5D8D91E53}"/>
                </a:ext>
              </a:extLst>
            </p:cNvPr>
            <p:cNvSpPr/>
            <p:nvPr/>
          </p:nvSpPr>
          <p:spPr>
            <a:xfrm>
              <a:off x="8052772"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6" name="Freeform 5230">
              <a:extLst>
                <a:ext uri="{FF2B5EF4-FFF2-40B4-BE49-F238E27FC236}">
                  <a16:creationId xmlns:a16="http://schemas.microsoft.com/office/drawing/2014/main" id="{B17A62E8-6F40-0A0E-417F-0E45BE482EE5}"/>
                </a:ext>
              </a:extLst>
            </p:cNvPr>
            <p:cNvSpPr/>
            <p:nvPr/>
          </p:nvSpPr>
          <p:spPr>
            <a:xfrm>
              <a:off x="8095433" y="28252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7" name="Freeform 5231">
              <a:extLst>
                <a:ext uri="{FF2B5EF4-FFF2-40B4-BE49-F238E27FC236}">
                  <a16:creationId xmlns:a16="http://schemas.microsoft.com/office/drawing/2014/main" id="{8FC72DC8-CA41-8825-7E71-787B24B7F0CE}"/>
                </a:ext>
              </a:extLst>
            </p:cNvPr>
            <p:cNvSpPr/>
            <p:nvPr/>
          </p:nvSpPr>
          <p:spPr>
            <a:xfrm>
              <a:off x="8113463"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8" name="Freeform 5232">
              <a:extLst>
                <a:ext uri="{FF2B5EF4-FFF2-40B4-BE49-F238E27FC236}">
                  <a16:creationId xmlns:a16="http://schemas.microsoft.com/office/drawing/2014/main" id="{8C6F9C58-3A3F-E10C-5C92-ED4F4E321DDC}"/>
                </a:ext>
              </a:extLst>
            </p:cNvPr>
            <p:cNvSpPr/>
            <p:nvPr/>
          </p:nvSpPr>
          <p:spPr>
            <a:xfrm>
              <a:off x="8107241" y="28252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89" name="Freeform 5233">
              <a:extLst>
                <a:ext uri="{FF2B5EF4-FFF2-40B4-BE49-F238E27FC236}">
                  <a16:creationId xmlns:a16="http://schemas.microsoft.com/office/drawing/2014/main" id="{8AC72682-9F1F-EB85-8FB7-3D6BFE024F57}"/>
                </a:ext>
              </a:extLst>
            </p:cNvPr>
            <p:cNvSpPr/>
            <p:nvPr/>
          </p:nvSpPr>
          <p:spPr>
            <a:xfrm>
              <a:off x="8125271"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0" name="Freeform 5234">
              <a:extLst>
                <a:ext uri="{FF2B5EF4-FFF2-40B4-BE49-F238E27FC236}">
                  <a16:creationId xmlns:a16="http://schemas.microsoft.com/office/drawing/2014/main" id="{0668285B-932D-F40F-98FF-0164BDCB4A3C}"/>
                </a:ext>
              </a:extLst>
            </p:cNvPr>
            <p:cNvSpPr/>
            <p:nvPr/>
          </p:nvSpPr>
          <p:spPr>
            <a:xfrm>
              <a:off x="8109146" y="28252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1" name="Freeform 5235">
              <a:extLst>
                <a:ext uri="{FF2B5EF4-FFF2-40B4-BE49-F238E27FC236}">
                  <a16:creationId xmlns:a16="http://schemas.microsoft.com/office/drawing/2014/main" id="{F14AEE14-DA04-C115-5667-B76DEB0DA70A}"/>
                </a:ext>
              </a:extLst>
            </p:cNvPr>
            <p:cNvSpPr/>
            <p:nvPr/>
          </p:nvSpPr>
          <p:spPr>
            <a:xfrm>
              <a:off x="8127302"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2" name="Freeform 5236">
              <a:extLst>
                <a:ext uri="{FF2B5EF4-FFF2-40B4-BE49-F238E27FC236}">
                  <a16:creationId xmlns:a16="http://schemas.microsoft.com/office/drawing/2014/main" id="{CA282347-7C74-47F5-AD8F-203C2BB96B1C}"/>
                </a:ext>
              </a:extLst>
            </p:cNvPr>
            <p:cNvSpPr/>
            <p:nvPr/>
          </p:nvSpPr>
          <p:spPr>
            <a:xfrm>
              <a:off x="8146347" y="28252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3" name="Freeform 5237">
              <a:extLst>
                <a:ext uri="{FF2B5EF4-FFF2-40B4-BE49-F238E27FC236}">
                  <a16:creationId xmlns:a16="http://schemas.microsoft.com/office/drawing/2014/main" id="{E5C5662F-CE1A-29BA-51E7-723A4E041F8F}"/>
                </a:ext>
              </a:extLst>
            </p:cNvPr>
            <p:cNvSpPr/>
            <p:nvPr/>
          </p:nvSpPr>
          <p:spPr>
            <a:xfrm>
              <a:off x="8164377"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4" name="Freeform 5238">
              <a:extLst>
                <a:ext uri="{FF2B5EF4-FFF2-40B4-BE49-F238E27FC236}">
                  <a16:creationId xmlns:a16="http://schemas.microsoft.com/office/drawing/2014/main" id="{82BEC9DD-69D3-9178-6649-2BA7B646D79F}"/>
                </a:ext>
              </a:extLst>
            </p:cNvPr>
            <p:cNvSpPr/>
            <p:nvPr/>
          </p:nvSpPr>
          <p:spPr>
            <a:xfrm>
              <a:off x="8163996"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5" name="Freeform 5239">
              <a:extLst>
                <a:ext uri="{FF2B5EF4-FFF2-40B4-BE49-F238E27FC236}">
                  <a16:creationId xmlns:a16="http://schemas.microsoft.com/office/drawing/2014/main" id="{558BE60A-1A72-B58E-A43A-99C3892FA541}"/>
                </a:ext>
              </a:extLst>
            </p:cNvPr>
            <p:cNvSpPr/>
            <p:nvPr/>
          </p:nvSpPr>
          <p:spPr>
            <a:xfrm>
              <a:off x="8182025"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6" name="Freeform 5240">
              <a:extLst>
                <a:ext uri="{FF2B5EF4-FFF2-40B4-BE49-F238E27FC236}">
                  <a16:creationId xmlns:a16="http://schemas.microsoft.com/office/drawing/2014/main" id="{1CD77943-748F-CA83-F6D6-A013C9F7CCA3}"/>
                </a:ext>
              </a:extLst>
            </p:cNvPr>
            <p:cNvSpPr/>
            <p:nvPr/>
          </p:nvSpPr>
          <p:spPr>
            <a:xfrm>
              <a:off x="8197261"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7" name="Freeform 5241">
              <a:extLst>
                <a:ext uri="{FF2B5EF4-FFF2-40B4-BE49-F238E27FC236}">
                  <a16:creationId xmlns:a16="http://schemas.microsoft.com/office/drawing/2014/main" id="{69C474F2-4706-9F59-7267-1D6766DF45C5}"/>
                </a:ext>
              </a:extLst>
            </p:cNvPr>
            <p:cNvSpPr/>
            <p:nvPr/>
          </p:nvSpPr>
          <p:spPr>
            <a:xfrm>
              <a:off x="8215418"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8" name="Freeform 5242">
              <a:extLst>
                <a:ext uri="{FF2B5EF4-FFF2-40B4-BE49-F238E27FC236}">
                  <a16:creationId xmlns:a16="http://schemas.microsoft.com/office/drawing/2014/main" id="{75A86ED2-12BD-8EEF-9460-9EB9D31C449D}"/>
                </a:ext>
              </a:extLst>
            </p:cNvPr>
            <p:cNvSpPr/>
            <p:nvPr/>
          </p:nvSpPr>
          <p:spPr>
            <a:xfrm>
              <a:off x="8236495"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499" name="Freeform 5243">
              <a:extLst>
                <a:ext uri="{FF2B5EF4-FFF2-40B4-BE49-F238E27FC236}">
                  <a16:creationId xmlns:a16="http://schemas.microsoft.com/office/drawing/2014/main" id="{309638FE-6CC5-2E3A-5157-99C3CF22FAEC}"/>
                </a:ext>
              </a:extLst>
            </p:cNvPr>
            <p:cNvSpPr/>
            <p:nvPr/>
          </p:nvSpPr>
          <p:spPr>
            <a:xfrm>
              <a:off x="8254524"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0" name="Freeform 5244">
              <a:extLst>
                <a:ext uri="{FF2B5EF4-FFF2-40B4-BE49-F238E27FC236}">
                  <a16:creationId xmlns:a16="http://schemas.microsoft.com/office/drawing/2014/main" id="{D9CFA720-1D86-6664-744A-B0A8CF6C5401}"/>
                </a:ext>
              </a:extLst>
            </p:cNvPr>
            <p:cNvSpPr/>
            <p:nvPr/>
          </p:nvSpPr>
          <p:spPr>
            <a:xfrm>
              <a:off x="8242462"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1" name="Freeform 5245">
              <a:extLst>
                <a:ext uri="{FF2B5EF4-FFF2-40B4-BE49-F238E27FC236}">
                  <a16:creationId xmlns:a16="http://schemas.microsoft.com/office/drawing/2014/main" id="{ED617487-90D3-C13D-CB60-118862FCC6BD}"/>
                </a:ext>
              </a:extLst>
            </p:cNvPr>
            <p:cNvSpPr/>
            <p:nvPr/>
          </p:nvSpPr>
          <p:spPr>
            <a:xfrm>
              <a:off x="8260491"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2" name="Freeform 5246">
              <a:extLst>
                <a:ext uri="{FF2B5EF4-FFF2-40B4-BE49-F238E27FC236}">
                  <a16:creationId xmlns:a16="http://schemas.microsoft.com/office/drawing/2014/main" id="{7CB532F0-2F74-242F-A53E-B5F2AEC08AC5}"/>
                </a:ext>
              </a:extLst>
            </p:cNvPr>
            <p:cNvSpPr/>
            <p:nvPr/>
          </p:nvSpPr>
          <p:spPr>
            <a:xfrm>
              <a:off x="8242462"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3" name="Freeform 5247">
              <a:extLst>
                <a:ext uri="{FF2B5EF4-FFF2-40B4-BE49-F238E27FC236}">
                  <a16:creationId xmlns:a16="http://schemas.microsoft.com/office/drawing/2014/main" id="{D035E4F1-D5B8-E8AD-B6A1-F9C0E900D3D8}"/>
                </a:ext>
              </a:extLst>
            </p:cNvPr>
            <p:cNvSpPr/>
            <p:nvPr/>
          </p:nvSpPr>
          <p:spPr>
            <a:xfrm>
              <a:off x="8260491"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4" name="Freeform 5248">
              <a:extLst>
                <a:ext uri="{FF2B5EF4-FFF2-40B4-BE49-F238E27FC236}">
                  <a16:creationId xmlns:a16="http://schemas.microsoft.com/office/drawing/2014/main" id="{2FC3AD0D-86E4-1342-0AFB-CB64B8B74876}"/>
                </a:ext>
              </a:extLst>
            </p:cNvPr>
            <p:cNvSpPr/>
            <p:nvPr/>
          </p:nvSpPr>
          <p:spPr>
            <a:xfrm>
              <a:off x="8248303"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5" name="Freeform 5249">
              <a:extLst>
                <a:ext uri="{FF2B5EF4-FFF2-40B4-BE49-F238E27FC236}">
                  <a16:creationId xmlns:a16="http://schemas.microsoft.com/office/drawing/2014/main" id="{31978669-1BC2-DA25-5A6E-36FC10075A85}"/>
                </a:ext>
              </a:extLst>
            </p:cNvPr>
            <p:cNvSpPr/>
            <p:nvPr/>
          </p:nvSpPr>
          <p:spPr>
            <a:xfrm>
              <a:off x="8266332"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6" name="Freeform 5250">
              <a:extLst>
                <a:ext uri="{FF2B5EF4-FFF2-40B4-BE49-F238E27FC236}">
                  <a16:creationId xmlns:a16="http://schemas.microsoft.com/office/drawing/2014/main" id="{18E95D2E-EFF5-3C19-EB17-782F0A37F70E}"/>
                </a:ext>
              </a:extLst>
            </p:cNvPr>
            <p:cNvSpPr/>
            <p:nvPr/>
          </p:nvSpPr>
          <p:spPr>
            <a:xfrm>
              <a:off x="8254143"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7" name="Freeform 5251">
              <a:extLst>
                <a:ext uri="{FF2B5EF4-FFF2-40B4-BE49-F238E27FC236}">
                  <a16:creationId xmlns:a16="http://schemas.microsoft.com/office/drawing/2014/main" id="{4C8BBE83-46B4-D3B6-EC33-BC35EB41D218}"/>
                </a:ext>
              </a:extLst>
            </p:cNvPr>
            <p:cNvSpPr/>
            <p:nvPr/>
          </p:nvSpPr>
          <p:spPr>
            <a:xfrm>
              <a:off x="8272299"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8" name="Freeform 5252">
              <a:extLst>
                <a:ext uri="{FF2B5EF4-FFF2-40B4-BE49-F238E27FC236}">
                  <a16:creationId xmlns:a16="http://schemas.microsoft.com/office/drawing/2014/main" id="{E61DDAAF-DF9C-C8D0-BC15-29FE2BA777B9}"/>
                </a:ext>
              </a:extLst>
            </p:cNvPr>
            <p:cNvSpPr/>
            <p:nvPr/>
          </p:nvSpPr>
          <p:spPr>
            <a:xfrm>
              <a:off x="8254143"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09" name="Freeform 5253">
              <a:extLst>
                <a:ext uri="{FF2B5EF4-FFF2-40B4-BE49-F238E27FC236}">
                  <a16:creationId xmlns:a16="http://schemas.microsoft.com/office/drawing/2014/main" id="{991253F8-69C5-0EDE-B499-0EAA623C9D66}"/>
                </a:ext>
              </a:extLst>
            </p:cNvPr>
            <p:cNvSpPr/>
            <p:nvPr/>
          </p:nvSpPr>
          <p:spPr>
            <a:xfrm>
              <a:off x="8272299"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0" name="Freeform 5254">
              <a:extLst>
                <a:ext uri="{FF2B5EF4-FFF2-40B4-BE49-F238E27FC236}">
                  <a16:creationId xmlns:a16="http://schemas.microsoft.com/office/drawing/2014/main" id="{EA0B91A4-904D-2E81-508A-67C6DBAB9AB3}"/>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1" name="Freeform 5255">
              <a:extLst>
                <a:ext uri="{FF2B5EF4-FFF2-40B4-BE49-F238E27FC236}">
                  <a16:creationId xmlns:a16="http://schemas.microsoft.com/office/drawing/2014/main" id="{66F4961B-D226-4656-22EB-62EA636056EE}"/>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2" name="Freeform 5256">
              <a:extLst>
                <a:ext uri="{FF2B5EF4-FFF2-40B4-BE49-F238E27FC236}">
                  <a16:creationId xmlns:a16="http://schemas.microsoft.com/office/drawing/2014/main" id="{94F902E1-66F9-4CF6-749D-E60369FF1C68}"/>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3" name="Freeform 5257">
              <a:extLst>
                <a:ext uri="{FF2B5EF4-FFF2-40B4-BE49-F238E27FC236}">
                  <a16:creationId xmlns:a16="http://schemas.microsoft.com/office/drawing/2014/main" id="{AAADAE35-7C95-89D0-3CF3-5CC1DDA7BCB7}"/>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4" name="Freeform 5258">
              <a:extLst>
                <a:ext uri="{FF2B5EF4-FFF2-40B4-BE49-F238E27FC236}">
                  <a16:creationId xmlns:a16="http://schemas.microsoft.com/office/drawing/2014/main" id="{E0C584A8-A05D-1EF5-BDA7-3EF2E227EC45}"/>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5" name="Freeform 5259">
              <a:extLst>
                <a:ext uri="{FF2B5EF4-FFF2-40B4-BE49-F238E27FC236}">
                  <a16:creationId xmlns:a16="http://schemas.microsoft.com/office/drawing/2014/main" id="{CBDBCA94-477C-9ED4-21B9-FF300E5D4D84}"/>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6" name="Freeform 5260">
              <a:extLst>
                <a:ext uri="{FF2B5EF4-FFF2-40B4-BE49-F238E27FC236}">
                  <a16:creationId xmlns:a16="http://schemas.microsoft.com/office/drawing/2014/main" id="{78DC5CAA-4F93-F12C-A3DC-7E622D4ABD17}"/>
                </a:ext>
              </a:extLst>
            </p:cNvPr>
            <p:cNvSpPr/>
            <p:nvPr/>
          </p:nvSpPr>
          <p:spPr>
            <a:xfrm>
              <a:off x="825807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7" name="Freeform 5261">
              <a:extLst>
                <a:ext uri="{FF2B5EF4-FFF2-40B4-BE49-F238E27FC236}">
                  <a16:creationId xmlns:a16="http://schemas.microsoft.com/office/drawing/2014/main" id="{5A26F546-7345-B2CF-3969-997BEF561C8A}"/>
                </a:ext>
              </a:extLst>
            </p:cNvPr>
            <p:cNvSpPr/>
            <p:nvPr/>
          </p:nvSpPr>
          <p:spPr>
            <a:xfrm>
              <a:off x="827610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8" name="Freeform 5262">
              <a:extLst>
                <a:ext uri="{FF2B5EF4-FFF2-40B4-BE49-F238E27FC236}">
                  <a16:creationId xmlns:a16="http://schemas.microsoft.com/office/drawing/2014/main" id="{A625188F-ACD6-0985-5EE1-EBC93DF1F455}"/>
                </a:ext>
              </a:extLst>
            </p:cNvPr>
            <p:cNvSpPr/>
            <p:nvPr/>
          </p:nvSpPr>
          <p:spPr>
            <a:xfrm>
              <a:off x="826595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19" name="Freeform 5263">
              <a:extLst>
                <a:ext uri="{FF2B5EF4-FFF2-40B4-BE49-F238E27FC236}">
                  <a16:creationId xmlns:a16="http://schemas.microsoft.com/office/drawing/2014/main" id="{3C03DF00-E78B-0CFA-89D0-E21ECF92A333}"/>
                </a:ext>
              </a:extLst>
            </p:cNvPr>
            <p:cNvSpPr/>
            <p:nvPr/>
          </p:nvSpPr>
          <p:spPr>
            <a:xfrm>
              <a:off x="828398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0" name="Freeform 5264">
              <a:extLst>
                <a:ext uri="{FF2B5EF4-FFF2-40B4-BE49-F238E27FC236}">
                  <a16:creationId xmlns:a16="http://schemas.microsoft.com/office/drawing/2014/main" id="{BC02F14C-4EFB-ECA3-7DBA-97621732BDD2}"/>
                </a:ext>
              </a:extLst>
            </p:cNvPr>
            <p:cNvSpPr/>
            <p:nvPr/>
          </p:nvSpPr>
          <p:spPr>
            <a:xfrm>
              <a:off x="826595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1" name="Freeform 5265">
              <a:extLst>
                <a:ext uri="{FF2B5EF4-FFF2-40B4-BE49-F238E27FC236}">
                  <a16:creationId xmlns:a16="http://schemas.microsoft.com/office/drawing/2014/main" id="{B94C5525-F8A9-F8D7-11B6-45444E47DCBB}"/>
                </a:ext>
              </a:extLst>
            </p:cNvPr>
            <p:cNvSpPr/>
            <p:nvPr/>
          </p:nvSpPr>
          <p:spPr>
            <a:xfrm>
              <a:off x="828398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2" name="Freeform 5266">
              <a:extLst>
                <a:ext uri="{FF2B5EF4-FFF2-40B4-BE49-F238E27FC236}">
                  <a16:creationId xmlns:a16="http://schemas.microsoft.com/office/drawing/2014/main" id="{19DD72CF-C8A2-D154-9AEF-AC101D04E8EE}"/>
                </a:ext>
              </a:extLst>
            </p:cNvPr>
            <p:cNvSpPr/>
            <p:nvPr/>
          </p:nvSpPr>
          <p:spPr>
            <a:xfrm>
              <a:off x="826798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3" name="Freeform 5267">
              <a:extLst>
                <a:ext uri="{FF2B5EF4-FFF2-40B4-BE49-F238E27FC236}">
                  <a16:creationId xmlns:a16="http://schemas.microsoft.com/office/drawing/2014/main" id="{EDF54D86-2D0C-CB14-2231-F21534E169B2}"/>
                </a:ext>
              </a:extLst>
            </p:cNvPr>
            <p:cNvSpPr/>
            <p:nvPr/>
          </p:nvSpPr>
          <p:spPr>
            <a:xfrm>
              <a:off x="828601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4" name="Freeform 5268">
              <a:extLst>
                <a:ext uri="{FF2B5EF4-FFF2-40B4-BE49-F238E27FC236}">
                  <a16:creationId xmlns:a16="http://schemas.microsoft.com/office/drawing/2014/main" id="{8EBF5082-FC6D-28BC-332E-5A1F0F337811}"/>
                </a:ext>
              </a:extLst>
            </p:cNvPr>
            <p:cNvSpPr/>
            <p:nvPr/>
          </p:nvSpPr>
          <p:spPr>
            <a:xfrm>
              <a:off x="826976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5" name="Freeform 5269">
              <a:extLst>
                <a:ext uri="{FF2B5EF4-FFF2-40B4-BE49-F238E27FC236}">
                  <a16:creationId xmlns:a16="http://schemas.microsoft.com/office/drawing/2014/main" id="{66367ADE-C02E-9BAB-2F1B-75ECA7947734}"/>
                </a:ext>
              </a:extLst>
            </p:cNvPr>
            <p:cNvSpPr/>
            <p:nvPr/>
          </p:nvSpPr>
          <p:spPr>
            <a:xfrm>
              <a:off x="8287916"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6" name="Freeform 5270">
              <a:extLst>
                <a:ext uri="{FF2B5EF4-FFF2-40B4-BE49-F238E27FC236}">
                  <a16:creationId xmlns:a16="http://schemas.microsoft.com/office/drawing/2014/main" id="{FE775B6E-2D2E-E3F5-833D-D373395CE2BC}"/>
                </a:ext>
              </a:extLst>
            </p:cNvPr>
            <p:cNvSpPr/>
            <p:nvPr/>
          </p:nvSpPr>
          <p:spPr>
            <a:xfrm>
              <a:off x="827179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7" name="Freeform 5271">
              <a:extLst>
                <a:ext uri="{FF2B5EF4-FFF2-40B4-BE49-F238E27FC236}">
                  <a16:creationId xmlns:a16="http://schemas.microsoft.com/office/drawing/2014/main" id="{68C64509-D093-8C3B-85E5-4E39EA2F6678}"/>
                </a:ext>
              </a:extLst>
            </p:cNvPr>
            <p:cNvSpPr/>
            <p:nvPr/>
          </p:nvSpPr>
          <p:spPr>
            <a:xfrm>
              <a:off x="828982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8" name="Freeform 5272">
              <a:extLst>
                <a:ext uri="{FF2B5EF4-FFF2-40B4-BE49-F238E27FC236}">
                  <a16:creationId xmlns:a16="http://schemas.microsoft.com/office/drawing/2014/main" id="{377C3221-5314-F383-FE9A-AF60BA9694F0}"/>
                </a:ext>
              </a:extLst>
            </p:cNvPr>
            <p:cNvSpPr/>
            <p:nvPr/>
          </p:nvSpPr>
          <p:spPr>
            <a:xfrm>
              <a:off x="827179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29" name="Freeform 5273">
              <a:extLst>
                <a:ext uri="{FF2B5EF4-FFF2-40B4-BE49-F238E27FC236}">
                  <a16:creationId xmlns:a16="http://schemas.microsoft.com/office/drawing/2014/main" id="{9E48FF7B-B394-E1B2-89F1-0AC36517D96A}"/>
                </a:ext>
              </a:extLst>
            </p:cNvPr>
            <p:cNvSpPr/>
            <p:nvPr/>
          </p:nvSpPr>
          <p:spPr>
            <a:xfrm>
              <a:off x="828982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0" name="Freeform 5274">
              <a:extLst>
                <a:ext uri="{FF2B5EF4-FFF2-40B4-BE49-F238E27FC236}">
                  <a16:creationId xmlns:a16="http://schemas.microsoft.com/office/drawing/2014/main" id="{F9DE4E03-271A-07EE-5A48-515E0D2F48DD}"/>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1" name="Freeform 5275">
              <a:extLst>
                <a:ext uri="{FF2B5EF4-FFF2-40B4-BE49-F238E27FC236}">
                  <a16:creationId xmlns:a16="http://schemas.microsoft.com/office/drawing/2014/main" id="{E298C381-B22E-ED7E-5871-8D4C317BB235}"/>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2" name="Freeform 5276">
              <a:extLst>
                <a:ext uri="{FF2B5EF4-FFF2-40B4-BE49-F238E27FC236}">
                  <a16:creationId xmlns:a16="http://schemas.microsoft.com/office/drawing/2014/main" id="{F10DAFBE-E66F-EF58-B1C7-9B3C7A120F3F}"/>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3" name="Freeform 5277">
              <a:extLst>
                <a:ext uri="{FF2B5EF4-FFF2-40B4-BE49-F238E27FC236}">
                  <a16:creationId xmlns:a16="http://schemas.microsoft.com/office/drawing/2014/main" id="{631E8BA5-CF2E-115F-6704-0AC0ABBE58BA}"/>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4" name="Freeform 5278">
              <a:extLst>
                <a:ext uri="{FF2B5EF4-FFF2-40B4-BE49-F238E27FC236}">
                  <a16:creationId xmlns:a16="http://schemas.microsoft.com/office/drawing/2014/main" id="{B1410D5E-BBA0-C929-9A94-A0CE54AF2098}"/>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5" name="Freeform 5279">
              <a:extLst>
                <a:ext uri="{FF2B5EF4-FFF2-40B4-BE49-F238E27FC236}">
                  <a16:creationId xmlns:a16="http://schemas.microsoft.com/office/drawing/2014/main" id="{FF228681-853C-998D-C7AD-297554A24C49}"/>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6" name="Freeform 5280">
              <a:extLst>
                <a:ext uri="{FF2B5EF4-FFF2-40B4-BE49-F238E27FC236}">
                  <a16:creationId xmlns:a16="http://schemas.microsoft.com/office/drawing/2014/main" id="{3BBFB788-89E6-B465-63EE-485A901BF2CC}"/>
                </a:ext>
              </a:extLst>
            </p:cNvPr>
            <p:cNvSpPr/>
            <p:nvPr/>
          </p:nvSpPr>
          <p:spPr>
            <a:xfrm>
              <a:off x="82836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7" name="Freeform 5281">
              <a:extLst>
                <a:ext uri="{FF2B5EF4-FFF2-40B4-BE49-F238E27FC236}">
                  <a16:creationId xmlns:a16="http://schemas.microsoft.com/office/drawing/2014/main" id="{420DB08C-C4C2-E524-8613-6D59B6798680}"/>
                </a:ext>
              </a:extLst>
            </p:cNvPr>
            <p:cNvSpPr/>
            <p:nvPr/>
          </p:nvSpPr>
          <p:spPr>
            <a:xfrm>
              <a:off x="83016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8" name="Freeform 5282">
              <a:extLst>
                <a:ext uri="{FF2B5EF4-FFF2-40B4-BE49-F238E27FC236}">
                  <a16:creationId xmlns:a16="http://schemas.microsoft.com/office/drawing/2014/main" id="{C9332341-E18C-A56B-997A-ADFF5E45E387}"/>
                </a:ext>
              </a:extLst>
            </p:cNvPr>
            <p:cNvSpPr/>
            <p:nvPr/>
          </p:nvSpPr>
          <p:spPr>
            <a:xfrm>
              <a:off x="82855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39" name="Freeform 5283">
              <a:extLst>
                <a:ext uri="{FF2B5EF4-FFF2-40B4-BE49-F238E27FC236}">
                  <a16:creationId xmlns:a16="http://schemas.microsoft.com/office/drawing/2014/main" id="{58E255D9-1CAB-1265-F80F-DDF8AB9FC55F}"/>
                </a:ext>
              </a:extLst>
            </p:cNvPr>
            <p:cNvSpPr/>
            <p:nvPr/>
          </p:nvSpPr>
          <p:spPr>
            <a:xfrm>
              <a:off x="830353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0" name="Freeform 5284">
              <a:extLst>
                <a:ext uri="{FF2B5EF4-FFF2-40B4-BE49-F238E27FC236}">
                  <a16:creationId xmlns:a16="http://schemas.microsoft.com/office/drawing/2014/main" id="{38F85955-8EF8-A8F3-3121-724D4AF59680}"/>
                </a:ext>
              </a:extLst>
            </p:cNvPr>
            <p:cNvSpPr/>
            <p:nvPr/>
          </p:nvSpPr>
          <p:spPr>
            <a:xfrm>
              <a:off x="8287536"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1" name="Freeform 5285">
              <a:extLst>
                <a:ext uri="{FF2B5EF4-FFF2-40B4-BE49-F238E27FC236}">
                  <a16:creationId xmlns:a16="http://schemas.microsoft.com/office/drawing/2014/main" id="{D849D93E-6B8E-8950-C797-E01F799F3B9B}"/>
                </a:ext>
              </a:extLst>
            </p:cNvPr>
            <p:cNvSpPr/>
            <p:nvPr/>
          </p:nvSpPr>
          <p:spPr>
            <a:xfrm>
              <a:off x="830556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2" name="Freeform 5286">
              <a:extLst>
                <a:ext uri="{FF2B5EF4-FFF2-40B4-BE49-F238E27FC236}">
                  <a16:creationId xmlns:a16="http://schemas.microsoft.com/office/drawing/2014/main" id="{DCDE93C3-1D76-1B46-E485-5A3A9A11F942}"/>
                </a:ext>
              </a:extLst>
            </p:cNvPr>
            <p:cNvSpPr/>
            <p:nvPr/>
          </p:nvSpPr>
          <p:spPr>
            <a:xfrm>
              <a:off x="828944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3" name="Freeform 5287">
              <a:extLst>
                <a:ext uri="{FF2B5EF4-FFF2-40B4-BE49-F238E27FC236}">
                  <a16:creationId xmlns:a16="http://schemas.microsoft.com/office/drawing/2014/main" id="{6957A144-5C33-E295-AB03-F8BF1D5EA479}"/>
                </a:ext>
              </a:extLst>
            </p:cNvPr>
            <p:cNvSpPr/>
            <p:nvPr/>
          </p:nvSpPr>
          <p:spPr>
            <a:xfrm>
              <a:off x="830746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4" name="Freeform 5288">
              <a:extLst>
                <a:ext uri="{FF2B5EF4-FFF2-40B4-BE49-F238E27FC236}">
                  <a16:creationId xmlns:a16="http://schemas.microsoft.com/office/drawing/2014/main" id="{1C0EF04B-3F7F-783D-A50A-DF01EB1C5188}"/>
                </a:ext>
              </a:extLst>
            </p:cNvPr>
            <p:cNvSpPr/>
            <p:nvPr/>
          </p:nvSpPr>
          <p:spPr>
            <a:xfrm>
              <a:off x="828944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5" name="Freeform 5289">
              <a:extLst>
                <a:ext uri="{FF2B5EF4-FFF2-40B4-BE49-F238E27FC236}">
                  <a16:creationId xmlns:a16="http://schemas.microsoft.com/office/drawing/2014/main" id="{57DA02F0-DDC0-8077-BCAE-FF55A7BE04F0}"/>
                </a:ext>
              </a:extLst>
            </p:cNvPr>
            <p:cNvSpPr/>
            <p:nvPr/>
          </p:nvSpPr>
          <p:spPr>
            <a:xfrm>
              <a:off x="830746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6" name="Freeform 5290">
              <a:extLst>
                <a:ext uri="{FF2B5EF4-FFF2-40B4-BE49-F238E27FC236}">
                  <a16:creationId xmlns:a16="http://schemas.microsoft.com/office/drawing/2014/main" id="{CCA87DC0-21ED-A9AE-3607-39ACC25B1384}"/>
                </a:ext>
              </a:extLst>
            </p:cNvPr>
            <p:cNvSpPr/>
            <p:nvPr/>
          </p:nvSpPr>
          <p:spPr>
            <a:xfrm>
              <a:off x="829147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7" name="Freeform 5291">
              <a:extLst>
                <a:ext uri="{FF2B5EF4-FFF2-40B4-BE49-F238E27FC236}">
                  <a16:creationId xmlns:a16="http://schemas.microsoft.com/office/drawing/2014/main" id="{9A683B6A-6F69-66D9-3345-0AC2C80AC164}"/>
                </a:ext>
              </a:extLst>
            </p:cNvPr>
            <p:cNvSpPr/>
            <p:nvPr/>
          </p:nvSpPr>
          <p:spPr>
            <a:xfrm>
              <a:off x="830950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8" name="Freeform 5292">
              <a:extLst>
                <a:ext uri="{FF2B5EF4-FFF2-40B4-BE49-F238E27FC236}">
                  <a16:creationId xmlns:a16="http://schemas.microsoft.com/office/drawing/2014/main" id="{0EDA0404-878A-5D2F-B4DD-D9BC05A69822}"/>
                </a:ext>
              </a:extLst>
            </p:cNvPr>
            <p:cNvSpPr/>
            <p:nvPr/>
          </p:nvSpPr>
          <p:spPr>
            <a:xfrm>
              <a:off x="8295281"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49" name="Freeform 5293">
              <a:extLst>
                <a:ext uri="{FF2B5EF4-FFF2-40B4-BE49-F238E27FC236}">
                  <a16:creationId xmlns:a16="http://schemas.microsoft.com/office/drawing/2014/main" id="{D9A9F350-F927-F82B-0D69-E703B57BBD24}"/>
                </a:ext>
              </a:extLst>
            </p:cNvPr>
            <p:cNvSpPr/>
            <p:nvPr/>
          </p:nvSpPr>
          <p:spPr>
            <a:xfrm>
              <a:off x="83133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0" name="Freeform 5294">
              <a:extLst>
                <a:ext uri="{FF2B5EF4-FFF2-40B4-BE49-F238E27FC236}">
                  <a16:creationId xmlns:a16="http://schemas.microsoft.com/office/drawing/2014/main" id="{49000F54-94C1-099C-DA9D-7D96F8CD0185}"/>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1" name="Freeform 5295">
              <a:extLst>
                <a:ext uri="{FF2B5EF4-FFF2-40B4-BE49-F238E27FC236}">
                  <a16:creationId xmlns:a16="http://schemas.microsoft.com/office/drawing/2014/main" id="{1C997DF8-9DBA-F04D-6514-45D2DFE2FE03}"/>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2" name="Freeform 5296">
              <a:extLst>
                <a:ext uri="{FF2B5EF4-FFF2-40B4-BE49-F238E27FC236}">
                  <a16:creationId xmlns:a16="http://schemas.microsoft.com/office/drawing/2014/main" id="{369A7C2F-4D86-4A7F-7BC7-95A17A41C158}"/>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3" name="Freeform 5297">
              <a:extLst>
                <a:ext uri="{FF2B5EF4-FFF2-40B4-BE49-F238E27FC236}">
                  <a16:creationId xmlns:a16="http://schemas.microsoft.com/office/drawing/2014/main" id="{7FB82B55-8191-8E43-83A4-AB2D210BD666}"/>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4" name="Freeform 5298">
              <a:extLst>
                <a:ext uri="{FF2B5EF4-FFF2-40B4-BE49-F238E27FC236}">
                  <a16:creationId xmlns:a16="http://schemas.microsoft.com/office/drawing/2014/main" id="{F67B1C58-ED85-13D4-DE19-BFF95F480142}"/>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5" name="Freeform 5299">
              <a:extLst>
                <a:ext uri="{FF2B5EF4-FFF2-40B4-BE49-F238E27FC236}">
                  <a16:creationId xmlns:a16="http://schemas.microsoft.com/office/drawing/2014/main" id="{308713B6-8C69-B339-DD29-AC42CF71689B}"/>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6" name="Freeform 5300">
              <a:extLst>
                <a:ext uri="{FF2B5EF4-FFF2-40B4-BE49-F238E27FC236}">
                  <a16:creationId xmlns:a16="http://schemas.microsoft.com/office/drawing/2014/main" id="{846EE0CD-AB2D-1712-B3A4-46A6D94B1143}"/>
                </a:ext>
              </a:extLst>
            </p:cNvPr>
            <p:cNvSpPr/>
            <p:nvPr/>
          </p:nvSpPr>
          <p:spPr>
            <a:xfrm>
              <a:off x="830315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7" name="Freeform 5301">
              <a:extLst>
                <a:ext uri="{FF2B5EF4-FFF2-40B4-BE49-F238E27FC236}">
                  <a16:creationId xmlns:a16="http://schemas.microsoft.com/office/drawing/2014/main" id="{D6079500-1B34-1C8D-5C4B-62E187A62AA3}"/>
                </a:ext>
              </a:extLst>
            </p:cNvPr>
            <p:cNvSpPr/>
            <p:nvPr/>
          </p:nvSpPr>
          <p:spPr>
            <a:xfrm>
              <a:off x="832130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8" name="Freeform 5302">
              <a:extLst>
                <a:ext uri="{FF2B5EF4-FFF2-40B4-BE49-F238E27FC236}">
                  <a16:creationId xmlns:a16="http://schemas.microsoft.com/office/drawing/2014/main" id="{E737DBD6-FCC0-2D37-9EE9-25B58E9F80EB}"/>
                </a:ext>
              </a:extLst>
            </p:cNvPr>
            <p:cNvSpPr/>
            <p:nvPr/>
          </p:nvSpPr>
          <p:spPr>
            <a:xfrm>
              <a:off x="830315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59" name="Freeform 5303">
              <a:extLst>
                <a:ext uri="{FF2B5EF4-FFF2-40B4-BE49-F238E27FC236}">
                  <a16:creationId xmlns:a16="http://schemas.microsoft.com/office/drawing/2014/main" id="{404AE48E-3ED5-8C0B-53B8-65DD5D5B19B1}"/>
                </a:ext>
              </a:extLst>
            </p:cNvPr>
            <p:cNvSpPr/>
            <p:nvPr/>
          </p:nvSpPr>
          <p:spPr>
            <a:xfrm>
              <a:off x="832130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0" name="Freeform 5304">
              <a:extLst>
                <a:ext uri="{FF2B5EF4-FFF2-40B4-BE49-F238E27FC236}">
                  <a16:creationId xmlns:a16="http://schemas.microsoft.com/office/drawing/2014/main" id="{9243C8AB-BC7A-ECF8-00A0-94FB0CD92C29}"/>
                </a:ext>
              </a:extLst>
            </p:cNvPr>
            <p:cNvSpPr/>
            <p:nvPr/>
          </p:nvSpPr>
          <p:spPr>
            <a:xfrm>
              <a:off x="830518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1" name="Freeform 5305">
              <a:extLst>
                <a:ext uri="{FF2B5EF4-FFF2-40B4-BE49-F238E27FC236}">
                  <a16:creationId xmlns:a16="http://schemas.microsoft.com/office/drawing/2014/main" id="{5A7CE5A3-9E38-807A-70D5-D25103068C04}"/>
                </a:ext>
              </a:extLst>
            </p:cNvPr>
            <p:cNvSpPr/>
            <p:nvPr/>
          </p:nvSpPr>
          <p:spPr>
            <a:xfrm>
              <a:off x="832321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2" name="Freeform 5306">
              <a:extLst>
                <a:ext uri="{FF2B5EF4-FFF2-40B4-BE49-F238E27FC236}">
                  <a16:creationId xmlns:a16="http://schemas.microsoft.com/office/drawing/2014/main" id="{A8E3AF3F-B9DB-7EFB-4DB9-6CB1558D864A}"/>
                </a:ext>
              </a:extLst>
            </p:cNvPr>
            <p:cNvSpPr/>
            <p:nvPr/>
          </p:nvSpPr>
          <p:spPr>
            <a:xfrm>
              <a:off x="830899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3" name="Freeform 5307">
              <a:extLst>
                <a:ext uri="{FF2B5EF4-FFF2-40B4-BE49-F238E27FC236}">
                  <a16:creationId xmlns:a16="http://schemas.microsoft.com/office/drawing/2014/main" id="{8EB54988-F479-FC6F-2531-6A80702252DE}"/>
                </a:ext>
              </a:extLst>
            </p:cNvPr>
            <p:cNvSpPr/>
            <p:nvPr/>
          </p:nvSpPr>
          <p:spPr>
            <a:xfrm>
              <a:off x="832702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4" name="Freeform 5308">
              <a:extLst>
                <a:ext uri="{FF2B5EF4-FFF2-40B4-BE49-F238E27FC236}">
                  <a16:creationId xmlns:a16="http://schemas.microsoft.com/office/drawing/2014/main" id="{D6530E28-992F-B96A-3C19-A418999D6452}"/>
                </a:ext>
              </a:extLst>
            </p:cNvPr>
            <p:cNvSpPr/>
            <p:nvPr/>
          </p:nvSpPr>
          <p:spPr>
            <a:xfrm>
              <a:off x="831102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5" name="Freeform 5309">
              <a:extLst>
                <a:ext uri="{FF2B5EF4-FFF2-40B4-BE49-F238E27FC236}">
                  <a16:creationId xmlns:a16="http://schemas.microsoft.com/office/drawing/2014/main" id="{FECF505F-CCDF-1207-4648-5BCAF73E26E3}"/>
                </a:ext>
              </a:extLst>
            </p:cNvPr>
            <p:cNvSpPr/>
            <p:nvPr/>
          </p:nvSpPr>
          <p:spPr>
            <a:xfrm>
              <a:off x="832905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6" name="Freeform 5310">
              <a:extLst>
                <a:ext uri="{FF2B5EF4-FFF2-40B4-BE49-F238E27FC236}">
                  <a16:creationId xmlns:a16="http://schemas.microsoft.com/office/drawing/2014/main" id="{A3FB6F0F-C3A3-69C1-D858-2B332F934053}"/>
                </a:ext>
              </a:extLst>
            </p:cNvPr>
            <p:cNvSpPr/>
            <p:nvPr/>
          </p:nvSpPr>
          <p:spPr>
            <a:xfrm>
              <a:off x="831102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7" name="Freeform 5311">
              <a:extLst>
                <a:ext uri="{FF2B5EF4-FFF2-40B4-BE49-F238E27FC236}">
                  <a16:creationId xmlns:a16="http://schemas.microsoft.com/office/drawing/2014/main" id="{398DF3D0-0E60-388F-9918-DD04DA1C3AFF}"/>
                </a:ext>
              </a:extLst>
            </p:cNvPr>
            <p:cNvSpPr/>
            <p:nvPr/>
          </p:nvSpPr>
          <p:spPr>
            <a:xfrm>
              <a:off x="832905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8" name="Freeform 5312">
              <a:extLst>
                <a:ext uri="{FF2B5EF4-FFF2-40B4-BE49-F238E27FC236}">
                  <a16:creationId xmlns:a16="http://schemas.microsoft.com/office/drawing/2014/main" id="{9F9D8D5D-2301-EDA2-0D09-48B76BE5140F}"/>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69" name="Freeform 5313">
              <a:extLst>
                <a:ext uri="{FF2B5EF4-FFF2-40B4-BE49-F238E27FC236}">
                  <a16:creationId xmlns:a16="http://schemas.microsoft.com/office/drawing/2014/main" id="{741AA3C8-4E23-656F-D02F-EB352903279D}"/>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0" name="Freeform 5314">
              <a:extLst>
                <a:ext uri="{FF2B5EF4-FFF2-40B4-BE49-F238E27FC236}">
                  <a16:creationId xmlns:a16="http://schemas.microsoft.com/office/drawing/2014/main" id="{AC6B97CB-8772-E01F-54C9-539BA27F6FD8}"/>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1" name="Freeform 5315">
              <a:extLst>
                <a:ext uri="{FF2B5EF4-FFF2-40B4-BE49-F238E27FC236}">
                  <a16:creationId xmlns:a16="http://schemas.microsoft.com/office/drawing/2014/main" id="{A1C546BE-E405-6F5F-119F-2EE86AF6A462}"/>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2" name="Freeform 5316">
              <a:extLst>
                <a:ext uri="{FF2B5EF4-FFF2-40B4-BE49-F238E27FC236}">
                  <a16:creationId xmlns:a16="http://schemas.microsoft.com/office/drawing/2014/main" id="{AA28DDEC-5697-F29A-5A0B-3C7C89DDFF53}"/>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3" name="Freeform 5317">
              <a:extLst>
                <a:ext uri="{FF2B5EF4-FFF2-40B4-BE49-F238E27FC236}">
                  <a16:creationId xmlns:a16="http://schemas.microsoft.com/office/drawing/2014/main" id="{8AB5F436-416F-283B-D475-54827B57D796}"/>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4" name="Freeform 5318">
              <a:extLst>
                <a:ext uri="{FF2B5EF4-FFF2-40B4-BE49-F238E27FC236}">
                  <a16:creationId xmlns:a16="http://schemas.microsoft.com/office/drawing/2014/main" id="{F9AC9FD3-9410-74A7-00EB-FD3B7A5BF7DB}"/>
                </a:ext>
              </a:extLst>
            </p:cNvPr>
            <p:cNvSpPr/>
            <p:nvPr/>
          </p:nvSpPr>
          <p:spPr>
            <a:xfrm>
              <a:off x="831496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5" name="Freeform 5319">
              <a:extLst>
                <a:ext uri="{FF2B5EF4-FFF2-40B4-BE49-F238E27FC236}">
                  <a16:creationId xmlns:a16="http://schemas.microsoft.com/office/drawing/2014/main" id="{E3FFBB6C-0B45-C6C7-9F31-2B6821371097}"/>
                </a:ext>
              </a:extLst>
            </p:cNvPr>
            <p:cNvSpPr/>
            <p:nvPr/>
          </p:nvSpPr>
          <p:spPr>
            <a:xfrm>
              <a:off x="833299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6" name="Freeform 5320">
              <a:extLst>
                <a:ext uri="{FF2B5EF4-FFF2-40B4-BE49-F238E27FC236}">
                  <a16:creationId xmlns:a16="http://schemas.microsoft.com/office/drawing/2014/main" id="{5A48AB8E-2EB7-07CE-4ABA-B1C146184F2D}"/>
                </a:ext>
              </a:extLst>
            </p:cNvPr>
            <p:cNvSpPr/>
            <p:nvPr/>
          </p:nvSpPr>
          <p:spPr>
            <a:xfrm>
              <a:off x="831496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7" name="Freeform 5321">
              <a:extLst>
                <a:ext uri="{FF2B5EF4-FFF2-40B4-BE49-F238E27FC236}">
                  <a16:creationId xmlns:a16="http://schemas.microsoft.com/office/drawing/2014/main" id="{2F524D0B-C4CA-FCF1-FB07-D052BAB9BBF2}"/>
                </a:ext>
              </a:extLst>
            </p:cNvPr>
            <p:cNvSpPr/>
            <p:nvPr/>
          </p:nvSpPr>
          <p:spPr>
            <a:xfrm>
              <a:off x="833299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8" name="Freeform 5322">
              <a:extLst>
                <a:ext uri="{FF2B5EF4-FFF2-40B4-BE49-F238E27FC236}">
                  <a16:creationId xmlns:a16="http://schemas.microsoft.com/office/drawing/2014/main" id="{9035B227-6173-265F-5266-C140BDEE9CF2}"/>
                </a:ext>
              </a:extLst>
            </p:cNvPr>
            <p:cNvSpPr/>
            <p:nvPr/>
          </p:nvSpPr>
          <p:spPr>
            <a:xfrm>
              <a:off x="831877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79" name="Freeform 5323">
              <a:extLst>
                <a:ext uri="{FF2B5EF4-FFF2-40B4-BE49-F238E27FC236}">
                  <a16:creationId xmlns:a16="http://schemas.microsoft.com/office/drawing/2014/main" id="{B5C6F5A4-A398-2AE6-15EF-41B17144793F}"/>
                </a:ext>
              </a:extLst>
            </p:cNvPr>
            <p:cNvSpPr/>
            <p:nvPr/>
          </p:nvSpPr>
          <p:spPr>
            <a:xfrm>
              <a:off x="833679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0" name="Freeform 5324">
              <a:extLst>
                <a:ext uri="{FF2B5EF4-FFF2-40B4-BE49-F238E27FC236}">
                  <a16:creationId xmlns:a16="http://schemas.microsoft.com/office/drawing/2014/main" id="{4B0F3ACE-D448-3641-ABC4-2301262194D2}"/>
                </a:ext>
              </a:extLst>
            </p:cNvPr>
            <p:cNvSpPr/>
            <p:nvPr/>
          </p:nvSpPr>
          <p:spPr>
            <a:xfrm>
              <a:off x="832080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1" name="Freeform 5325">
              <a:extLst>
                <a:ext uri="{FF2B5EF4-FFF2-40B4-BE49-F238E27FC236}">
                  <a16:creationId xmlns:a16="http://schemas.microsoft.com/office/drawing/2014/main" id="{5F8F75F0-97F1-7E61-4C7E-177E390A9304}"/>
                </a:ext>
              </a:extLst>
            </p:cNvPr>
            <p:cNvSpPr/>
            <p:nvPr/>
          </p:nvSpPr>
          <p:spPr>
            <a:xfrm>
              <a:off x="833883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2" name="Freeform 5326">
              <a:extLst>
                <a:ext uri="{FF2B5EF4-FFF2-40B4-BE49-F238E27FC236}">
                  <a16:creationId xmlns:a16="http://schemas.microsoft.com/office/drawing/2014/main" id="{CE03D175-55C2-8D40-3D01-36EE8A12A145}"/>
                </a:ext>
              </a:extLst>
            </p:cNvPr>
            <p:cNvSpPr/>
            <p:nvPr/>
          </p:nvSpPr>
          <p:spPr>
            <a:xfrm>
              <a:off x="8324737"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3" name="Freeform 5327">
              <a:extLst>
                <a:ext uri="{FF2B5EF4-FFF2-40B4-BE49-F238E27FC236}">
                  <a16:creationId xmlns:a16="http://schemas.microsoft.com/office/drawing/2014/main" id="{29397983-9D08-67CE-F083-6E9E0104748D}"/>
                </a:ext>
              </a:extLst>
            </p:cNvPr>
            <p:cNvSpPr/>
            <p:nvPr/>
          </p:nvSpPr>
          <p:spPr>
            <a:xfrm>
              <a:off x="8342766"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4" name="Freeform 5328">
              <a:extLst>
                <a:ext uri="{FF2B5EF4-FFF2-40B4-BE49-F238E27FC236}">
                  <a16:creationId xmlns:a16="http://schemas.microsoft.com/office/drawing/2014/main" id="{0B198904-AFD9-9FCD-7D27-D154A31BD9DC}"/>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5" name="Freeform 5329">
              <a:extLst>
                <a:ext uri="{FF2B5EF4-FFF2-40B4-BE49-F238E27FC236}">
                  <a16:creationId xmlns:a16="http://schemas.microsoft.com/office/drawing/2014/main" id="{1394E546-561F-7BD8-C878-DA8E4CA06C59}"/>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6" name="Freeform 5330">
              <a:extLst>
                <a:ext uri="{FF2B5EF4-FFF2-40B4-BE49-F238E27FC236}">
                  <a16:creationId xmlns:a16="http://schemas.microsoft.com/office/drawing/2014/main" id="{56903E59-B5DB-61F2-B34B-8A0536E028D1}"/>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7" name="Freeform 5331">
              <a:extLst>
                <a:ext uri="{FF2B5EF4-FFF2-40B4-BE49-F238E27FC236}">
                  <a16:creationId xmlns:a16="http://schemas.microsoft.com/office/drawing/2014/main" id="{2E194A1D-4699-3F57-1071-B662D49506B6}"/>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8" name="Freeform 5332">
              <a:extLst>
                <a:ext uri="{FF2B5EF4-FFF2-40B4-BE49-F238E27FC236}">
                  <a16:creationId xmlns:a16="http://schemas.microsoft.com/office/drawing/2014/main" id="{D035BE08-994F-AFC1-FA9E-88CD2D129B1F}"/>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89" name="Freeform 5333">
              <a:extLst>
                <a:ext uri="{FF2B5EF4-FFF2-40B4-BE49-F238E27FC236}">
                  <a16:creationId xmlns:a16="http://schemas.microsoft.com/office/drawing/2014/main" id="{00607BB7-E8DC-A2CB-BD1B-8FB890CAC4B7}"/>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0" name="Freeform 5334">
              <a:extLst>
                <a:ext uri="{FF2B5EF4-FFF2-40B4-BE49-F238E27FC236}">
                  <a16:creationId xmlns:a16="http://schemas.microsoft.com/office/drawing/2014/main" id="{8299D95F-785E-17E0-2765-2D696208BE38}"/>
                </a:ext>
              </a:extLst>
            </p:cNvPr>
            <p:cNvSpPr/>
            <p:nvPr/>
          </p:nvSpPr>
          <p:spPr>
            <a:xfrm>
              <a:off x="833451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1" name="Freeform 5335">
              <a:extLst>
                <a:ext uri="{FF2B5EF4-FFF2-40B4-BE49-F238E27FC236}">
                  <a16:creationId xmlns:a16="http://schemas.microsoft.com/office/drawing/2014/main" id="{F479A5AC-6BD1-3BBC-6AD1-41C3E3BFB285}"/>
                </a:ext>
              </a:extLst>
            </p:cNvPr>
            <p:cNvSpPr/>
            <p:nvPr/>
          </p:nvSpPr>
          <p:spPr>
            <a:xfrm>
              <a:off x="835254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2" name="Freeform 5336">
              <a:extLst>
                <a:ext uri="{FF2B5EF4-FFF2-40B4-BE49-F238E27FC236}">
                  <a16:creationId xmlns:a16="http://schemas.microsoft.com/office/drawing/2014/main" id="{055219E8-5F09-375A-725D-6D166B7B8219}"/>
                </a:ext>
              </a:extLst>
            </p:cNvPr>
            <p:cNvSpPr/>
            <p:nvPr/>
          </p:nvSpPr>
          <p:spPr>
            <a:xfrm>
              <a:off x="833654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3" name="Freeform 5337">
              <a:extLst>
                <a:ext uri="{FF2B5EF4-FFF2-40B4-BE49-F238E27FC236}">
                  <a16:creationId xmlns:a16="http://schemas.microsoft.com/office/drawing/2014/main" id="{E196EADF-0FA2-3AF7-10E5-7E86D6E7C377}"/>
                </a:ext>
              </a:extLst>
            </p:cNvPr>
            <p:cNvSpPr/>
            <p:nvPr/>
          </p:nvSpPr>
          <p:spPr>
            <a:xfrm>
              <a:off x="835457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4" name="Freeform 5338">
              <a:extLst>
                <a:ext uri="{FF2B5EF4-FFF2-40B4-BE49-F238E27FC236}">
                  <a16:creationId xmlns:a16="http://schemas.microsoft.com/office/drawing/2014/main" id="{5FA76F0C-F00A-54A1-69A7-C6697D391F3D}"/>
                </a:ext>
              </a:extLst>
            </p:cNvPr>
            <p:cNvSpPr/>
            <p:nvPr/>
          </p:nvSpPr>
          <p:spPr>
            <a:xfrm>
              <a:off x="833845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5" name="Freeform 5339">
              <a:extLst>
                <a:ext uri="{FF2B5EF4-FFF2-40B4-BE49-F238E27FC236}">
                  <a16:creationId xmlns:a16="http://schemas.microsoft.com/office/drawing/2014/main" id="{B9652D7E-6FA5-AF12-0B8A-9325C6E208FE}"/>
                </a:ext>
              </a:extLst>
            </p:cNvPr>
            <p:cNvSpPr/>
            <p:nvPr/>
          </p:nvSpPr>
          <p:spPr>
            <a:xfrm>
              <a:off x="835647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6" name="Freeform 5340">
              <a:extLst>
                <a:ext uri="{FF2B5EF4-FFF2-40B4-BE49-F238E27FC236}">
                  <a16:creationId xmlns:a16="http://schemas.microsoft.com/office/drawing/2014/main" id="{53DC935A-10E5-3E3A-2A2F-DADBAA395D92}"/>
                </a:ext>
              </a:extLst>
            </p:cNvPr>
            <p:cNvSpPr/>
            <p:nvPr/>
          </p:nvSpPr>
          <p:spPr>
            <a:xfrm>
              <a:off x="834048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7" name="Freeform 5341">
              <a:extLst>
                <a:ext uri="{FF2B5EF4-FFF2-40B4-BE49-F238E27FC236}">
                  <a16:creationId xmlns:a16="http://schemas.microsoft.com/office/drawing/2014/main" id="{DE144428-C0D4-762D-884A-46FDCBAA6AE2}"/>
                </a:ext>
              </a:extLst>
            </p:cNvPr>
            <p:cNvSpPr/>
            <p:nvPr/>
          </p:nvSpPr>
          <p:spPr>
            <a:xfrm>
              <a:off x="83585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8" name="Freeform 5342">
              <a:extLst>
                <a:ext uri="{FF2B5EF4-FFF2-40B4-BE49-F238E27FC236}">
                  <a16:creationId xmlns:a16="http://schemas.microsoft.com/office/drawing/2014/main" id="{3D6830CD-D84B-BB1E-39BE-BD7787BF968E}"/>
                </a:ext>
              </a:extLst>
            </p:cNvPr>
            <p:cNvSpPr/>
            <p:nvPr/>
          </p:nvSpPr>
          <p:spPr>
            <a:xfrm>
              <a:off x="834048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599" name="Freeform 5343">
              <a:extLst>
                <a:ext uri="{FF2B5EF4-FFF2-40B4-BE49-F238E27FC236}">
                  <a16:creationId xmlns:a16="http://schemas.microsoft.com/office/drawing/2014/main" id="{C57930C6-6CAF-7C75-728A-0EC878B8EE1F}"/>
                </a:ext>
              </a:extLst>
            </p:cNvPr>
            <p:cNvSpPr/>
            <p:nvPr/>
          </p:nvSpPr>
          <p:spPr>
            <a:xfrm>
              <a:off x="83585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0" name="Freeform 5344">
              <a:extLst>
                <a:ext uri="{FF2B5EF4-FFF2-40B4-BE49-F238E27FC236}">
                  <a16:creationId xmlns:a16="http://schemas.microsoft.com/office/drawing/2014/main" id="{6998C56A-F6E4-92CD-C698-DE99A5141A03}"/>
                </a:ext>
              </a:extLst>
            </p:cNvPr>
            <p:cNvSpPr/>
            <p:nvPr/>
          </p:nvSpPr>
          <p:spPr>
            <a:xfrm>
              <a:off x="834632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1" name="Freeform 5345">
              <a:extLst>
                <a:ext uri="{FF2B5EF4-FFF2-40B4-BE49-F238E27FC236}">
                  <a16:creationId xmlns:a16="http://schemas.microsoft.com/office/drawing/2014/main" id="{7491870C-9755-DDB7-E298-EF8B37BD7295}"/>
                </a:ext>
              </a:extLst>
            </p:cNvPr>
            <p:cNvSpPr/>
            <p:nvPr/>
          </p:nvSpPr>
          <p:spPr>
            <a:xfrm>
              <a:off x="836435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2" name="Freeform 5346">
              <a:extLst>
                <a:ext uri="{FF2B5EF4-FFF2-40B4-BE49-F238E27FC236}">
                  <a16:creationId xmlns:a16="http://schemas.microsoft.com/office/drawing/2014/main" id="{73D2FDA1-E648-35B4-1FED-0FF42DE8729B}"/>
                </a:ext>
              </a:extLst>
            </p:cNvPr>
            <p:cNvSpPr/>
            <p:nvPr/>
          </p:nvSpPr>
          <p:spPr>
            <a:xfrm>
              <a:off x="834632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3" name="Freeform 5347">
              <a:extLst>
                <a:ext uri="{FF2B5EF4-FFF2-40B4-BE49-F238E27FC236}">
                  <a16:creationId xmlns:a16="http://schemas.microsoft.com/office/drawing/2014/main" id="{2CB2F5B1-182B-648B-6810-29EA75B460E7}"/>
                </a:ext>
              </a:extLst>
            </p:cNvPr>
            <p:cNvSpPr/>
            <p:nvPr/>
          </p:nvSpPr>
          <p:spPr>
            <a:xfrm>
              <a:off x="836435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4" name="Freeform 5348">
              <a:extLst>
                <a:ext uri="{FF2B5EF4-FFF2-40B4-BE49-F238E27FC236}">
                  <a16:creationId xmlns:a16="http://schemas.microsoft.com/office/drawing/2014/main" id="{65E26C8F-0A9F-4F65-D51F-F04912526760}"/>
                </a:ext>
              </a:extLst>
            </p:cNvPr>
            <p:cNvSpPr/>
            <p:nvPr/>
          </p:nvSpPr>
          <p:spPr>
            <a:xfrm>
              <a:off x="835025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5" name="Freeform 5349">
              <a:extLst>
                <a:ext uri="{FF2B5EF4-FFF2-40B4-BE49-F238E27FC236}">
                  <a16:creationId xmlns:a16="http://schemas.microsoft.com/office/drawing/2014/main" id="{DDD7902E-BA68-594B-10D2-15A211845ED3}"/>
                </a:ext>
              </a:extLst>
            </p:cNvPr>
            <p:cNvSpPr/>
            <p:nvPr/>
          </p:nvSpPr>
          <p:spPr>
            <a:xfrm>
              <a:off x="836828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6" name="Freeform 5350">
              <a:extLst>
                <a:ext uri="{FF2B5EF4-FFF2-40B4-BE49-F238E27FC236}">
                  <a16:creationId xmlns:a16="http://schemas.microsoft.com/office/drawing/2014/main" id="{8F5B622D-2651-F6E2-2D90-DCFD455FBE3F}"/>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7" name="Freeform 5351">
              <a:extLst>
                <a:ext uri="{FF2B5EF4-FFF2-40B4-BE49-F238E27FC236}">
                  <a16:creationId xmlns:a16="http://schemas.microsoft.com/office/drawing/2014/main" id="{1CB4273C-6644-0FF9-4B26-6C95007EE8BC}"/>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8" name="Freeform 5352">
              <a:extLst>
                <a:ext uri="{FF2B5EF4-FFF2-40B4-BE49-F238E27FC236}">
                  <a16:creationId xmlns:a16="http://schemas.microsoft.com/office/drawing/2014/main" id="{5F55E151-CD76-89C5-FC4D-392320CBEF94}"/>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09" name="Freeform 5353">
              <a:extLst>
                <a:ext uri="{FF2B5EF4-FFF2-40B4-BE49-F238E27FC236}">
                  <a16:creationId xmlns:a16="http://schemas.microsoft.com/office/drawing/2014/main" id="{A65D1F45-44CC-CA2E-18B4-77EF07F81B0A}"/>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0" name="Freeform 5354">
              <a:extLst>
                <a:ext uri="{FF2B5EF4-FFF2-40B4-BE49-F238E27FC236}">
                  <a16:creationId xmlns:a16="http://schemas.microsoft.com/office/drawing/2014/main" id="{39FFEE76-4B8D-5D51-D611-6BB02D9D85A2}"/>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1" name="Freeform 5355">
              <a:extLst>
                <a:ext uri="{FF2B5EF4-FFF2-40B4-BE49-F238E27FC236}">
                  <a16:creationId xmlns:a16="http://schemas.microsoft.com/office/drawing/2014/main" id="{EFCD1358-1196-4101-44B0-ACF2C94B8DA5}"/>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2" name="Freeform 5356">
              <a:extLst>
                <a:ext uri="{FF2B5EF4-FFF2-40B4-BE49-F238E27FC236}">
                  <a16:creationId xmlns:a16="http://schemas.microsoft.com/office/drawing/2014/main" id="{3E89F25B-8A6C-7211-2F3E-49ADD8B3D9B1}"/>
                </a:ext>
              </a:extLst>
            </p:cNvPr>
            <p:cNvSpPr/>
            <p:nvPr/>
          </p:nvSpPr>
          <p:spPr>
            <a:xfrm>
              <a:off x="835419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3" name="Freeform 5357">
              <a:extLst>
                <a:ext uri="{FF2B5EF4-FFF2-40B4-BE49-F238E27FC236}">
                  <a16:creationId xmlns:a16="http://schemas.microsoft.com/office/drawing/2014/main" id="{70BDAB91-54F6-2EE9-BB51-D344EC6D951C}"/>
                </a:ext>
              </a:extLst>
            </p:cNvPr>
            <p:cNvSpPr/>
            <p:nvPr/>
          </p:nvSpPr>
          <p:spPr>
            <a:xfrm>
              <a:off x="837222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4" name="Freeform 5358">
              <a:extLst>
                <a:ext uri="{FF2B5EF4-FFF2-40B4-BE49-F238E27FC236}">
                  <a16:creationId xmlns:a16="http://schemas.microsoft.com/office/drawing/2014/main" id="{207AC2AC-C988-F85C-D909-FBA4173BA4C6}"/>
                </a:ext>
              </a:extLst>
            </p:cNvPr>
            <p:cNvSpPr/>
            <p:nvPr/>
          </p:nvSpPr>
          <p:spPr>
            <a:xfrm>
              <a:off x="835419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5" name="Freeform 5359">
              <a:extLst>
                <a:ext uri="{FF2B5EF4-FFF2-40B4-BE49-F238E27FC236}">
                  <a16:creationId xmlns:a16="http://schemas.microsoft.com/office/drawing/2014/main" id="{03BE6B75-6651-85E8-CBBA-A8B23E2942DC}"/>
                </a:ext>
              </a:extLst>
            </p:cNvPr>
            <p:cNvSpPr/>
            <p:nvPr/>
          </p:nvSpPr>
          <p:spPr>
            <a:xfrm>
              <a:off x="837222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6" name="Freeform 5360">
              <a:extLst>
                <a:ext uri="{FF2B5EF4-FFF2-40B4-BE49-F238E27FC236}">
                  <a16:creationId xmlns:a16="http://schemas.microsoft.com/office/drawing/2014/main" id="{94A5374F-C81E-4BEA-A8F5-04AEA0C8CDDA}"/>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7" name="Freeform 5361">
              <a:extLst>
                <a:ext uri="{FF2B5EF4-FFF2-40B4-BE49-F238E27FC236}">
                  <a16:creationId xmlns:a16="http://schemas.microsoft.com/office/drawing/2014/main" id="{FFD37F02-76E0-73C4-C35E-D94685146A84}"/>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8" name="Freeform 5362">
              <a:extLst>
                <a:ext uri="{FF2B5EF4-FFF2-40B4-BE49-F238E27FC236}">
                  <a16:creationId xmlns:a16="http://schemas.microsoft.com/office/drawing/2014/main" id="{D088CD29-0B72-0969-27F1-DCE002FA33EA}"/>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19" name="Freeform 5363">
              <a:extLst>
                <a:ext uri="{FF2B5EF4-FFF2-40B4-BE49-F238E27FC236}">
                  <a16:creationId xmlns:a16="http://schemas.microsoft.com/office/drawing/2014/main" id="{7273D111-FEB2-A6EC-77DB-B82A739B1309}"/>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0" name="Freeform 5364">
              <a:extLst>
                <a:ext uri="{FF2B5EF4-FFF2-40B4-BE49-F238E27FC236}">
                  <a16:creationId xmlns:a16="http://schemas.microsoft.com/office/drawing/2014/main" id="{7882B399-2E4F-2323-EECC-2508FE869C35}"/>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1" name="Freeform 5365">
              <a:extLst>
                <a:ext uri="{FF2B5EF4-FFF2-40B4-BE49-F238E27FC236}">
                  <a16:creationId xmlns:a16="http://schemas.microsoft.com/office/drawing/2014/main" id="{5C666F64-1C3D-4184-C358-554632B12156}"/>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2" name="Freeform 5366">
              <a:extLst>
                <a:ext uri="{FF2B5EF4-FFF2-40B4-BE49-F238E27FC236}">
                  <a16:creationId xmlns:a16="http://schemas.microsoft.com/office/drawing/2014/main" id="{443AD99D-1199-4F80-A638-EE470D284D6B}"/>
                </a:ext>
              </a:extLst>
            </p:cNvPr>
            <p:cNvSpPr/>
            <p:nvPr/>
          </p:nvSpPr>
          <p:spPr>
            <a:xfrm>
              <a:off x="836003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3" name="Freeform 5367">
              <a:extLst>
                <a:ext uri="{FF2B5EF4-FFF2-40B4-BE49-F238E27FC236}">
                  <a16:creationId xmlns:a16="http://schemas.microsoft.com/office/drawing/2014/main" id="{2EF1B85F-2DAC-8F8D-CCCB-D482E271F8B9}"/>
                </a:ext>
              </a:extLst>
            </p:cNvPr>
            <p:cNvSpPr/>
            <p:nvPr/>
          </p:nvSpPr>
          <p:spPr>
            <a:xfrm>
              <a:off x="837806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4" name="Freeform 5368">
              <a:extLst>
                <a:ext uri="{FF2B5EF4-FFF2-40B4-BE49-F238E27FC236}">
                  <a16:creationId xmlns:a16="http://schemas.microsoft.com/office/drawing/2014/main" id="{A6EF63FB-8DAE-F80F-CF9B-AC2F1A143B98}"/>
                </a:ext>
              </a:extLst>
            </p:cNvPr>
            <p:cNvSpPr/>
            <p:nvPr/>
          </p:nvSpPr>
          <p:spPr>
            <a:xfrm>
              <a:off x="8365875"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5" name="Freeform 5369">
              <a:extLst>
                <a:ext uri="{FF2B5EF4-FFF2-40B4-BE49-F238E27FC236}">
                  <a16:creationId xmlns:a16="http://schemas.microsoft.com/office/drawing/2014/main" id="{6F88C2CC-2811-9F05-EEDF-59B5CE53FBAB}"/>
                </a:ext>
              </a:extLst>
            </p:cNvPr>
            <p:cNvSpPr/>
            <p:nvPr/>
          </p:nvSpPr>
          <p:spPr>
            <a:xfrm>
              <a:off x="838403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6" name="Freeform 5370">
              <a:extLst>
                <a:ext uri="{FF2B5EF4-FFF2-40B4-BE49-F238E27FC236}">
                  <a16:creationId xmlns:a16="http://schemas.microsoft.com/office/drawing/2014/main" id="{B445D11E-DBAA-615C-89DC-5F4A013B5D2F}"/>
                </a:ext>
              </a:extLst>
            </p:cNvPr>
            <p:cNvSpPr/>
            <p:nvPr/>
          </p:nvSpPr>
          <p:spPr>
            <a:xfrm>
              <a:off x="836981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7" name="Freeform 5371">
              <a:extLst>
                <a:ext uri="{FF2B5EF4-FFF2-40B4-BE49-F238E27FC236}">
                  <a16:creationId xmlns:a16="http://schemas.microsoft.com/office/drawing/2014/main" id="{22463C0A-D0E0-5A22-2744-3BC45C77D867}"/>
                </a:ext>
              </a:extLst>
            </p:cNvPr>
            <p:cNvSpPr/>
            <p:nvPr/>
          </p:nvSpPr>
          <p:spPr>
            <a:xfrm>
              <a:off x="838784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8" name="Freeform 5372">
              <a:extLst>
                <a:ext uri="{FF2B5EF4-FFF2-40B4-BE49-F238E27FC236}">
                  <a16:creationId xmlns:a16="http://schemas.microsoft.com/office/drawing/2014/main" id="{C1BC0117-6A1B-18F0-8A98-6741DC5A76EF}"/>
                </a:ext>
              </a:extLst>
            </p:cNvPr>
            <p:cNvSpPr/>
            <p:nvPr/>
          </p:nvSpPr>
          <p:spPr>
            <a:xfrm>
              <a:off x="8375651"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29" name="Freeform 5373">
              <a:extLst>
                <a:ext uri="{FF2B5EF4-FFF2-40B4-BE49-F238E27FC236}">
                  <a16:creationId xmlns:a16="http://schemas.microsoft.com/office/drawing/2014/main" id="{BED575A2-0706-D77D-6CAB-A14AD34F5609}"/>
                </a:ext>
              </a:extLst>
            </p:cNvPr>
            <p:cNvSpPr/>
            <p:nvPr/>
          </p:nvSpPr>
          <p:spPr>
            <a:xfrm>
              <a:off x="839380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0" name="Freeform 5374">
              <a:extLst>
                <a:ext uri="{FF2B5EF4-FFF2-40B4-BE49-F238E27FC236}">
                  <a16:creationId xmlns:a16="http://schemas.microsoft.com/office/drawing/2014/main" id="{991C4DB2-A4AE-A70D-EA7C-F7250E2347B2}"/>
                </a:ext>
              </a:extLst>
            </p:cNvPr>
            <p:cNvSpPr/>
            <p:nvPr/>
          </p:nvSpPr>
          <p:spPr>
            <a:xfrm>
              <a:off x="837768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1" name="Freeform 5375">
              <a:extLst>
                <a:ext uri="{FF2B5EF4-FFF2-40B4-BE49-F238E27FC236}">
                  <a16:creationId xmlns:a16="http://schemas.microsoft.com/office/drawing/2014/main" id="{91AAC4B1-F17E-6FFC-D081-46C54FEAEAD1}"/>
                </a:ext>
              </a:extLst>
            </p:cNvPr>
            <p:cNvSpPr/>
            <p:nvPr/>
          </p:nvSpPr>
          <p:spPr>
            <a:xfrm>
              <a:off x="839571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2" name="Freeform 5376">
              <a:extLst>
                <a:ext uri="{FF2B5EF4-FFF2-40B4-BE49-F238E27FC236}">
                  <a16:creationId xmlns:a16="http://schemas.microsoft.com/office/drawing/2014/main" id="{8D82A91E-19E4-8AFF-9077-0A69FA16C3B9}"/>
                </a:ext>
              </a:extLst>
            </p:cNvPr>
            <p:cNvSpPr/>
            <p:nvPr/>
          </p:nvSpPr>
          <p:spPr>
            <a:xfrm>
              <a:off x="838149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3" name="Freeform 5377">
              <a:extLst>
                <a:ext uri="{FF2B5EF4-FFF2-40B4-BE49-F238E27FC236}">
                  <a16:creationId xmlns:a16="http://schemas.microsoft.com/office/drawing/2014/main" id="{8A7C9CFE-3B9D-446C-A41D-A657D6CA8A29}"/>
                </a:ext>
              </a:extLst>
            </p:cNvPr>
            <p:cNvSpPr/>
            <p:nvPr/>
          </p:nvSpPr>
          <p:spPr>
            <a:xfrm>
              <a:off x="839964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4" name="Freeform 5378">
              <a:extLst>
                <a:ext uri="{FF2B5EF4-FFF2-40B4-BE49-F238E27FC236}">
                  <a16:creationId xmlns:a16="http://schemas.microsoft.com/office/drawing/2014/main" id="{238D804C-B9A8-8C22-B0CF-D72CFDA96B88}"/>
                </a:ext>
              </a:extLst>
            </p:cNvPr>
            <p:cNvSpPr/>
            <p:nvPr/>
          </p:nvSpPr>
          <p:spPr>
            <a:xfrm>
              <a:off x="838149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5" name="Freeform 5379">
              <a:extLst>
                <a:ext uri="{FF2B5EF4-FFF2-40B4-BE49-F238E27FC236}">
                  <a16:creationId xmlns:a16="http://schemas.microsoft.com/office/drawing/2014/main" id="{3D8F32F7-246B-CEE6-C91A-ECA69A271618}"/>
                </a:ext>
              </a:extLst>
            </p:cNvPr>
            <p:cNvSpPr/>
            <p:nvPr/>
          </p:nvSpPr>
          <p:spPr>
            <a:xfrm>
              <a:off x="839964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6" name="Freeform 5380">
              <a:extLst>
                <a:ext uri="{FF2B5EF4-FFF2-40B4-BE49-F238E27FC236}">
                  <a16:creationId xmlns:a16="http://schemas.microsoft.com/office/drawing/2014/main" id="{69608718-EE24-EA8D-2243-7D2700EA2EB6}"/>
                </a:ext>
              </a:extLst>
            </p:cNvPr>
            <p:cNvSpPr/>
            <p:nvPr/>
          </p:nvSpPr>
          <p:spPr>
            <a:xfrm>
              <a:off x="838352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7" name="Freeform 5381">
              <a:extLst>
                <a:ext uri="{FF2B5EF4-FFF2-40B4-BE49-F238E27FC236}">
                  <a16:creationId xmlns:a16="http://schemas.microsoft.com/office/drawing/2014/main" id="{1085BD04-A68A-A861-9076-9A1539F0F4A5}"/>
                </a:ext>
              </a:extLst>
            </p:cNvPr>
            <p:cNvSpPr/>
            <p:nvPr/>
          </p:nvSpPr>
          <p:spPr>
            <a:xfrm>
              <a:off x="840155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8" name="Freeform 5382">
              <a:extLst>
                <a:ext uri="{FF2B5EF4-FFF2-40B4-BE49-F238E27FC236}">
                  <a16:creationId xmlns:a16="http://schemas.microsoft.com/office/drawing/2014/main" id="{901B0044-3FB2-6021-5122-402BBBDB3510}"/>
                </a:ext>
              </a:extLst>
            </p:cNvPr>
            <p:cNvSpPr/>
            <p:nvPr/>
          </p:nvSpPr>
          <p:spPr>
            <a:xfrm>
              <a:off x="838352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39" name="Freeform 5383">
              <a:extLst>
                <a:ext uri="{FF2B5EF4-FFF2-40B4-BE49-F238E27FC236}">
                  <a16:creationId xmlns:a16="http://schemas.microsoft.com/office/drawing/2014/main" id="{314E8E24-92B8-9EE6-BE7B-820FEF84F21A}"/>
                </a:ext>
              </a:extLst>
            </p:cNvPr>
            <p:cNvSpPr/>
            <p:nvPr/>
          </p:nvSpPr>
          <p:spPr>
            <a:xfrm>
              <a:off x="840155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0" name="Freeform 5384">
              <a:extLst>
                <a:ext uri="{FF2B5EF4-FFF2-40B4-BE49-F238E27FC236}">
                  <a16:creationId xmlns:a16="http://schemas.microsoft.com/office/drawing/2014/main" id="{732D9282-4E20-FE6A-F538-898059ED933E}"/>
                </a:ext>
              </a:extLst>
            </p:cNvPr>
            <p:cNvSpPr/>
            <p:nvPr/>
          </p:nvSpPr>
          <p:spPr>
            <a:xfrm>
              <a:off x="8385428"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1" name="Freeform 5385">
              <a:extLst>
                <a:ext uri="{FF2B5EF4-FFF2-40B4-BE49-F238E27FC236}">
                  <a16:creationId xmlns:a16="http://schemas.microsoft.com/office/drawing/2014/main" id="{0D92E929-C5F6-9CFC-8F96-E7865F128B8D}"/>
                </a:ext>
              </a:extLst>
            </p:cNvPr>
            <p:cNvSpPr/>
            <p:nvPr/>
          </p:nvSpPr>
          <p:spPr>
            <a:xfrm>
              <a:off x="840358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2" name="Freeform 5386">
              <a:extLst>
                <a:ext uri="{FF2B5EF4-FFF2-40B4-BE49-F238E27FC236}">
                  <a16:creationId xmlns:a16="http://schemas.microsoft.com/office/drawing/2014/main" id="{1837340D-4017-3141-7DDF-E31FD05D283F}"/>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3" name="Freeform 5387">
              <a:extLst>
                <a:ext uri="{FF2B5EF4-FFF2-40B4-BE49-F238E27FC236}">
                  <a16:creationId xmlns:a16="http://schemas.microsoft.com/office/drawing/2014/main" id="{DE37EA14-D4C1-F397-D9A7-86E5DE282330}"/>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4" name="Freeform 5388">
              <a:extLst>
                <a:ext uri="{FF2B5EF4-FFF2-40B4-BE49-F238E27FC236}">
                  <a16:creationId xmlns:a16="http://schemas.microsoft.com/office/drawing/2014/main" id="{BA4893AF-235D-2766-A1CE-DF6AE9DFFBAE}"/>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5" name="Freeform 5389">
              <a:extLst>
                <a:ext uri="{FF2B5EF4-FFF2-40B4-BE49-F238E27FC236}">
                  <a16:creationId xmlns:a16="http://schemas.microsoft.com/office/drawing/2014/main" id="{6EFADAF6-B3AF-45C6-778E-15BBC9CCF46D}"/>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6" name="Freeform 5390">
              <a:extLst>
                <a:ext uri="{FF2B5EF4-FFF2-40B4-BE49-F238E27FC236}">
                  <a16:creationId xmlns:a16="http://schemas.microsoft.com/office/drawing/2014/main" id="{7E48D7D9-0F9B-E724-EA07-ABC98B4FA579}"/>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7" name="Freeform 5391">
              <a:extLst>
                <a:ext uri="{FF2B5EF4-FFF2-40B4-BE49-F238E27FC236}">
                  <a16:creationId xmlns:a16="http://schemas.microsoft.com/office/drawing/2014/main" id="{565269B9-7CF2-672A-E24C-1C7E52474B3F}"/>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8" name="Freeform 5392">
              <a:extLst>
                <a:ext uri="{FF2B5EF4-FFF2-40B4-BE49-F238E27FC236}">
                  <a16:creationId xmlns:a16="http://schemas.microsoft.com/office/drawing/2014/main" id="{E7FA25BD-E2E4-3973-5466-23828ACCB17F}"/>
                </a:ext>
              </a:extLst>
            </p:cNvPr>
            <p:cNvSpPr/>
            <p:nvPr/>
          </p:nvSpPr>
          <p:spPr>
            <a:xfrm>
              <a:off x="83933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49" name="Freeform 5393">
              <a:extLst>
                <a:ext uri="{FF2B5EF4-FFF2-40B4-BE49-F238E27FC236}">
                  <a16:creationId xmlns:a16="http://schemas.microsoft.com/office/drawing/2014/main" id="{C5B482D5-6BC3-808C-3030-5E309C9B33FB}"/>
                </a:ext>
              </a:extLst>
            </p:cNvPr>
            <p:cNvSpPr/>
            <p:nvPr/>
          </p:nvSpPr>
          <p:spPr>
            <a:xfrm>
              <a:off x="84113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0" name="Freeform 5394">
              <a:extLst>
                <a:ext uri="{FF2B5EF4-FFF2-40B4-BE49-F238E27FC236}">
                  <a16:creationId xmlns:a16="http://schemas.microsoft.com/office/drawing/2014/main" id="{BA4A829A-63B7-A09D-E28E-AF5DD66FCF11}"/>
                </a:ext>
              </a:extLst>
            </p:cNvPr>
            <p:cNvSpPr/>
            <p:nvPr/>
          </p:nvSpPr>
          <p:spPr>
            <a:xfrm>
              <a:off x="83933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1" name="Freeform 5395">
              <a:extLst>
                <a:ext uri="{FF2B5EF4-FFF2-40B4-BE49-F238E27FC236}">
                  <a16:creationId xmlns:a16="http://schemas.microsoft.com/office/drawing/2014/main" id="{8FB3369B-A389-6E7A-126D-18B418357C48}"/>
                </a:ext>
              </a:extLst>
            </p:cNvPr>
            <p:cNvSpPr/>
            <p:nvPr/>
          </p:nvSpPr>
          <p:spPr>
            <a:xfrm>
              <a:off x="84113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2" name="Freeform 5396">
              <a:extLst>
                <a:ext uri="{FF2B5EF4-FFF2-40B4-BE49-F238E27FC236}">
                  <a16:creationId xmlns:a16="http://schemas.microsoft.com/office/drawing/2014/main" id="{90E0DA7B-742E-143C-8622-7FCA587256D2}"/>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3" name="Freeform 5397">
              <a:extLst>
                <a:ext uri="{FF2B5EF4-FFF2-40B4-BE49-F238E27FC236}">
                  <a16:creationId xmlns:a16="http://schemas.microsoft.com/office/drawing/2014/main" id="{8587FDB6-31DB-5C08-85C8-1579A149A98C}"/>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4" name="Freeform 5398">
              <a:extLst>
                <a:ext uri="{FF2B5EF4-FFF2-40B4-BE49-F238E27FC236}">
                  <a16:creationId xmlns:a16="http://schemas.microsoft.com/office/drawing/2014/main" id="{84FDCF9E-D57D-D5BA-652A-5357A92061F2}"/>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5" name="Freeform 5399">
              <a:extLst>
                <a:ext uri="{FF2B5EF4-FFF2-40B4-BE49-F238E27FC236}">
                  <a16:creationId xmlns:a16="http://schemas.microsoft.com/office/drawing/2014/main" id="{3CCD8B97-9382-BF83-6E53-8AC367DE4DC2}"/>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6" name="Freeform 5400">
              <a:extLst>
                <a:ext uri="{FF2B5EF4-FFF2-40B4-BE49-F238E27FC236}">
                  <a16:creationId xmlns:a16="http://schemas.microsoft.com/office/drawing/2014/main" id="{6E350D2B-F778-8942-39C5-F6DA886EE118}"/>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7" name="Freeform 5401">
              <a:extLst>
                <a:ext uri="{FF2B5EF4-FFF2-40B4-BE49-F238E27FC236}">
                  <a16:creationId xmlns:a16="http://schemas.microsoft.com/office/drawing/2014/main" id="{8C83716B-F4D5-FA78-0388-426284007678}"/>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8" name="Freeform 5402">
              <a:extLst>
                <a:ext uri="{FF2B5EF4-FFF2-40B4-BE49-F238E27FC236}">
                  <a16:creationId xmlns:a16="http://schemas.microsoft.com/office/drawing/2014/main" id="{4B930616-A929-2E1C-2472-9790896FA371}"/>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59" name="Freeform 5403">
              <a:extLst>
                <a:ext uri="{FF2B5EF4-FFF2-40B4-BE49-F238E27FC236}">
                  <a16:creationId xmlns:a16="http://schemas.microsoft.com/office/drawing/2014/main" id="{6E994163-CEB9-20B8-FEC7-DBA02E076007}"/>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0" name="Freeform 5404">
              <a:extLst>
                <a:ext uri="{FF2B5EF4-FFF2-40B4-BE49-F238E27FC236}">
                  <a16:creationId xmlns:a16="http://schemas.microsoft.com/office/drawing/2014/main" id="{E22B7CCD-7CE8-614C-3D49-C6D8FCF569D5}"/>
                </a:ext>
              </a:extLst>
            </p:cNvPr>
            <p:cNvSpPr/>
            <p:nvPr/>
          </p:nvSpPr>
          <p:spPr>
            <a:xfrm>
              <a:off x="8397236"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1" name="Freeform 5405">
              <a:extLst>
                <a:ext uri="{FF2B5EF4-FFF2-40B4-BE49-F238E27FC236}">
                  <a16:creationId xmlns:a16="http://schemas.microsoft.com/office/drawing/2014/main" id="{D258475B-F4EE-6E7C-F02F-4CE6BB9EFE4C}"/>
                </a:ext>
              </a:extLst>
            </p:cNvPr>
            <p:cNvSpPr/>
            <p:nvPr/>
          </p:nvSpPr>
          <p:spPr>
            <a:xfrm>
              <a:off x="841526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2" name="Freeform 5406">
              <a:extLst>
                <a:ext uri="{FF2B5EF4-FFF2-40B4-BE49-F238E27FC236}">
                  <a16:creationId xmlns:a16="http://schemas.microsoft.com/office/drawing/2014/main" id="{00DD61F0-EC67-5761-0DEC-C32D58C02B90}"/>
                </a:ext>
              </a:extLst>
            </p:cNvPr>
            <p:cNvSpPr/>
            <p:nvPr/>
          </p:nvSpPr>
          <p:spPr>
            <a:xfrm>
              <a:off x="8399267"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3" name="Freeform 5407">
              <a:extLst>
                <a:ext uri="{FF2B5EF4-FFF2-40B4-BE49-F238E27FC236}">
                  <a16:creationId xmlns:a16="http://schemas.microsoft.com/office/drawing/2014/main" id="{293BA722-29DE-DE37-5F10-4FB25B130C3F}"/>
                </a:ext>
              </a:extLst>
            </p:cNvPr>
            <p:cNvSpPr/>
            <p:nvPr/>
          </p:nvSpPr>
          <p:spPr>
            <a:xfrm>
              <a:off x="84172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4" name="Freeform 5408">
              <a:extLst>
                <a:ext uri="{FF2B5EF4-FFF2-40B4-BE49-F238E27FC236}">
                  <a16:creationId xmlns:a16="http://schemas.microsoft.com/office/drawing/2014/main" id="{18CCD446-0471-B747-976A-74D3320E4EEF}"/>
                </a:ext>
              </a:extLst>
            </p:cNvPr>
            <p:cNvSpPr/>
            <p:nvPr/>
          </p:nvSpPr>
          <p:spPr>
            <a:xfrm>
              <a:off x="8401172"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5" name="Freeform 5409">
              <a:extLst>
                <a:ext uri="{FF2B5EF4-FFF2-40B4-BE49-F238E27FC236}">
                  <a16:creationId xmlns:a16="http://schemas.microsoft.com/office/drawing/2014/main" id="{E99FB830-129B-70E9-2B0E-D48227AD1DBF}"/>
                </a:ext>
              </a:extLst>
            </p:cNvPr>
            <p:cNvSpPr/>
            <p:nvPr/>
          </p:nvSpPr>
          <p:spPr>
            <a:xfrm>
              <a:off x="8419201"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6" name="Freeform 5410">
              <a:extLst>
                <a:ext uri="{FF2B5EF4-FFF2-40B4-BE49-F238E27FC236}">
                  <a16:creationId xmlns:a16="http://schemas.microsoft.com/office/drawing/2014/main" id="{E3B8F1DE-5D5A-9A4E-1D10-9F1C4BB0D2B5}"/>
                </a:ext>
              </a:extLst>
            </p:cNvPr>
            <p:cNvSpPr/>
            <p:nvPr/>
          </p:nvSpPr>
          <p:spPr>
            <a:xfrm>
              <a:off x="840320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7" name="Freeform 5411">
              <a:extLst>
                <a:ext uri="{FF2B5EF4-FFF2-40B4-BE49-F238E27FC236}">
                  <a16:creationId xmlns:a16="http://schemas.microsoft.com/office/drawing/2014/main" id="{A145CEC9-7A9D-BEA1-CB8A-AD686927247E}"/>
                </a:ext>
              </a:extLst>
            </p:cNvPr>
            <p:cNvSpPr/>
            <p:nvPr/>
          </p:nvSpPr>
          <p:spPr>
            <a:xfrm>
              <a:off x="842123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8" name="Freeform 5412">
              <a:extLst>
                <a:ext uri="{FF2B5EF4-FFF2-40B4-BE49-F238E27FC236}">
                  <a16:creationId xmlns:a16="http://schemas.microsoft.com/office/drawing/2014/main" id="{81015F6B-BA51-25D4-5F90-B8A55ECCE662}"/>
                </a:ext>
              </a:extLst>
            </p:cNvPr>
            <p:cNvSpPr/>
            <p:nvPr/>
          </p:nvSpPr>
          <p:spPr>
            <a:xfrm>
              <a:off x="840701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69" name="Freeform 5413">
              <a:extLst>
                <a:ext uri="{FF2B5EF4-FFF2-40B4-BE49-F238E27FC236}">
                  <a16:creationId xmlns:a16="http://schemas.microsoft.com/office/drawing/2014/main" id="{7F6BF6F1-5FE0-5D4F-A855-C17640237FB4}"/>
                </a:ext>
              </a:extLst>
            </p:cNvPr>
            <p:cNvSpPr/>
            <p:nvPr/>
          </p:nvSpPr>
          <p:spPr>
            <a:xfrm>
              <a:off x="84250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0" name="Freeform 5414">
              <a:extLst>
                <a:ext uri="{FF2B5EF4-FFF2-40B4-BE49-F238E27FC236}">
                  <a16:creationId xmlns:a16="http://schemas.microsoft.com/office/drawing/2014/main" id="{72510BA3-4F91-9BC5-20AC-F124C0F3789E}"/>
                </a:ext>
              </a:extLst>
            </p:cNvPr>
            <p:cNvSpPr/>
            <p:nvPr/>
          </p:nvSpPr>
          <p:spPr>
            <a:xfrm>
              <a:off x="840701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1" name="Freeform 5415">
              <a:extLst>
                <a:ext uri="{FF2B5EF4-FFF2-40B4-BE49-F238E27FC236}">
                  <a16:creationId xmlns:a16="http://schemas.microsoft.com/office/drawing/2014/main" id="{BB6D6DED-FC87-FBEB-04C4-B51313CFF59F}"/>
                </a:ext>
              </a:extLst>
            </p:cNvPr>
            <p:cNvSpPr/>
            <p:nvPr/>
          </p:nvSpPr>
          <p:spPr>
            <a:xfrm>
              <a:off x="84250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2" name="Freeform 5416">
              <a:extLst>
                <a:ext uri="{FF2B5EF4-FFF2-40B4-BE49-F238E27FC236}">
                  <a16:creationId xmlns:a16="http://schemas.microsoft.com/office/drawing/2014/main" id="{AF649E33-445D-CE2E-FB37-BC2E7959D340}"/>
                </a:ext>
              </a:extLst>
            </p:cNvPr>
            <p:cNvSpPr/>
            <p:nvPr/>
          </p:nvSpPr>
          <p:spPr>
            <a:xfrm>
              <a:off x="8409044"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3" name="Freeform 5417">
              <a:extLst>
                <a:ext uri="{FF2B5EF4-FFF2-40B4-BE49-F238E27FC236}">
                  <a16:creationId xmlns:a16="http://schemas.microsoft.com/office/drawing/2014/main" id="{2ACC58E6-DE8C-A15F-9097-6AC62995F8CB}"/>
                </a:ext>
              </a:extLst>
            </p:cNvPr>
            <p:cNvSpPr/>
            <p:nvPr/>
          </p:nvSpPr>
          <p:spPr>
            <a:xfrm>
              <a:off x="842707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4" name="Freeform 5418">
              <a:extLst>
                <a:ext uri="{FF2B5EF4-FFF2-40B4-BE49-F238E27FC236}">
                  <a16:creationId xmlns:a16="http://schemas.microsoft.com/office/drawing/2014/main" id="{BC55F6CA-F828-89BD-70DD-650F2D47FBB3}"/>
                </a:ext>
              </a:extLst>
            </p:cNvPr>
            <p:cNvSpPr/>
            <p:nvPr/>
          </p:nvSpPr>
          <p:spPr>
            <a:xfrm>
              <a:off x="8410948"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5" name="Freeform 5419">
              <a:extLst>
                <a:ext uri="{FF2B5EF4-FFF2-40B4-BE49-F238E27FC236}">
                  <a16:creationId xmlns:a16="http://schemas.microsoft.com/office/drawing/2014/main" id="{1BC9FEA4-2E0F-4645-EDC1-3390EF9A6710}"/>
                </a:ext>
              </a:extLst>
            </p:cNvPr>
            <p:cNvSpPr/>
            <p:nvPr/>
          </p:nvSpPr>
          <p:spPr>
            <a:xfrm>
              <a:off x="8428978"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6" name="Freeform 5420">
              <a:extLst>
                <a:ext uri="{FF2B5EF4-FFF2-40B4-BE49-F238E27FC236}">
                  <a16:creationId xmlns:a16="http://schemas.microsoft.com/office/drawing/2014/main" id="{C2976BB2-1387-CE39-371E-3D68093F8693}"/>
                </a:ext>
              </a:extLst>
            </p:cNvPr>
            <p:cNvSpPr/>
            <p:nvPr/>
          </p:nvSpPr>
          <p:spPr>
            <a:xfrm>
              <a:off x="8412980"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7" name="Freeform 5421">
              <a:extLst>
                <a:ext uri="{FF2B5EF4-FFF2-40B4-BE49-F238E27FC236}">
                  <a16:creationId xmlns:a16="http://schemas.microsoft.com/office/drawing/2014/main" id="{1F37C5F5-28F2-0716-80BC-2000F704A38C}"/>
                </a:ext>
              </a:extLst>
            </p:cNvPr>
            <p:cNvSpPr/>
            <p:nvPr/>
          </p:nvSpPr>
          <p:spPr>
            <a:xfrm>
              <a:off x="843100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8" name="Freeform 5422">
              <a:extLst>
                <a:ext uri="{FF2B5EF4-FFF2-40B4-BE49-F238E27FC236}">
                  <a16:creationId xmlns:a16="http://schemas.microsoft.com/office/drawing/2014/main" id="{4C4C0E13-3A4D-C6C5-F36F-F3C53B7508CA}"/>
                </a:ext>
              </a:extLst>
            </p:cNvPr>
            <p:cNvSpPr/>
            <p:nvPr/>
          </p:nvSpPr>
          <p:spPr>
            <a:xfrm>
              <a:off x="841488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79" name="Freeform 5423">
              <a:extLst>
                <a:ext uri="{FF2B5EF4-FFF2-40B4-BE49-F238E27FC236}">
                  <a16:creationId xmlns:a16="http://schemas.microsoft.com/office/drawing/2014/main" id="{F512D06C-A7BA-9E84-042E-7BE61DCCD0EA}"/>
                </a:ext>
              </a:extLst>
            </p:cNvPr>
            <p:cNvSpPr/>
            <p:nvPr/>
          </p:nvSpPr>
          <p:spPr>
            <a:xfrm>
              <a:off x="843291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0" name="Freeform 5424">
              <a:extLst>
                <a:ext uri="{FF2B5EF4-FFF2-40B4-BE49-F238E27FC236}">
                  <a16:creationId xmlns:a16="http://schemas.microsoft.com/office/drawing/2014/main" id="{C9499B92-7A13-4B53-CFED-4685C6E2482F}"/>
                </a:ext>
              </a:extLst>
            </p:cNvPr>
            <p:cNvSpPr/>
            <p:nvPr/>
          </p:nvSpPr>
          <p:spPr>
            <a:xfrm>
              <a:off x="841488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1" name="Freeform 5425">
              <a:extLst>
                <a:ext uri="{FF2B5EF4-FFF2-40B4-BE49-F238E27FC236}">
                  <a16:creationId xmlns:a16="http://schemas.microsoft.com/office/drawing/2014/main" id="{11FC3772-773F-B3F9-2E44-EE6EA20AD9D1}"/>
                </a:ext>
              </a:extLst>
            </p:cNvPr>
            <p:cNvSpPr/>
            <p:nvPr/>
          </p:nvSpPr>
          <p:spPr>
            <a:xfrm>
              <a:off x="843291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2" name="Freeform 5426">
              <a:extLst>
                <a:ext uri="{FF2B5EF4-FFF2-40B4-BE49-F238E27FC236}">
                  <a16:creationId xmlns:a16="http://schemas.microsoft.com/office/drawing/2014/main" id="{9145384C-26CC-0352-8E8E-F6E99837EBB9}"/>
                </a:ext>
              </a:extLst>
            </p:cNvPr>
            <p:cNvSpPr/>
            <p:nvPr/>
          </p:nvSpPr>
          <p:spPr>
            <a:xfrm>
              <a:off x="8418820"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3" name="Freeform 5427">
              <a:extLst>
                <a:ext uri="{FF2B5EF4-FFF2-40B4-BE49-F238E27FC236}">
                  <a16:creationId xmlns:a16="http://schemas.microsoft.com/office/drawing/2014/main" id="{9B9940D5-6835-F366-0D69-01086DBF4562}"/>
                </a:ext>
              </a:extLst>
            </p:cNvPr>
            <p:cNvSpPr/>
            <p:nvPr/>
          </p:nvSpPr>
          <p:spPr>
            <a:xfrm>
              <a:off x="843685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4" name="Freeform 5428">
              <a:extLst>
                <a:ext uri="{FF2B5EF4-FFF2-40B4-BE49-F238E27FC236}">
                  <a16:creationId xmlns:a16="http://schemas.microsoft.com/office/drawing/2014/main" id="{831BC954-04DA-93D6-2425-657631ECD4E1}"/>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5" name="Freeform 5429">
              <a:extLst>
                <a:ext uri="{FF2B5EF4-FFF2-40B4-BE49-F238E27FC236}">
                  <a16:creationId xmlns:a16="http://schemas.microsoft.com/office/drawing/2014/main" id="{1EEF71CB-C13F-0F83-2EE2-8C16CCF23408}"/>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6" name="Freeform 5430">
              <a:extLst>
                <a:ext uri="{FF2B5EF4-FFF2-40B4-BE49-F238E27FC236}">
                  <a16:creationId xmlns:a16="http://schemas.microsoft.com/office/drawing/2014/main" id="{4DCB2A22-4733-C802-EB0D-C8BF7677DC08}"/>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7" name="Freeform 5431">
              <a:extLst>
                <a:ext uri="{FF2B5EF4-FFF2-40B4-BE49-F238E27FC236}">
                  <a16:creationId xmlns:a16="http://schemas.microsoft.com/office/drawing/2014/main" id="{B3DE6520-E873-0B7A-CAD6-3496A9825CE5}"/>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8" name="Freeform 5432">
              <a:extLst>
                <a:ext uri="{FF2B5EF4-FFF2-40B4-BE49-F238E27FC236}">
                  <a16:creationId xmlns:a16="http://schemas.microsoft.com/office/drawing/2014/main" id="{A7A81A38-1200-9C37-A50D-3E79B60D5AAB}"/>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89" name="Freeform 5433">
              <a:extLst>
                <a:ext uri="{FF2B5EF4-FFF2-40B4-BE49-F238E27FC236}">
                  <a16:creationId xmlns:a16="http://schemas.microsoft.com/office/drawing/2014/main" id="{1D318C8C-1A45-5E2A-4FD8-4736849D1F26}"/>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0" name="Freeform 5434">
              <a:extLst>
                <a:ext uri="{FF2B5EF4-FFF2-40B4-BE49-F238E27FC236}">
                  <a16:creationId xmlns:a16="http://schemas.microsoft.com/office/drawing/2014/main" id="{D2389750-74A4-5D64-8901-79AC5C0A5BA6}"/>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1" name="Freeform 5435">
              <a:extLst>
                <a:ext uri="{FF2B5EF4-FFF2-40B4-BE49-F238E27FC236}">
                  <a16:creationId xmlns:a16="http://schemas.microsoft.com/office/drawing/2014/main" id="{3E308BFB-75B0-75AC-280E-BBBA7CABAB31}"/>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2" name="Freeform 5436">
              <a:extLst>
                <a:ext uri="{FF2B5EF4-FFF2-40B4-BE49-F238E27FC236}">
                  <a16:creationId xmlns:a16="http://schemas.microsoft.com/office/drawing/2014/main" id="{EB5EB937-9FB7-C93F-5F2A-F03C386085CE}"/>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3" name="Freeform 5437">
              <a:extLst>
                <a:ext uri="{FF2B5EF4-FFF2-40B4-BE49-F238E27FC236}">
                  <a16:creationId xmlns:a16="http://schemas.microsoft.com/office/drawing/2014/main" id="{92644133-B4F5-3895-E4BC-2446114C3413}"/>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4" name="Freeform 5438">
              <a:extLst>
                <a:ext uri="{FF2B5EF4-FFF2-40B4-BE49-F238E27FC236}">
                  <a16:creationId xmlns:a16="http://schemas.microsoft.com/office/drawing/2014/main" id="{769FD85D-E8D9-16F3-9CC8-D98577BAEAF9}"/>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5" name="Freeform 5439">
              <a:extLst>
                <a:ext uri="{FF2B5EF4-FFF2-40B4-BE49-F238E27FC236}">
                  <a16:creationId xmlns:a16="http://schemas.microsoft.com/office/drawing/2014/main" id="{E4C0E75B-A155-5DC0-2DEC-9E8271DE81CA}"/>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6" name="Freeform 5440">
              <a:extLst>
                <a:ext uri="{FF2B5EF4-FFF2-40B4-BE49-F238E27FC236}">
                  <a16:creationId xmlns:a16="http://schemas.microsoft.com/office/drawing/2014/main" id="{06E3CEF2-C884-9822-021F-8FD1B3A3301B}"/>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7" name="Freeform 5441">
              <a:extLst>
                <a:ext uri="{FF2B5EF4-FFF2-40B4-BE49-F238E27FC236}">
                  <a16:creationId xmlns:a16="http://schemas.microsoft.com/office/drawing/2014/main" id="{AFA808AD-DE24-3904-3615-0F8D9051224A}"/>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8" name="Freeform 5442">
              <a:extLst>
                <a:ext uri="{FF2B5EF4-FFF2-40B4-BE49-F238E27FC236}">
                  <a16:creationId xmlns:a16="http://schemas.microsoft.com/office/drawing/2014/main" id="{98550167-4C88-1FC6-C7A0-DCDCA159411B}"/>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699" name="Freeform 5443">
              <a:extLst>
                <a:ext uri="{FF2B5EF4-FFF2-40B4-BE49-F238E27FC236}">
                  <a16:creationId xmlns:a16="http://schemas.microsoft.com/office/drawing/2014/main" id="{D9E3FC4C-D992-786E-40FA-3B0B80AE3151}"/>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0" name="Freeform 5444">
              <a:extLst>
                <a:ext uri="{FF2B5EF4-FFF2-40B4-BE49-F238E27FC236}">
                  <a16:creationId xmlns:a16="http://schemas.microsoft.com/office/drawing/2014/main" id="{99A8341B-CF37-CE36-2BB6-413008622209}"/>
                </a:ext>
              </a:extLst>
            </p:cNvPr>
            <p:cNvSpPr/>
            <p:nvPr/>
          </p:nvSpPr>
          <p:spPr>
            <a:xfrm>
              <a:off x="842669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1" name="Freeform 5445">
              <a:extLst>
                <a:ext uri="{FF2B5EF4-FFF2-40B4-BE49-F238E27FC236}">
                  <a16:creationId xmlns:a16="http://schemas.microsoft.com/office/drawing/2014/main" id="{615E23B2-10E5-5D00-E766-9D3E3BC53897}"/>
                </a:ext>
              </a:extLst>
            </p:cNvPr>
            <p:cNvSpPr/>
            <p:nvPr/>
          </p:nvSpPr>
          <p:spPr>
            <a:xfrm>
              <a:off x="844472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2" name="Freeform 5446">
              <a:extLst>
                <a:ext uri="{FF2B5EF4-FFF2-40B4-BE49-F238E27FC236}">
                  <a16:creationId xmlns:a16="http://schemas.microsoft.com/office/drawing/2014/main" id="{84141F33-13AB-544C-F619-9015EB5C1E97}"/>
                </a:ext>
              </a:extLst>
            </p:cNvPr>
            <p:cNvSpPr/>
            <p:nvPr/>
          </p:nvSpPr>
          <p:spPr>
            <a:xfrm>
              <a:off x="8428597"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3" name="Freeform 5447">
              <a:extLst>
                <a:ext uri="{FF2B5EF4-FFF2-40B4-BE49-F238E27FC236}">
                  <a16:creationId xmlns:a16="http://schemas.microsoft.com/office/drawing/2014/main" id="{99F3B2B3-783D-138C-8062-ADDAE7657F10}"/>
                </a:ext>
              </a:extLst>
            </p:cNvPr>
            <p:cNvSpPr/>
            <p:nvPr/>
          </p:nvSpPr>
          <p:spPr>
            <a:xfrm>
              <a:off x="844675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4" name="Freeform 5448">
              <a:extLst>
                <a:ext uri="{FF2B5EF4-FFF2-40B4-BE49-F238E27FC236}">
                  <a16:creationId xmlns:a16="http://schemas.microsoft.com/office/drawing/2014/main" id="{FB6F7779-4AB8-9274-5E44-F4C82312F1F9}"/>
                </a:ext>
              </a:extLst>
            </p:cNvPr>
            <p:cNvSpPr/>
            <p:nvPr/>
          </p:nvSpPr>
          <p:spPr>
            <a:xfrm>
              <a:off x="8434437"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5" name="Freeform 5449">
              <a:extLst>
                <a:ext uri="{FF2B5EF4-FFF2-40B4-BE49-F238E27FC236}">
                  <a16:creationId xmlns:a16="http://schemas.microsoft.com/office/drawing/2014/main" id="{875B610A-7AA9-A85E-F2FA-D0358D887C2D}"/>
                </a:ext>
              </a:extLst>
            </p:cNvPr>
            <p:cNvSpPr/>
            <p:nvPr/>
          </p:nvSpPr>
          <p:spPr>
            <a:xfrm>
              <a:off x="845246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6" name="Freeform 5450">
              <a:extLst>
                <a:ext uri="{FF2B5EF4-FFF2-40B4-BE49-F238E27FC236}">
                  <a16:creationId xmlns:a16="http://schemas.microsoft.com/office/drawing/2014/main" id="{9FDDB663-754C-188E-5686-73AE0A6A5AC8}"/>
                </a:ext>
              </a:extLst>
            </p:cNvPr>
            <p:cNvSpPr/>
            <p:nvPr/>
          </p:nvSpPr>
          <p:spPr>
            <a:xfrm>
              <a:off x="8438373"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7" name="Freeform 5451">
              <a:extLst>
                <a:ext uri="{FF2B5EF4-FFF2-40B4-BE49-F238E27FC236}">
                  <a16:creationId xmlns:a16="http://schemas.microsoft.com/office/drawing/2014/main" id="{3A645C6D-E0D5-FFF2-5156-062CFB5FB928}"/>
                </a:ext>
              </a:extLst>
            </p:cNvPr>
            <p:cNvSpPr/>
            <p:nvPr/>
          </p:nvSpPr>
          <p:spPr>
            <a:xfrm>
              <a:off x="845653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8" name="Freeform 5452">
              <a:extLst>
                <a:ext uri="{FF2B5EF4-FFF2-40B4-BE49-F238E27FC236}">
                  <a16:creationId xmlns:a16="http://schemas.microsoft.com/office/drawing/2014/main" id="{AFEC0229-B257-0132-5D16-A88EA756B793}"/>
                </a:ext>
              </a:extLst>
            </p:cNvPr>
            <p:cNvSpPr/>
            <p:nvPr/>
          </p:nvSpPr>
          <p:spPr>
            <a:xfrm>
              <a:off x="8440405"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09" name="Freeform 5453">
              <a:extLst>
                <a:ext uri="{FF2B5EF4-FFF2-40B4-BE49-F238E27FC236}">
                  <a16:creationId xmlns:a16="http://schemas.microsoft.com/office/drawing/2014/main" id="{63C14311-8160-3B6D-8511-BB11AAE67A65}"/>
                </a:ext>
              </a:extLst>
            </p:cNvPr>
            <p:cNvSpPr/>
            <p:nvPr/>
          </p:nvSpPr>
          <p:spPr>
            <a:xfrm>
              <a:off x="845843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0" name="Freeform 5454">
              <a:extLst>
                <a:ext uri="{FF2B5EF4-FFF2-40B4-BE49-F238E27FC236}">
                  <a16:creationId xmlns:a16="http://schemas.microsoft.com/office/drawing/2014/main" id="{E22E8DD1-A9E7-E276-B629-41446CACAAD2}"/>
                </a:ext>
              </a:extLst>
            </p:cNvPr>
            <p:cNvSpPr/>
            <p:nvPr/>
          </p:nvSpPr>
          <p:spPr>
            <a:xfrm>
              <a:off x="844230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1" name="Freeform 5455">
              <a:extLst>
                <a:ext uri="{FF2B5EF4-FFF2-40B4-BE49-F238E27FC236}">
                  <a16:creationId xmlns:a16="http://schemas.microsoft.com/office/drawing/2014/main" id="{5A4C5BE4-A8D5-D38F-12DE-836CE74C0BBB}"/>
                </a:ext>
              </a:extLst>
            </p:cNvPr>
            <p:cNvSpPr/>
            <p:nvPr/>
          </p:nvSpPr>
          <p:spPr>
            <a:xfrm>
              <a:off x="846033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2" name="Freeform 5456">
              <a:extLst>
                <a:ext uri="{FF2B5EF4-FFF2-40B4-BE49-F238E27FC236}">
                  <a16:creationId xmlns:a16="http://schemas.microsoft.com/office/drawing/2014/main" id="{D9D82423-4C1A-4265-B487-8A450B5DFDC2}"/>
                </a:ext>
              </a:extLst>
            </p:cNvPr>
            <p:cNvSpPr/>
            <p:nvPr/>
          </p:nvSpPr>
          <p:spPr>
            <a:xfrm>
              <a:off x="844421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3" name="Freeform 5457">
              <a:extLst>
                <a:ext uri="{FF2B5EF4-FFF2-40B4-BE49-F238E27FC236}">
                  <a16:creationId xmlns:a16="http://schemas.microsoft.com/office/drawing/2014/main" id="{44A01837-DB34-5BAC-0E86-1D6B93625AA3}"/>
                </a:ext>
              </a:extLst>
            </p:cNvPr>
            <p:cNvSpPr/>
            <p:nvPr/>
          </p:nvSpPr>
          <p:spPr>
            <a:xfrm>
              <a:off x="846237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4" name="Freeform 5458">
              <a:extLst>
                <a:ext uri="{FF2B5EF4-FFF2-40B4-BE49-F238E27FC236}">
                  <a16:creationId xmlns:a16="http://schemas.microsoft.com/office/drawing/2014/main" id="{25A48CF9-A5D4-7F74-167F-5971EC56FCE6}"/>
                </a:ext>
              </a:extLst>
            </p:cNvPr>
            <p:cNvSpPr/>
            <p:nvPr/>
          </p:nvSpPr>
          <p:spPr>
            <a:xfrm>
              <a:off x="8446245"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5" name="Freeform 5459">
              <a:extLst>
                <a:ext uri="{FF2B5EF4-FFF2-40B4-BE49-F238E27FC236}">
                  <a16:creationId xmlns:a16="http://schemas.microsoft.com/office/drawing/2014/main" id="{9ED76ABC-6909-F484-53AF-47CCB3966EC1}"/>
                </a:ext>
              </a:extLst>
            </p:cNvPr>
            <p:cNvSpPr/>
            <p:nvPr/>
          </p:nvSpPr>
          <p:spPr>
            <a:xfrm>
              <a:off x="8464275"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6" name="Freeform 5460">
              <a:extLst>
                <a:ext uri="{FF2B5EF4-FFF2-40B4-BE49-F238E27FC236}">
                  <a16:creationId xmlns:a16="http://schemas.microsoft.com/office/drawing/2014/main" id="{22D374ED-474E-F6F5-C9AD-8D95ACDB895F}"/>
                </a:ext>
              </a:extLst>
            </p:cNvPr>
            <p:cNvSpPr/>
            <p:nvPr/>
          </p:nvSpPr>
          <p:spPr>
            <a:xfrm>
              <a:off x="8448150"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7" name="Freeform 5461">
              <a:extLst>
                <a:ext uri="{FF2B5EF4-FFF2-40B4-BE49-F238E27FC236}">
                  <a16:creationId xmlns:a16="http://schemas.microsoft.com/office/drawing/2014/main" id="{CD0653D7-176C-24E0-D4E3-3F7A01360D5F}"/>
                </a:ext>
              </a:extLst>
            </p:cNvPr>
            <p:cNvSpPr/>
            <p:nvPr/>
          </p:nvSpPr>
          <p:spPr>
            <a:xfrm>
              <a:off x="846630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8" name="Freeform 5462">
              <a:extLst>
                <a:ext uri="{FF2B5EF4-FFF2-40B4-BE49-F238E27FC236}">
                  <a16:creationId xmlns:a16="http://schemas.microsoft.com/office/drawing/2014/main" id="{76BA8C43-D338-0CE1-5E8B-F093083C79A0}"/>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19" name="Freeform 5463">
              <a:extLst>
                <a:ext uri="{FF2B5EF4-FFF2-40B4-BE49-F238E27FC236}">
                  <a16:creationId xmlns:a16="http://schemas.microsoft.com/office/drawing/2014/main" id="{18D593B8-3163-6BBB-9DFE-6A24BC555C5E}"/>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0" name="Freeform 5464">
              <a:extLst>
                <a:ext uri="{FF2B5EF4-FFF2-40B4-BE49-F238E27FC236}">
                  <a16:creationId xmlns:a16="http://schemas.microsoft.com/office/drawing/2014/main" id="{32C1D0F2-360C-EF93-AC60-E0CA9190CE59}"/>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1" name="Freeform 5465">
              <a:extLst>
                <a:ext uri="{FF2B5EF4-FFF2-40B4-BE49-F238E27FC236}">
                  <a16:creationId xmlns:a16="http://schemas.microsoft.com/office/drawing/2014/main" id="{03325955-EF32-FE5D-D376-41753D7529F4}"/>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2" name="Freeform 5466">
              <a:extLst>
                <a:ext uri="{FF2B5EF4-FFF2-40B4-BE49-F238E27FC236}">
                  <a16:creationId xmlns:a16="http://schemas.microsoft.com/office/drawing/2014/main" id="{BF33E25D-5D83-660C-1A98-A0524C10C90B}"/>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3" name="Freeform 5467">
              <a:extLst>
                <a:ext uri="{FF2B5EF4-FFF2-40B4-BE49-F238E27FC236}">
                  <a16:creationId xmlns:a16="http://schemas.microsoft.com/office/drawing/2014/main" id="{99D72445-9B7C-5D6C-E6F9-BD3A8413230D}"/>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4" name="Freeform 5468">
              <a:extLst>
                <a:ext uri="{FF2B5EF4-FFF2-40B4-BE49-F238E27FC236}">
                  <a16:creationId xmlns:a16="http://schemas.microsoft.com/office/drawing/2014/main" id="{987C1CA1-CFA6-C6F1-FAB6-70214E5A2ADE}"/>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5" name="Freeform 5469">
              <a:extLst>
                <a:ext uri="{FF2B5EF4-FFF2-40B4-BE49-F238E27FC236}">
                  <a16:creationId xmlns:a16="http://schemas.microsoft.com/office/drawing/2014/main" id="{35A5351C-DF58-AB29-1330-9C1EF0DE9BAE}"/>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6" name="Freeform 5470">
              <a:extLst>
                <a:ext uri="{FF2B5EF4-FFF2-40B4-BE49-F238E27FC236}">
                  <a16:creationId xmlns:a16="http://schemas.microsoft.com/office/drawing/2014/main" id="{36B69196-52B6-4554-26E5-ACA6E2903281}"/>
                </a:ext>
              </a:extLst>
            </p:cNvPr>
            <p:cNvSpPr/>
            <p:nvPr/>
          </p:nvSpPr>
          <p:spPr>
            <a:xfrm>
              <a:off x="8453990"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7" name="Freeform 5471">
              <a:extLst>
                <a:ext uri="{FF2B5EF4-FFF2-40B4-BE49-F238E27FC236}">
                  <a16:creationId xmlns:a16="http://schemas.microsoft.com/office/drawing/2014/main" id="{DD12AD81-7D67-8631-6683-B181B95B4CEB}"/>
                </a:ext>
              </a:extLst>
            </p:cNvPr>
            <p:cNvSpPr/>
            <p:nvPr/>
          </p:nvSpPr>
          <p:spPr>
            <a:xfrm>
              <a:off x="847214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8" name="Freeform 5472">
              <a:extLst>
                <a:ext uri="{FF2B5EF4-FFF2-40B4-BE49-F238E27FC236}">
                  <a16:creationId xmlns:a16="http://schemas.microsoft.com/office/drawing/2014/main" id="{EF7B96D6-DB95-7052-75A0-984FF2AFF8DC}"/>
                </a:ext>
              </a:extLst>
            </p:cNvPr>
            <p:cNvSpPr/>
            <p:nvPr/>
          </p:nvSpPr>
          <p:spPr>
            <a:xfrm>
              <a:off x="845602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29" name="Freeform 5473">
              <a:extLst>
                <a:ext uri="{FF2B5EF4-FFF2-40B4-BE49-F238E27FC236}">
                  <a16:creationId xmlns:a16="http://schemas.microsoft.com/office/drawing/2014/main" id="{DE15FC47-7F75-AD41-C314-C8532A5629B1}"/>
                </a:ext>
              </a:extLst>
            </p:cNvPr>
            <p:cNvSpPr/>
            <p:nvPr/>
          </p:nvSpPr>
          <p:spPr>
            <a:xfrm>
              <a:off x="8474051"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0" name="Freeform 5474">
              <a:extLst>
                <a:ext uri="{FF2B5EF4-FFF2-40B4-BE49-F238E27FC236}">
                  <a16:creationId xmlns:a16="http://schemas.microsoft.com/office/drawing/2014/main" id="{9DDECB64-BB34-CFC4-1C8F-E938E9779A4A}"/>
                </a:ext>
              </a:extLst>
            </p:cNvPr>
            <p:cNvSpPr/>
            <p:nvPr/>
          </p:nvSpPr>
          <p:spPr>
            <a:xfrm>
              <a:off x="8457926"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1" name="Freeform 5475">
              <a:extLst>
                <a:ext uri="{FF2B5EF4-FFF2-40B4-BE49-F238E27FC236}">
                  <a16:creationId xmlns:a16="http://schemas.microsoft.com/office/drawing/2014/main" id="{9920AC5F-6D81-3635-E4DC-083823837C69}"/>
                </a:ext>
              </a:extLst>
            </p:cNvPr>
            <p:cNvSpPr/>
            <p:nvPr/>
          </p:nvSpPr>
          <p:spPr>
            <a:xfrm>
              <a:off x="847608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2" name="Freeform 5476">
              <a:extLst>
                <a:ext uri="{FF2B5EF4-FFF2-40B4-BE49-F238E27FC236}">
                  <a16:creationId xmlns:a16="http://schemas.microsoft.com/office/drawing/2014/main" id="{6D0A947D-532A-0E81-E085-039322792B17}"/>
                </a:ext>
              </a:extLst>
            </p:cNvPr>
            <p:cNvSpPr/>
            <p:nvPr/>
          </p:nvSpPr>
          <p:spPr>
            <a:xfrm>
              <a:off x="8457926"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3" name="Freeform 5477">
              <a:extLst>
                <a:ext uri="{FF2B5EF4-FFF2-40B4-BE49-F238E27FC236}">
                  <a16:creationId xmlns:a16="http://schemas.microsoft.com/office/drawing/2014/main" id="{F3F9723C-79F4-729E-BBF2-F9F72FF722D5}"/>
                </a:ext>
              </a:extLst>
            </p:cNvPr>
            <p:cNvSpPr/>
            <p:nvPr/>
          </p:nvSpPr>
          <p:spPr>
            <a:xfrm>
              <a:off x="847608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4" name="Freeform 5478">
              <a:extLst>
                <a:ext uri="{FF2B5EF4-FFF2-40B4-BE49-F238E27FC236}">
                  <a16:creationId xmlns:a16="http://schemas.microsoft.com/office/drawing/2014/main" id="{344129E2-239E-F13F-2CF6-B8D6E3BE5402}"/>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5" name="Freeform 5479">
              <a:extLst>
                <a:ext uri="{FF2B5EF4-FFF2-40B4-BE49-F238E27FC236}">
                  <a16:creationId xmlns:a16="http://schemas.microsoft.com/office/drawing/2014/main" id="{06B78F54-6042-BD90-7379-F7FDA3DC808C}"/>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6" name="Freeform 5480">
              <a:extLst>
                <a:ext uri="{FF2B5EF4-FFF2-40B4-BE49-F238E27FC236}">
                  <a16:creationId xmlns:a16="http://schemas.microsoft.com/office/drawing/2014/main" id="{9AB250ED-5608-4C56-F5D7-E3032564E4ED}"/>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7" name="Freeform 5481">
              <a:extLst>
                <a:ext uri="{FF2B5EF4-FFF2-40B4-BE49-F238E27FC236}">
                  <a16:creationId xmlns:a16="http://schemas.microsoft.com/office/drawing/2014/main" id="{EFE1C6E1-7D5D-0549-7B25-47E3D0D45EBB}"/>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8" name="Freeform 5482">
              <a:extLst>
                <a:ext uri="{FF2B5EF4-FFF2-40B4-BE49-F238E27FC236}">
                  <a16:creationId xmlns:a16="http://schemas.microsoft.com/office/drawing/2014/main" id="{377CB83D-C781-7D40-49FA-64C74A8E88D1}"/>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39" name="Freeform 5483">
              <a:extLst>
                <a:ext uri="{FF2B5EF4-FFF2-40B4-BE49-F238E27FC236}">
                  <a16:creationId xmlns:a16="http://schemas.microsoft.com/office/drawing/2014/main" id="{3BD918BD-7435-459D-9DBC-A352E0E44825}"/>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0" name="Freeform 5484">
              <a:extLst>
                <a:ext uri="{FF2B5EF4-FFF2-40B4-BE49-F238E27FC236}">
                  <a16:creationId xmlns:a16="http://schemas.microsoft.com/office/drawing/2014/main" id="{9AF124A3-5D3C-9F5C-BBA1-645748B349C2}"/>
                </a:ext>
              </a:extLst>
            </p:cNvPr>
            <p:cNvSpPr/>
            <p:nvPr/>
          </p:nvSpPr>
          <p:spPr>
            <a:xfrm>
              <a:off x="846198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1" name="Freeform 5485">
              <a:extLst>
                <a:ext uri="{FF2B5EF4-FFF2-40B4-BE49-F238E27FC236}">
                  <a16:creationId xmlns:a16="http://schemas.microsoft.com/office/drawing/2014/main" id="{F165264E-5CC2-F791-5A2F-2F838B343F54}"/>
                </a:ext>
              </a:extLst>
            </p:cNvPr>
            <p:cNvSpPr/>
            <p:nvPr/>
          </p:nvSpPr>
          <p:spPr>
            <a:xfrm>
              <a:off x="848001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2" name="Freeform 5486">
              <a:extLst>
                <a:ext uri="{FF2B5EF4-FFF2-40B4-BE49-F238E27FC236}">
                  <a16:creationId xmlns:a16="http://schemas.microsoft.com/office/drawing/2014/main" id="{FB17E06C-14F5-70AE-7902-158C571185A5}"/>
                </a:ext>
              </a:extLst>
            </p:cNvPr>
            <p:cNvSpPr/>
            <p:nvPr/>
          </p:nvSpPr>
          <p:spPr>
            <a:xfrm>
              <a:off x="846198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3" name="Freeform 5487">
              <a:extLst>
                <a:ext uri="{FF2B5EF4-FFF2-40B4-BE49-F238E27FC236}">
                  <a16:creationId xmlns:a16="http://schemas.microsoft.com/office/drawing/2014/main" id="{FC0A0B0F-45BC-4A6B-6B3D-23EB497DE90D}"/>
                </a:ext>
              </a:extLst>
            </p:cNvPr>
            <p:cNvSpPr/>
            <p:nvPr/>
          </p:nvSpPr>
          <p:spPr>
            <a:xfrm>
              <a:off x="848001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4" name="Freeform 5488">
              <a:extLst>
                <a:ext uri="{FF2B5EF4-FFF2-40B4-BE49-F238E27FC236}">
                  <a16:creationId xmlns:a16="http://schemas.microsoft.com/office/drawing/2014/main" id="{F4F40407-985E-837E-25EC-891C0E9CFA44}"/>
                </a:ext>
              </a:extLst>
            </p:cNvPr>
            <p:cNvSpPr/>
            <p:nvPr/>
          </p:nvSpPr>
          <p:spPr>
            <a:xfrm>
              <a:off x="8463894"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5" name="Freeform 5489">
              <a:extLst>
                <a:ext uri="{FF2B5EF4-FFF2-40B4-BE49-F238E27FC236}">
                  <a16:creationId xmlns:a16="http://schemas.microsoft.com/office/drawing/2014/main" id="{9E362278-388B-6657-0FA1-62911DA6EAB9}"/>
                </a:ext>
              </a:extLst>
            </p:cNvPr>
            <p:cNvSpPr/>
            <p:nvPr/>
          </p:nvSpPr>
          <p:spPr>
            <a:xfrm>
              <a:off x="848192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6" name="Freeform 5490">
              <a:extLst>
                <a:ext uri="{FF2B5EF4-FFF2-40B4-BE49-F238E27FC236}">
                  <a16:creationId xmlns:a16="http://schemas.microsoft.com/office/drawing/2014/main" id="{4D2DF91A-6A31-5D29-D492-D515E79A24F2}"/>
                </a:ext>
              </a:extLst>
            </p:cNvPr>
            <p:cNvSpPr/>
            <p:nvPr/>
          </p:nvSpPr>
          <p:spPr>
            <a:xfrm>
              <a:off x="8465925"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7" name="Freeform 5491">
              <a:extLst>
                <a:ext uri="{FF2B5EF4-FFF2-40B4-BE49-F238E27FC236}">
                  <a16:creationId xmlns:a16="http://schemas.microsoft.com/office/drawing/2014/main" id="{1EB882CA-3FDB-CC08-F46C-912BD98D51BB}"/>
                </a:ext>
              </a:extLst>
            </p:cNvPr>
            <p:cNvSpPr/>
            <p:nvPr/>
          </p:nvSpPr>
          <p:spPr>
            <a:xfrm>
              <a:off x="848395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8" name="Freeform 5492">
              <a:extLst>
                <a:ext uri="{FF2B5EF4-FFF2-40B4-BE49-F238E27FC236}">
                  <a16:creationId xmlns:a16="http://schemas.microsoft.com/office/drawing/2014/main" id="{1D4F7D99-5D35-A6E6-8E61-854C2FBA4CE6}"/>
                </a:ext>
              </a:extLst>
            </p:cNvPr>
            <p:cNvSpPr/>
            <p:nvPr/>
          </p:nvSpPr>
          <p:spPr>
            <a:xfrm>
              <a:off x="846770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49" name="Freeform 5493">
              <a:extLst>
                <a:ext uri="{FF2B5EF4-FFF2-40B4-BE49-F238E27FC236}">
                  <a16:creationId xmlns:a16="http://schemas.microsoft.com/office/drawing/2014/main" id="{79DB6603-5F6E-0701-3F23-EF6E3D57E700}"/>
                </a:ext>
              </a:extLst>
            </p:cNvPr>
            <p:cNvSpPr/>
            <p:nvPr/>
          </p:nvSpPr>
          <p:spPr>
            <a:xfrm>
              <a:off x="8485859"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0" name="Freeform 5494">
              <a:extLst>
                <a:ext uri="{FF2B5EF4-FFF2-40B4-BE49-F238E27FC236}">
                  <a16:creationId xmlns:a16="http://schemas.microsoft.com/office/drawing/2014/main" id="{8F949600-069C-1D6D-42D7-B438919D7AA7}"/>
                </a:ext>
              </a:extLst>
            </p:cNvPr>
            <p:cNvSpPr/>
            <p:nvPr/>
          </p:nvSpPr>
          <p:spPr>
            <a:xfrm>
              <a:off x="846973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1" name="Freeform 5495">
              <a:extLst>
                <a:ext uri="{FF2B5EF4-FFF2-40B4-BE49-F238E27FC236}">
                  <a16:creationId xmlns:a16="http://schemas.microsoft.com/office/drawing/2014/main" id="{E3364473-06D4-8A02-EC64-3EA620100090}"/>
                </a:ext>
              </a:extLst>
            </p:cNvPr>
            <p:cNvSpPr/>
            <p:nvPr/>
          </p:nvSpPr>
          <p:spPr>
            <a:xfrm>
              <a:off x="848776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2" name="Freeform 5496">
              <a:extLst>
                <a:ext uri="{FF2B5EF4-FFF2-40B4-BE49-F238E27FC236}">
                  <a16:creationId xmlns:a16="http://schemas.microsoft.com/office/drawing/2014/main" id="{B0210E7A-B882-C311-D71B-FBDF02B33DE2}"/>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3" name="Freeform 5497">
              <a:extLst>
                <a:ext uri="{FF2B5EF4-FFF2-40B4-BE49-F238E27FC236}">
                  <a16:creationId xmlns:a16="http://schemas.microsoft.com/office/drawing/2014/main" id="{A9AAD34B-F9DA-2AC3-D1B6-1B43EB5F4298}"/>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4" name="Freeform 5498">
              <a:extLst>
                <a:ext uri="{FF2B5EF4-FFF2-40B4-BE49-F238E27FC236}">
                  <a16:creationId xmlns:a16="http://schemas.microsoft.com/office/drawing/2014/main" id="{CD949DC3-E103-75E6-2C77-669159841B7E}"/>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5" name="Freeform 5499">
              <a:extLst>
                <a:ext uri="{FF2B5EF4-FFF2-40B4-BE49-F238E27FC236}">
                  <a16:creationId xmlns:a16="http://schemas.microsoft.com/office/drawing/2014/main" id="{1DEA762A-5305-3144-9A97-63B932066B3F}"/>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6" name="Freeform 5500">
              <a:extLst>
                <a:ext uri="{FF2B5EF4-FFF2-40B4-BE49-F238E27FC236}">
                  <a16:creationId xmlns:a16="http://schemas.microsoft.com/office/drawing/2014/main" id="{6C20C4F1-22C2-05DA-1476-F850C2FEDE31}"/>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7" name="Freeform 5501">
              <a:extLst>
                <a:ext uri="{FF2B5EF4-FFF2-40B4-BE49-F238E27FC236}">
                  <a16:creationId xmlns:a16="http://schemas.microsoft.com/office/drawing/2014/main" id="{FB64043F-3DAC-10D5-EE5E-9646F91CEC61}"/>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8" name="Freeform 5502">
              <a:extLst>
                <a:ext uri="{FF2B5EF4-FFF2-40B4-BE49-F238E27FC236}">
                  <a16:creationId xmlns:a16="http://schemas.microsoft.com/office/drawing/2014/main" id="{632C3ACC-D208-4904-806E-2860D58738CC}"/>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59" name="Freeform 5503">
              <a:extLst>
                <a:ext uri="{FF2B5EF4-FFF2-40B4-BE49-F238E27FC236}">
                  <a16:creationId xmlns:a16="http://schemas.microsoft.com/office/drawing/2014/main" id="{55744E91-5A7E-0A64-389A-C01A2A4C925B}"/>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0" name="Freeform 5504">
              <a:extLst>
                <a:ext uri="{FF2B5EF4-FFF2-40B4-BE49-F238E27FC236}">
                  <a16:creationId xmlns:a16="http://schemas.microsoft.com/office/drawing/2014/main" id="{C1245608-EFB2-C4E8-DCF0-E5250E73DB96}"/>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1" name="Freeform 5505">
              <a:extLst>
                <a:ext uri="{FF2B5EF4-FFF2-40B4-BE49-F238E27FC236}">
                  <a16:creationId xmlns:a16="http://schemas.microsoft.com/office/drawing/2014/main" id="{C1653A2F-E9F3-25EA-DB8A-C2B37BC193FA}"/>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2" name="Freeform 5506">
              <a:extLst>
                <a:ext uri="{FF2B5EF4-FFF2-40B4-BE49-F238E27FC236}">
                  <a16:creationId xmlns:a16="http://schemas.microsoft.com/office/drawing/2014/main" id="{D7F66AE6-EC64-3DA0-4633-7287861D58BB}"/>
                </a:ext>
              </a:extLst>
            </p:cNvPr>
            <p:cNvSpPr/>
            <p:nvPr/>
          </p:nvSpPr>
          <p:spPr>
            <a:xfrm>
              <a:off x="847760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3" name="Freeform 5507">
              <a:extLst>
                <a:ext uri="{FF2B5EF4-FFF2-40B4-BE49-F238E27FC236}">
                  <a16:creationId xmlns:a16="http://schemas.microsoft.com/office/drawing/2014/main" id="{E230213C-1E0E-BC04-D703-0A71FC95FD01}"/>
                </a:ext>
              </a:extLst>
            </p:cNvPr>
            <p:cNvSpPr/>
            <p:nvPr/>
          </p:nvSpPr>
          <p:spPr>
            <a:xfrm>
              <a:off x="849563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4" name="Freeform 5508">
              <a:extLst>
                <a:ext uri="{FF2B5EF4-FFF2-40B4-BE49-F238E27FC236}">
                  <a16:creationId xmlns:a16="http://schemas.microsoft.com/office/drawing/2014/main" id="{1E636AD3-7532-7339-7CAA-05CC479A6C84}"/>
                </a:ext>
              </a:extLst>
            </p:cNvPr>
            <p:cNvSpPr/>
            <p:nvPr/>
          </p:nvSpPr>
          <p:spPr>
            <a:xfrm>
              <a:off x="847760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5" name="Freeform 5509">
              <a:extLst>
                <a:ext uri="{FF2B5EF4-FFF2-40B4-BE49-F238E27FC236}">
                  <a16:creationId xmlns:a16="http://schemas.microsoft.com/office/drawing/2014/main" id="{3FD4F881-1A4E-B77F-3A90-BB0B2CB36975}"/>
                </a:ext>
              </a:extLst>
            </p:cNvPr>
            <p:cNvSpPr/>
            <p:nvPr/>
          </p:nvSpPr>
          <p:spPr>
            <a:xfrm>
              <a:off x="849563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6" name="Freeform 5510">
              <a:extLst>
                <a:ext uri="{FF2B5EF4-FFF2-40B4-BE49-F238E27FC236}">
                  <a16:creationId xmlns:a16="http://schemas.microsoft.com/office/drawing/2014/main" id="{0DDB93AA-68AE-0188-33DF-58A1A2721184}"/>
                </a:ext>
              </a:extLst>
            </p:cNvPr>
            <p:cNvSpPr/>
            <p:nvPr/>
          </p:nvSpPr>
          <p:spPr>
            <a:xfrm>
              <a:off x="847951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7" name="Freeform 5511">
              <a:extLst>
                <a:ext uri="{FF2B5EF4-FFF2-40B4-BE49-F238E27FC236}">
                  <a16:creationId xmlns:a16="http://schemas.microsoft.com/office/drawing/2014/main" id="{03DD9295-7833-5828-5281-A5DB79672647}"/>
                </a:ext>
              </a:extLst>
            </p:cNvPr>
            <p:cNvSpPr/>
            <p:nvPr/>
          </p:nvSpPr>
          <p:spPr>
            <a:xfrm>
              <a:off x="849754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8" name="Freeform 5512">
              <a:extLst>
                <a:ext uri="{FF2B5EF4-FFF2-40B4-BE49-F238E27FC236}">
                  <a16:creationId xmlns:a16="http://schemas.microsoft.com/office/drawing/2014/main" id="{8784DDC6-83FE-99F1-5EAA-6B5F842B93B0}"/>
                </a:ext>
              </a:extLst>
            </p:cNvPr>
            <p:cNvSpPr/>
            <p:nvPr/>
          </p:nvSpPr>
          <p:spPr>
            <a:xfrm>
              <a:off x="8483447"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69" name="Freeform 5513">
              <a:extLst>
                <a:ext uri="{FF2B5EF4-FFF2-40B4-BE49-F238E27FC236}">
                  <a16:creationId xmlns:a16="http://schemas.microsoft.com/office/drawing/2014/main" id="{B661C1D0-79BF-3AC3-A954-FF40B97FF17F}"/>
                </a:ext>
              </a:extLst>
            </p:cNvPr>
            <p:cNvSpPr/>
            <p:nvPr/>
          </p:nvSpPr>
          <p:spPr>
            <a:xfrm>
              <a:off x="850147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0" name="Freeform 5514">
              <a:extLst>
                <a:ext uri="{FF2B5EF4-FFF2-40B4-BE49-F238E27FC236}">
                  <a16:creationId xmlns:a16="http://schemas.microsoft.com/office/drawing/2014/main" id="{B08AC0AC-7F86-CFCE-5B63-7D88C8B2F626}"/>
                </a:ext>
              </a:extLst>
            </p:cNvPr>
            <p:cNvSpPr/>
            <p:nvPr/>
          </p:nvSpPr>
          <p:spPr>
            <a:xfrm>
              <a:off x="848738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1" name="Freeform 5515">
              <a:extLst>
                <a:ext uri="{FF2B5EF4-FFF2-40B4-BE49-F238E27FC236}">
                  <a16:creationId xmlns:a16="http://schemas.microsoft.com/office/drawing/2014/main" id="{6E8E4C8D-0337-BC32-B82A-5D7E09BB40BE}"/>
                </a:ext>
              </a:extLst>
            </p:cNvPr>
            <p:cNvSpPr/>
            <p:nvPr/>
          </p:nvSpPr>
          <p:spPr>
            <a:xfrm>
              <a:off x="8505412"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2" name="Freeform 5516">
              <a:extLst>
                <a:ext uri="{FF2B5EF4-FFF2-40B4-BE49-F238E27FC236}">
                  <a16:creationId xmlns:a16="http://schemas.microsoft.com/office/drawing/2014/main" id="{CCF30BF0-D1D9-1598-6742-A23E41E697DC}"/>
                </a:ext>
              </a:extLst>
            </p:cNvPr>
            <p:cNvSpPr/>
            <p:nvPr/>
          </p:nvSpPr>
          <p:spPr>
            <a:xfrm>
              <a:off x="848941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3" name="Freeform 5517">
              <a:extLst>
                <a:ext uri="{FF2B5EF4-FFF2-40B4-BE49-F238E27FC236}">
                  <a16:creationId xmlns:a16="http://schemas.microsoft.com/office/drawing/2014/main" id="{73E13364-891A-D2D5-096D-0183DC45F08A}"/>
                </a:ext>
              </a:extLst>
            </p:cNvPr>
            <p:cNvSpPr/>
            <p:nvPr/>
          </p:nvSpPr>
          <p:spPr>
            <a:xfrm>
              <a:off x="850744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4" name="Freeform 5518">
              <a:extLst>
                <a:ext uri="{FF2B5EF4-FFF2-40B4-BE49-F238E27FC236}">
                  <a16:creationId xmlns:a16="http://schemas.microsoft.com/office/drawing/2014/main" id="{587CE46C-520F-52E0-5BFB-C6B76B4FBF5F}"/>
                </a:ext>
              </a:extLst>
            </p:cNvPr>
            <p:cNvSpPr/>
            <p:nvPr/>
          </p:nvSpPr>
          <p:spPr>
            <a:xfrm>
              <a:off x="848941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5" name="Freeform 5519">
              <a:extLst>
                <a:ext uri="{FF2B5EF4-FFF2-40B4-BE49-F238E27FC236}">
                  <a16:creationId xmlns:a16="http://schemas.microsoft.com/office/drawing/2014/main" id="{5E2A6DBB-390A-C8FD-174F-A33B27A6EF48}"/>
                </a:ext>
              </a:extLst>
            </p:cNvPr>
            <p:cNvSpPr/>
            <p:nvPr/>
          </p:nvSpPr>
          <p:spPr>
            <a:xfrm>
              <a:off x="850744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6" name="Freeform 5520">
              <a:extLst>
                <a:ext uri="{FF2B5EF4-FFF2-40B4-BE49-F238E27FC236}">
                  <a16:creationId xmlns:a16="http://schemas.microsoft.com/office/drawing/2014/main" id="{54F25BC0-3597-6D6A-51F5-D29DA8D59BCE}"/>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7" name="Freeform 5521">
              <a:extLst>
                <a:ext uri="{FF2B5EF4-FFF2-40B4-BE49-F238E27FC236}">
                  <a16:creationId xmlns:a16="http://schemas.microsoft.com/office/drawing/2014/main" id="{F6586197-E85D-BD3A-B2E0-558E76BB15C5}"/>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8" name="Freeform 5522">
              <a:extLst>
                <a:ext uri="{FF2B5EF4-FFF2-40B4-BE49-F238E27FC236}">
                  <a16:creationId xmlns:a16="http://schemas.microsoft.com/office/drawing/2014/main" id="{69ACF3E7-3363-334F-587F-E12057F74FCC}"/>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79" name="Freeform 5523">
              <a:extLst>
                <a:ext uri="{FF2B5EF4-FFF2-40B4-BE49-F238E27FC236}">
                  <a16:creationId xmlns:a16="http://schemas.microsoft.com/office/drawing/2014/main" id="{8979EBDD-A698-452F-E216-770C50B864C4}"/>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0" name="Freeform 5524">
              <a:extLst>
                <a:ext uri="{FF2B5EF4-FFF2-40B4-BE49-F238E27FC236}">
                  <a16:creationId xmlns:a16="http://schemas.microsoft.com/office/drawing/2014/main" id="{AD4C8C08-AB8D-08DD-9D10-861E3A4DFBF9}"/>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1" name="Freeform 5525">
              <a:extLst>
                <a:ext uri="{FF2B5EF4-FFF2-40B4-BE49-F238E27FC236}">
                  <a16:creationId xmlns:a16="http://schemas.microsoft.com/office/drawing/2014/main" id="{CFD7EFD1-72FD-F180-FCFC-0DF6306AD1C1}"/>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2" name="Freeform 5526">
              <a:extLst>
                <a:ext uri="{FF2B5EF4-FFF2-40B4-BE49-F238E27FC236}">
                  <a16:creationId xmlns:a16="http://schemas.microsoft.com/office/drawing/2014/main" id="{F53B36FE-C7E8-66AC-8C05-89F5038EE606}"/>
                </a:ext>
              </a:extLst>
            </p:cNvPr>
            <p:cNvSpPr/>
            <p:nvPr/>
          </p:nvSpPr>
          <p:spPr>
            <a:xfrm>
              <a:off x="849322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3" name="Freeform 5527">
              <a:extLst>
                <a:ext uri="{FF2B5EF4-FFF2-40B4-BE49-F238E27FC236}">
                  <a16:creationId xmlns:a16="http://schemas.microsoft.com/office/drawing/2014/main" id="{F0E4D063-699B-1BCF-A193-E11B4BE33785}"/>
                </a:ext>
              </a:extLst>
            </p:cNvPr>
            <p:cNvSpPr/>
            <p:nvPr/>
          </p:nvSpPr>
          <p:spPr>
            <a:xfrm>
              <a:off x="851125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4" name="Freeform 5528">
              <a:extLst>
                <a:ext uri="{FF2B5EF4-FFF2-40B4-BE49-F238E27FC236}">
                  <a16:creationId xmlns:a16="http://schemas.microsoft.com/office/drawing/2014/main" id="{432DD76B-CB9B-BB1A-4093-EC8447AB0331}"/>
                </a:ext>
              </a:extLst>
            </p:cNvPr>
            <p:cNvSpPr/>
            <p:nvPr/>
          </p:nvSpPr>
          <p:spPr>
            <a:xfrm>
              <a:off x="849322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5" name="Freeform 5529">
              <a:extLst>
                <a:ext uri="{FF2B5EF4-FFF2-40B4-BE49-F238E27FC236}">
                  <a16:creationId xmlns:a16="http://schemas.microsoft.com/office/drawing/2014/main" id="{78A1EF86-BCD8-36D4-3DD2-0247F7E7A972}"/>
                </a:ext>
              </a:extLst>
            </p:cNvPr>
            <p:cNvSpPr/>
            <p:nvPr/>
          </p:nvSpPr>
          <p:spPr>
            <a:xfrm>
              <a:off x="851125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6" name="Freeform 5530">
              <a:extLst>
                <a:ext uri="{FF2B5EF4-FFF2-40B4-BE49-F238E27FC236}">
                  <a16:creationId xmlns:a16="http://schemas.microsoft.com/office/drawing/2014/main" id="{0A336D91-EB8F-A52B-9436-639B5F1AEC44}"/>
                </a:ext>
              </a:extLst>
            </p:cNvPr>
            <p:cNvSpPr/>
            <p:nvPr/>
          </p:nvSpPr>
          <p:spPr>
            <a:xfrm>
              <a:off x="8497159"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7" name="Freeform 5531">
              <a:extLst>
                <a:ext uri="{FF2B5EF4-FFF2-40B4-BE49-F238E27FC236}">
                  <a16:creationId xmlns:a16="http://schemas.microsoft.com/office/drawing/2014/main" id="{58829DA2-C9CA-96FA-5DCD-7FA263D58313}"/>
                </a:ext>
              </a:extLst>
            </p:cNvPr>
            <p:cNvSpPr/>
            <p:nvPr/>
          </p:nvSpPr>
          <p:spPr>
            <a:xfrm>
              <a:off x="851531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8" name="Freeform 5532">
              <a:extLst>
                <a:ext uri="{FF2B5EF4-FFF2-40B4-BE49-F238E27FC236}">
                  <a16:creationId xmlns:a16="http://schemas.microsoft.com/office/drawing/2014/main" id="{EF553834-C0F8-D072-DE9A-BF9BA78E26E5}"/>
                </a:ext>
              </a:extLst>
            </p:cNvPr>
            <p:cNvSpPr/>
            <p:nvPr/>
          </p:nvSpPr>
          <p:spPr>
            <a:xfrm>
              <a:off x="849919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89" name="Freeform 5533">
              <a:extLst>
                <a:ext uri="{FF2B5EF4-FFF2-40B4-BE49-F238E27FC236}">
                  <a16:creationId xmlns:a16="http://schemas.microsoft.com/office/drawing/2014/main" id="{01368CC2-0F4A-6877-5891-D908D098228C}"/>
                </a:ext>
              </a:extLst>
            </p:cNvPr>
            <p:cNvSpPr/>
            <p:nvPr/>
          </p:nvSpPr>
          <p:spPr>
            <a:xfrm>
              <a:off x="851722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0" name="Freeform 5534">
              <a:extLst>
                <a:ext uri="{FF2B5EF4-FFF2-40B4-BE49-F238E27FC236}">
                  <a16:creationId xmlns:a16="http://schemas.microsoft.com/office/drawing/2014/main" id="{35852A67-6B6F-4454-DF54-F3DBD47C9D5E}"/>
                </a:ext>
              </a:extLst>
            </p:cNvPr>
            <p:cNvSpPr/>
            <p:nvPr/>
          </p:nvSpPr>
          <p:spPr>
            <a:xfrm>
              <a:off x="850503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1" name="Freeform 5535">
              <a:extLst>
                <a:ext uri="{FF2B5EF4-FFF2-40B4-BE49-F238E27FC236}">
                  <a16:creationId xmlns:a16="http://schemas.microsoft.com/office/drawing/2014/main" id="{409A7BDD-0A46-9AB9-799B-A77ECEF4E0F3}"/>
                </a:ext>
              </a:extLst>
            </p:cNvPr>
            <p:cNvSpPr/>
            <p:nvPr/>
          </p:nvSpPr>
          <p:spPr>
            <a:xfrm>
              <a:off x="852306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2" name="Freeform 5536">
              <a:extLst>
                <a:ext uri="{FF2B5EF4-FFF2-40B4-BE49-F238E27FC236}">
                  <a16:creationId xmlns:a16="http://schemas.microsoft.com/office/drawing/2014/main" id="{C04C12C9-A781-6E70-F63E-CE4EDFD31E05}"/>
                </a:ext>
              </a:extLst>
            </p:cNvPr>
            <p:cNvSpPr/>
            <p:nvPr/>
          </p:nvSpPr>
          <p:spPr>
            <a:xfrm>
              <a:off x="850503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3" name="Freeform 5537">
              <a:extLst>
                <a:ext uri="{FF2B5EF4-FFF2-40B4-BE49-F238E27FC236}">
                  <a16:creationId xmlns:a16="http://schemas.microsoft.com/office/drawing/2014/main" id="{50210B77-558A-C2C0-DBB4-26CCA20B9B9D}"/>
                </a:ext>
              </a:extLst>
            </p:cNvPr>
            <p:cNvSpPr/>
            <p:nvPr/>
          </p:nvSpPr>
          <p:spPr>
            <a:xfrm>
              <a:off x="852306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4" name="Freeform 5538">
              <a:extLst>
                <a:ext uri="{FF2B5EF4-FFF2-40B4-BE49-F238E27FC236}">
                  <a16:creationId xmlns:a16="http://schemas.microsoft.com/office/drawing/2014/main" id="{EC4F2F14-6BEA-F226-F836-E72BC7CDDBA3}"/>
                </a:ext>
              </a:extLst>
            </p:cNvPr>
            <p:cNvSpPr/>
            <p:nvPr/>
          </p:nvSpPr>
          <p:spPr>
            <a:xfrm>
              <a:off x="850896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5" name="Freeform 5539">
              <a:extLst>
                <a:ext uri="{FF2B5EF4-FFF2-40B4-BE49-F238E27FC236}">
                  <a16:creationId xmlns:a16="http://schemas.microsoft.com/office/drawing/2014/main" id="{1471A16F-C8AB-959C-99E4-0BDC504FBFC2}"/>
                </a:ext>
              </a:extLst>
            </p:cNvPr>
            <p:cNvSpPr/>
            <p:nvPr/>
          </p:nvSpPr>
          <p:spPr>
            <a:xfrm>
              <a:off x="8526997"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6" name="Freeform 5540">
              <a:extLst>
                <a:ext uri="{FF2B5EF4-FFF2-40B4-BE49-F238E27FC236}">
                  <a16:creationId xmlns:a16="http://schemas.microsoft.com/office/drawing/2014/main" id="{A8E95E79-D728-68C2-806C-AC684A47512C}"/>
                </a:ext>
              </a:extLst>
            </p:cNvPr>
            <p:cNvSpPr/>
            <p:nvPr/>
          </p:nvSpPr>
          <p:spPr>
            <a:xfrm>
              <a:off x="8516712"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7" name="Freeform 5541">
              <a:extLst>
                <a:ext uri="{FF2B5EF4-FFF2-40B4-BE49-F238E27FC236}">
                  <a16:creationId xmlns:a16="http://schemas.microsoft.com/office/drawing/2014/main" id="{FCEA41FD-EFD2-4C7E-DCAF-7482D1B4AD66}"/>
                </a:ext>
              </a:extLst>
            </p:cNvPr>
            <p:cNvSpPr/>
            <p:nvPr/>
          </p:nvSpPr>
          <p:spPr>
            <a:xfrm>
              <a:off x="8534869"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8" name="Freeform 5542">
              <a:extLst>
                <a:ext uri="{FF2B5EF4-FFF2-40B4-BE49-F238E27FC236}">
                  <a16:creationId xmlns:a16="http://schemas.microsoft.com/office/drawing/2014/main" id="{F5A7B901-8779-BAEE-9970-05C9A65046E3}"/>
                </a:ext>
              </a:extLst>
            </p:cNvPr>
            <p:cNvSpPr/>
            <p:nvPr/>
          </p:nvSpPr>
          <p:spPr>
            <a:xfrm>
              <a:off x="851874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799" name="Freeform 5543">
              <a:extLst>
                <a:ext uri="{FF2B5EF4-FFF2-40B4-BE49-F238E27FC236}">
                  <a16:creationId xmlns:a16="http://schemas.microsoft.com/office/drawing/2014/main" id="{888295A0-1024-3B81-0EDE-A2D2CDF17C70}"/>
                </a:ext>
              </a:extLst>
            </p:cNvPr>
            <p:cNvSpPr/>
            <p:nvPr/>
          </p:nvSpPr>
          <p:spPr>
            <a:xfrm>
              <a:off x="853677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0" name="Freeform 5544">
              <a:extLst>
                <a:ext uri="{FF2B5EF4-FFF2-40B4-BE49-F238E27FC236}">
                  <a16:creationId xmlns:a16="http://schemas.microsoft.com/office/drawing/2014/main" id="{F5B1D969-F399-247F-B944-238A50EB1A54}"/>
                </a:ext>
              </a:extLst>
            </p:cNvPr>
            <p:cNvSpPr/>
            <p:nvPr/>
          </p:nvSpPr>
          <p:spPr>
            <a:xfrm>
              <a:off x="852471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1" name="Freeform 5545">
              <a:extLst>
                <a:ext uri="{FF2B5EF4-FFF2-40B4-BE49-F238E27FC236}">
                  <a16:creationId xmlns:a16="http://schemas.microsoft.com/office/drawing/2014/main" id="{C89F20C4-E3C9-E97B-E476-278F00E8F8E8}"/>
                </a:ext>
              </a:extLst>
            </p:cNvPr>
            <p:cNvSpPr/>
            <p:nvPr/>
          </p:nvSpPr>
          <p:spPr>
            <a:xfrm>
              <a:off x="854274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2" name="Freeform 5546">
              <a:extLst>
                <a:ext uri="{FF2B5EF4-FFF2-40B4-BE49-F238E27FC236}">
                  <a16:creationId xmlns:a16="http://schemas.microsoft.com/office/drawing/2014/main" id="{4CAC1544-EC0A-35A5-06AD-54F461122090}"/>
                </a:ext>
              </a:extLst>
            </p:cNvPr>
            <p:cNvSpPr/>
            <p:nvPr/>
          </p:nvSpPr>
          <p:spPr>
            <a:xfrm>
              <a:off x="852661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3" name="Freeform 5547">
              <a:extLst>
                <a:ext uri="{FF2B5EF4-FFF2-40B4-BE49-F238E27FC236}">
                  <a16:creationId xmlns:a16="http://schemas.microsoft.com/office/drawing/2014/main" id="{BA850A7B-B53A-E2F5-8B18-1598073D609A}"/>
                </a:ext>
              </a:extLst>
            </p:cNvPr>
            <p:cNvSpPr/>
            <p:nvPr/>
          </p:nvSpPr>
          <p:spPr>
            <a:xfrm>
              <a:off x="854464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4" name="Freeform 5548">
              <a:extLst>
                <a:ext uri="{FF2B5EF4-FFF2-40B4-BE49-F238E27FC236}">
                  <a16:creationId xmlns:a16="http://schemas.microsoft.com/office/drawing/2014/main" id="{3D3EA732-EB2E-8D4A-9ACF-FF7A7EDF09A0}"/>
                </a:ext>
              </a:extLst>
            </p:cNvPr>
            <p:cNvSpPr/>
            <p:nvPr/>
          </p:nvSpPr>
          <p:spPr>
            <a:xfrm>
              <a:off x="852852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5" name="Freeform 5549">
              <a:extLst>
                <a:ext uri="{FF2B5EF4-FFF2-40B4-BE49-F238E27FC236}">
                  <a16:creationId xmlns:a16="http://schemas.microsoft.com/office/drawing/2014/main" id="{543B7A0A-21E0-2E16-99F4-F04C61F3272E}"/>
                </a:ext>
              </a:extLst>
            </p:cNvPr>
            <p:cNvSpPr/>
            <p:nvPr/>
          </p:nvSpPr>
          <p:spPr>
            <a:xfrm>
              <a:off x="854655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6" name="Freeform 5550">
              <a:extLst>
                <a:ext uri="{FF2B5EF4-FFF2-40B4-BE49-F238E27FC236}">
                  <a16:creationId xmlns:a16="http://schemas.microsoft.com/office/drawing/2014/main" id="{96789174-2A08-B5BE-AF6C-F8E0E1244E89}"/>
                </a:ext>
              </a:extLst>
            </p:cNvPr>
            <p:cNvSpPr/>
            <p:nvPr/>
          </p:nvSpPr>
          <p:spPr>
            <a:xfrm>
              <a:off x="8532456"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7" name="Freeform 5551">
              <a:extLst>
                <a:ext uri="{FF2B5EF4-FFF2-40B4-BE49-F238E27FC236}">
                  <a16:creationId xmlns:a16="http://schemas.microsoft.com/office/drawing/2014/main" id="{B34B0F3C-7DE1-8555-051B-134B6EDBA39C}"/>
                </a:ext>
              </a:extLst>
            </p:cNvPr>
            <p:cNvSpPr/>
            <p:nvPr/>
          </p:nvSpPr>
          <p:spPr>
            <a:xfrm>
              <a:off x="855048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8" name="Freeform 5552">
              <a:extLst>
                <a:ext uri="{FF2B5EF4-FFF2-40B4-BE49-F238E27FC236}">
                  <a16:creationId xmlns:a16="http://schemas.microsoft.com/office/drawing/2014/main" id="{6BE2BD98-590F-BA74-9BB1-8FB429511BA1}"/>
                </a:ext>
              </a:extLst>
            </p:cNvPr>
            <p:cNvSpPr/>
            <p:nvPr/>
          </p:nvSpPr>
          <p:spPr>
            <a:xfrm>
              <a:off x="8534488"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09" name="Freeform 5553">
              <a:extLst>
                <a:ext uri="{FF2B5EF4-FFF2-40B4-BE49-F238E27FC236}">
                  <a16:creationId xmlns:a16="http://schemas.microsoft.com/office/drawing/2014/main" id="{88A2A8B5-DCD3-52E0-C665-937BDF34B831}"/>
                </a:ext>
              </a:extLst>
            </p:cNvPr>
            <p:cNvSpPr/>
            <p:nvPr/>
          </p:nvSpPr>
          <p:spPr>
            <a:xfrm>
              <a:off x="8552517"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0" name="Freeform 5554">
              <a:extLst>
                <a:ext uri="{FF2B5EF4-FFF2-40B4-BE49-F238E27FC236}">
                  <a16:creationId xmlns:a16="http://schemas.microsoft.com/office/drawing/2014/main" id="{5679C883-933E-DFC8-15A1-DE1782363A2B}"/>
                </a:ext>
              </a:extLst>
            </p:cNvPr>
            <p:cNvSpPr/>
            <p:nvPr/>
          </p:nvSpPr>
          <p:spPr>
            <a:xfrm>
              <a:off x="8540328"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1" name="Freeform 5555">
              <a:extLst>
                <a:ext uri="{FF2B5EF4-FFF2-40B4-BE49-F238E27FC236}">
                  <a16:creationId xmlns:a16="http://schemas.microsoft.com/office/drawing/2014/main" id="{A9BEEE13-737C-2652-6AB6-3BE5AF87F101}"/>
                </a:ext>
              </a:extLst>
            </p:cNvPr>
            <p:cNvSpPr/>
            <p:nvPr/>
          </p:nvSpPr>
          <p:spPr>
            <a:xfrm>
              <a:off x="855835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2" name="Freeform 5556">
              <a:extLst>
                <a:ext uri="{FF2B5EF4-FFF2-40B4-BE49-F238E27FC236}">
                  <a16:creationId xmlns:a16="http://schemas.microsoft.com/office/drawing/2014/main" id="{3CE6BA09-ADF8-3798-B25C-6A7CD08B266C}"/>
                </a:ext>
              </a:extLst>
            </p:cNvPr>
            <p:cNvSpPr/>
            <p:nvPr/>
          </p:nvSpPr>
          <p:spPr>
            <a:xfrm>
              <a:off x="854426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3" name="Freeform 5557">
              <a:extLst>
                <a:ext uri="{FF2B5EF4-FFF2-40B4-BE49-F238E27FC236}">
                  <a16:creationId xmlns:a16="http://schemas.microsoft.com/office/drawing/2014/main" id="{F24BD0BB-34EB-7526-C783-603EFF7C827E}"/>
                </a:ext>
              </a:extLst>
            </p:cNvPr>
            <p:cNvSpPr/>
            <p:nvPr/>
          </p:nvSpPr>
          <p:spPr>
            <a:xfrm>
              <a:off x="856229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4" name="Freeform 5558">
              <a:extLst>
                <a:ext uri="{FF2B5EF4-FFF2-40B4-BE49-F238E27FC236}">
                  <a16:creationId xmlns:a16="http://schemas.microsoft.com/office/drawing/2014/main" id="{55D13826-EDC7-EC1C-BB73-B330ADE1CCC9}"/>
                </a:ext>
              </a:extLst>
            </p:cNvPr>
            <p:cNvSpPr/>
            <p:nvPr/>
          </p:nvSpPr>
          <p:spPr>
            <a:xfrm>
              <a:off x="8546169"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5" name="Freeform 5559">
              <a:extLst>
                <a:ext uri="{FF2B5EF4-FFF2-40B4-BE49-F238E27FC236}">
                  <a16:creationId xmlns:a16="http://schemas.microsoft.com/office/drawing/2014/main" id="{A093BD33-240E-575C-2775-082200D15879}"/>
                </a:ext>
              </a:extLst>
            </p:cNvPr>
            <p:cNvSpPr/>
            <p:nvPr/>
          </p:nvSpPr>
          <p:spPr>
            <a:xfrm>
              <a:off x="856419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6" name="Freeform 5560">
              <a:extLst>
                <a:ext uri="{FF2B5EF4-FFF2-40B4-BE49-F238E27FC236}">
                  <a16:creationId xmlns:a16="http://schemas.microsoft.com/office/drawing/2014/main" id="{09210E1E-C7B5-3AAB-9138-45A505119A58}"/>
                </a:ext>
              </a:extLst>
            </p:cNvPr>
            <p:cNvSpPr/>
            <p:nvPr/>
          </p:nvSpPr>
          <p:spPr>
            <a:xfrm>
              <a:off x="854820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7" name="Freeform 5561">
              <a:extLst>
                <a:ext uri="{FF2B5EF4-FFF2-40B4-BE49-F238E27FC236}">
                  <a16:creationId xmlns:a16="http://schemas.microsoft.com/office/drawing/2014/main" id="{1DB67010-E135-F848-F98B-E82570EF4BE0}"/>
                </a:ext>
              </a:extLst>
            </p:cNvPr>
            <p:cNvSpPr/>
            <p:nvPr/>
          </p:nvSpPr>
          <p:spPr>
            <a:xfrm>
              <a:off x="856623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8" name="Freeform 5562">
              <a:extLst>
                <a:ext uri="{FF2B5EF4-FFF2-40B4-BE49-F238E27FC236}">
                  <a16:creationId xmlns:a16="http://schemas.microsoft.com/office/drawing/2014/main" id="{DB117E09-2AC1-B618-0002-3BDFCD8E4728}"/>
                </a:ext>
              </a:extLst>
            </p:cNvPr>
            <p:cNvSpPr/>
            <p:nvPr/>
          </p:nvSpPr>
          <p:spPr>
            <a:xfrm>
              <a:off x="854820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19" name="Freeform 5563">
              <a:extLst>
                <a:ext uri="{FF2B5EF4-FFF2-40B4-BE49-F238E27FC236}">
                  <a16:creationId xmlns:a16="http://schemas.microsoft.com/office/drawing/2014/main" id="{C7A2E612-FB8E-A5EB-EF49-0F999FC50753}"/>
                </a:ext>
              </a:extLst>
            </p:cNvPr>
            <p:cNvSpPr/>
            <p:nvPr/>
          </p:nvSpPr>
          <p:spPr>
            <a:xfrm>
              <a:off x="856623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0" name="Freeform 5564">
              <a:extLst>
                <a:ext uri="{FF2B5EF4-FFF2-40B4-BE49-F238E27FC236}">
                  <a16:creationId xmlns:a16="http://schemas.microsoft.com/office/drawing/2014/main" id="{6B88AA01-411F-1F48-A703-C3DB2D7F88EA}"/>
                </a:ext>
              </a:extLst>
            </p:cNvPr>
            <p:cNvSpPr/>
            <p:nvPr/>
          </p:nvSpPr>
          <p:spPr>
            <a:xfrm>
              <a:off x="8552136"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1" name="Freeform 5565">
              <a:extLst>
                <a:ext uri="{FF2B5EF4-FFF2-40B4-BE49-F238E27FC236}">
                  <a16:creationId xmlns:a16="http://schemas.microsoft.com/office/drawing/2014/main" id="{BE97D6E9-A996-088C-6646-63A867291F28}"/>
                </a:ext>
              </a:extLst>
            </p:cNvPr>
            <p:cNvSpPr/>
            <p:nvPr/>
          </p:nvSpPr>
          <p:spPr>
            <a:xfrm>
              <a:off x="857016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2" name="Freeform 5566">
              <a:extLst>
                <a:ext uri="{FF2B5EF4-FFF2-40B4-BE49-F238E27FC236}">
                  <a16:creationId xmlns:a16="http://schemas.microsoft.com/office/drawing/2014/main" id="{2993213D-134A-DE84-88F1-A0884F232839}"/>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3" name="Freeform 5567">
              <a:extLst>
                <a:ext uri="{FF2B5EF4-FFF2-40B4-BE49-F238E27FC236}">
                  <a16:creationId xmlns:a16="http://schemas.microsoft.com/office/drawing/2014/main" id="{42BE43E5-03BE-168C-39A7-57378141CD99}"/>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4" name="Freeform 5568">
              <a:extLst>
                <a:ext uri="{FF2B5EF4-FFF2-40B4-BE49-F238E27FC236}">
                  <a16:creationId xmlns:a16="http://schemas.microsoft.com/office/drawing/2014/main" id="{11EE5F6C-F6B8-D9DE-7C05-7E14BE663391}"/>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5" name="Freeform 5569">
              <a:extLst>
                <a:ext uri="{FF2B5EF4-FFF2-40B4-BE49-F238E27FC236}">
                  <a16:creationId xmlns:a16="http://schemas.microsoft.com/office/drawing/2014/main" id="{B4C84FF0-9007-E98D-64A1-612BA6EFE24F}"/>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6" name="Freeform 5570">
              <a:extLst>
                <a:ext uri="{FF2B5EF4-FFF2-40B4-BE49-F238E27FC236}">
                  <a16:creationId xmlns:a16="http://schemas.microsoft.com/office/drawing/2014/main" id="{89130AE6-A852-25EC-4E6E-F42DBF6BBC22}"/>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7" name="Freeform 5571">
              <a:extLst>
                <a:ext uri="{FF2B5EF4-FFF2-40B4-BE49-F238E27FC236}">
                  <a16:creationId xmlns:a16="http://schemas.microsoft.com/office/drawing/2014/main" id="{1B1F5911-6078-B2D2-B277-F6FC0208648D}"/>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8" name="Freeform 5572">
              <a:extLst>
                <a:ext uri="{FF2B5EF4-FFF2-40B4-BE49-F238E27FC236}">
                  <a16:creationId xmlns:a16="http://schemas.microsoft.com/office/drawing/2014/main" id="{DFFC9052-B718-9C76-05B8-116F78C15300}"/>
                </a:ext>
              </a:extLst>
            </p:cNvPr>
            <p:cNvSpPr/>
            <p:nvPr/>
          </p:nvSpPr>
          <p:spPr>
            <a:xfrm>
              <a:off x="855797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29" name="Freeform 5573">
              <a:extLst>
                <a:ext uri="{FF2B5EF4-FFF2-40B4-BE49-F238E27FC236}">
                  <a16:creationId xmlns:a16="http://schemas.microsoft.com/office/drawing/2014/main" id="{5B83AA0E-9864-BD1F-ECA0-D527DBF2A0B7}"/>
                </a:ext>
              </a:extLst>
            </p:cNvPr>
            <p:cNvSpPr/>
            <p:nvPr/>
          </p:nvSpPr>
          <p:spPr>
            <a:xfrm>
              <a:off x="857600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0" name="Freeform 5574">
              <a:extLst>
                <a:ext uri="{FF2B5EF4-FFF2-40B4-BE49-F238E27FC236}">
                  <a16:creationId xmlns:a16="http://schemas.microsoft.com/office/drawing/2014/main" id="{675C3B11-5DF6-F2D5-B848-6C0E64EFBE48}"/>
                </a:ext>
              </a:extLst>
            </p:cNvPr>
            <p:cNvSpPr/>
            <p:nvPr/>
          </p:nvSpPr>
          <p:spPr>
            <a:xfrm>
              <a:off x="855797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1" name="Freeform 5575">
              <a:extLst>
                <a:ext uri="{FF2B5EF4-FFF2-40B4-BE49-F238E27FC236}">
                  <a16:creationId xmlns:a16="http://schemas.microsoft.com/office/drawing/2014/main" id="{32D43172-1428-4770-520F-892897663035}"/>
                </a:ext>
              </a:extLst>
            </p:cNvPr>
            <p:cNvSpPr/>
            <p:nvPr/>
          </p:nvSpPr>
          <p:spPr>
            <a:xfrm>
              <a:off x="857600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2" name="Freeform 5576">
              <a:extLst>
                <a:ext uri="{FF2B5EF4-FFF2-40B4-BE49-F238E27FC236}">
                  <a16:creationId xmlns:a16="http://schemas.microsoft.com/office/drawing/2014/main" id="{AAC28AFC-3AA2-77C0-500D-DD3B7F3C995C}"/>
                </a:ext>
              </a:extLst>
            </p:cNvPr>
            <p:cNvSpPr/>
            <p:nvPr/>
          </p:nvSpPr>
          <p:spPr>
            <a:xfrm>
              <a:off x="8563817"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3" name="Freeform 5577">
              <a:extLst>
                <a:ext uri="{FF2B5EF4-FFF2-40B4-BE49-F238E27FC236}">
                  <a16:creationId xmlns:a16="http://schemas.microsoft.com/office/drawing/2014/main" id="{A0753D5F-824E-9B2A-0E22-E8F980028046}"/>
                </a:ext>
              </a:extLst>
            </p:cNvPr>
            <p:cNvSpPr/>
            <p:nvPr/>
          </p:nvSpPr>
          <p:spPr>
            <a:xfrm>
              <a:off x="858197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4" name="Freeform 5578">
              <a:extLst>
                <a:ext uri="{FF2B5EF4-FFF2-40B4-BE49-F238E27FC236}">
                  <a16:creationId xmlns:a16="http://schemas.microsoft.com/office/drawing/2014/main" id="{AF4374E5-B135-ABB7-7A4C-258D4421ECF0}"/>
                </a:ext>
              </a:extLst>
            </p:cNvPr>
            <p:cNvSpPr/>
            <p:nvPr/>
          </p:nvSpPr>
          <p:spPr>
            <a:xfrm>
              <a:off x="8563817"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5" name="Freeform 5579">
              <a:extLst>
                <a:ext uri="{FF2B5EF4-FFF2-40B4-BE49-F238E27FC236}">
                  <a16:creationId xmlns:a16="http://schemas.microsoft.com/office/drawing/2014/main" id="{EF778C2E-8A06-C972-6398-572007141B89}"/>
                </a:ext>
              </a:extLst>
            </p:cNvPr>
            <p:cNvSpPr/>
            <p:nvPr/>
          </p:nvSpPr>
          <p:spPr>
            <a:xfrm>
              <a:off x="858197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6" name="Freeform 5580">
              <a:extLst>
                <a:ext uri="{FF2B5EF4-FFF2-40B4-BE49-F238E27FC236}">
                  <a16:creationId xmlns:a16="http://schemas.microsoft.com/office/drawing/2014/main" id="{CC304764-BD1F-B93A-B5E7-6119667937CB}"/>
                </a:ext>
              </a:extLst>
            </p:cNvPr>
            <p:cNvSpPr/>
            <p:nvPr/>
          </p:nvSpPr>
          <p:spPr>
            <a:xfrm>
              <a:off x="8565722"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7" name="Freeform 5581">
              <a:extLst>
                <a:ext uri="{FF2B5EF4-FFF2-40B4-BE49-F238E27FC236}">
                  <a16:creationId xmlns:a16="http://schemas.microsoft.com/office/drawing/2014/main" id="{C4C6D462-36B9-608C-AAB5-39D0D73031CB}"/>
                </a:ext>
              </a:extLst>
            </p:cNvPr>
            <p:cNvSpPr/>
            <p:nvPr/>
          </p:nvSpPr>
          <p:spPr>
            <a:xfrm>
              <a:off x="858375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8" name="Freeform 5582">
              <a:extLst>
                <a:ext uri="{FF2B5EF4-FFF2-40B4-BE49-F238E27FC236}">
                  <a16:creationId xmlns:a16="http://schemas.microsoft.com/office/drawing/2014/main" id="{96147595-00BE-242C-2E63-EC85C8EA9163}"/>
                </a:ext>
              </a:extLst>
            </p:cNvPr>
            <p:cNvSpPr/>
            <p:nvPr/>
          </p:nvSpPr>
          <p:spPr>
            <a:xfrm>
              <a:off x="8567753"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39" name="Freeform 5583">
              <a:extLst>
                <a:ext uri="{FF2B5EF4-FFF2-40B4-BE49-F238E27FC236}">
                  <a16:creationId xmlns:a16="http://schemas.microsoft.com/office/drawing/2014/main" id="{EB8F5537-8E3E-2B32-6E58-2DAD0FE00F55}"/>
                </a:ext>
              </a:extLst>
            </p:cNvPr>
            <p:cNvSpPr/>
            <p:nvPr/>
          </p:nvSpPr>
          <p:spPr>
            <a:xfrm>
              <a:off x="858578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0" name="Freeform 5584">
              <a:extLst>
                <a:ext uri="{FF2B5EF4-FFF2-40B4-BE49-F238E27FC236}">
                  <a16:creationId xmlns:a16="http://schemas.microsoft.com/office/drawing/2014/main" id="{EA7716B3-1246-7B72-F362-07155571BB5F}"/>
                </a:ext>
              </a:extLst>
            </p:cNvPr>
            <p:cNvSpPr/>
            <p:nvPr/>
          </p:nvSpPr>
          <p:spPr>
            <a:xfrm>
              <a:off x="8569658"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1" name="Freeform 5585">
              <a:extLst>
                <a:ext uri="{FF2B5EF4-FFF2-40B4-BE49-F238E27FC236}">
                  <a16:creationId xmlns:a16="http://schemas.microsoft.com/office/drawing/2014/main" id="{3C4D75E7-C78F-5C23-609F-BA95210ED57D}"/>
                </a:ext>
              </a:extLst>
            </p:cNvPr>
            <p:cNvSpPr/>
            <p:nvPr/>
          </p:nvSpPr>
          <p:spPr>
            <a:xfrm>
              <a:off x="858781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2" name="Freeform 5586">
              <a:extLst>
                <a:ext uri="{FF2B5EF4-FFF2-40B4-BE49-F238E27FC236}">
                  <a16:creationId xmlns:a16="http://schemas.microsoft.com/office/drawing/2014/main" id="{F283C1D8-1969-BE10-15B8-84925BB4F0A9}"/>
                </a:ext>
              </a:extLst>
            </p:cNvPr>
            <p:cNvSpPr/>
            <p:nvPr/>
          </p:nvSpPr>
          <p:spPr>
            <a:xfrm>
              <a:off x="857168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3" name="Freeform 5587">
              <a:extLst>
                <a:ext uri="{FF2B5EF4-FFF2-40B4-BE49-F238E27FC236}">
                  <a16:creationId xmlns:a16="http://schemas.microsoft.com/office/drawing/2014/main" id="{8166F0FC-3D1F-A158-51A3-247A00F97781}"/>
                </a:ext>
              </a:extLst>
            </p:cNvPr>
            <p:cNvSpPr/>
            <p:nvPr/>
          </p:nvSpPr>
          <p:spPr>
            <a:xfrm>
              <a:off x="858971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4" name="Freeform 5588">
              <a:extLst>
                <a:ext uri="{FF2B5EF4-FFF2-40B4-BE49-F238E27FC236}">
                  <a16:creationId xmlns:a16="http://schemas.microsoft.com/office/drawing/2014/main" id="{549D1808-F6BD-E7A5-08A8-FD22431888D4}"/>
                </a:ext>
              </a:extLst>
            </p:cNvPr>
            <p:cNvSpPr/>
            <p:nvPr/>
          </p:nvSpPr>
          <p:spPr>
            <a:xfrm>
              <a:off x="857562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5" name="Freeform 5589">
              <a:extLst>
                <a:ext uri="{FF2B5EF4-FFF2-40B4-BE49-F238E27FC236}">
                  <a16:creationId xmlns:a16="http://schemas.microsoft.com/office/drawing/2014/main" id="{E7CC2FA4-B35D-CF54-500A-386DA81A2BA8}"/>
                </a:ext>
              </a:extLst>
            </p:cNvPr>
            <p:cNvSpPr/>
            <p:nvPr/>
          </p:nvSpPr>
          <p:spPr>
            <a:xfrm>
              <a:off x="859365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6" name="Freeform 5590">
              <a:extLst>
                <a:ext uri="{FF2B5EF4-FFF2-40B4-BE49-F238E27FC236}">
                  <a16:creationId xmlns:a16="http://schemas.microsoft.com/office/drawing/2014/main" id="{DC2AF9A4-DB2C-DC5F-102F-30CE2A50DB44}"/>
                </a:ext>
              </a:extLst>
            </p:cNvPr>
            <p:cNvSpPr/>
            <p:nvPr/>
          </p:nvSpPr>
          <p:spPr>
            <a:xfrm>
              <a:off x="857943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7" name="Freeform 5591">
              <a:extLst>
                <a:ext uri="{FF2B5EF4-FFF2-40B4-BE49-F238E27FC236}">
                  <a16:creationId xmlns:a16="http://schemas.microsoft.com/office/drawing/2014/main" id="{B43E6820-344B-B05E-503B-C197157A9B64}"/>
                </a:ext>
              </a:extLst>
            </p:cNvPr>
            <p:cNvSpPr/>
            <p:nvPr/>
          </p:nvSpPr>
          <p:spPr>
            <a:xfrm>
              <a:off x="859759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8" name="Freeform 5592">
              <a:extLst>
                <a:ext uri="{FF2B5EF4-FFF2-40B4-BE49-F238E27FC236}">
                  <a16:creationId xmlns:a16="http://schemas.microsoft.com/office/drawing/2014/main" id="{5D9308AF-FF72-1272-EF09-1E363011764D}"/>
                </a:ext>
              </a:extLst>
            </p:cNvPr>
            <p:cNvSpPr/>
            <p:nvPr/>
          </p:nvSpPr>
          <p:spPr>
            <a:xfrm>
              <a:off x="8583370"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49" name="Freeform 5593">
              <a:extLst>
                <a:ext uri="{FF2B5EF4-FFF2-40B4-BE49-F238E27FC236}">
                  <a16:creationId xmlns:a16="http://schemas.microsoft.com/office/drawing/2014/main" id="{2A4FBE1D-EE2C-EF2D-1280-D5DC88DA860C}"/>
                </a:ext>
              </a:extLst>
            </p:cNvPr>
            <p:cNvSpPr/>
            <p:nvPr/>
          </p:nvSpPr>
          <p:spPr>
            <a:xfrm>
              <a:off x="860152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0" name="Freeform 5594">
              <a:extLst>
                <a:ext uri="{FF2B5EF4-FFF2-40B4-BE49-F238E27FC236}">
                  <a16:creationId xmlns:a16="http://schemas.microsoft.com/office/drawing/2014/main" id="{816F9D4A-E1C9-A30A-C40E-E6BAB2D44E65}"/>
                </a:ext>
              </a:extLst>
            </p:cNvPr>
            <p:cNvSpPr/>
            <p:nvPr/>
          </p:nvSpPr>
          <p:spPr>
            <a:xfrm>
              <a:off x="858540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1" name="Freeform 5595">
              <a:extLst>
                <a:ext uri="{FF2B5EF4-FFF2-40B4-BE49-F238E27FC236}">
                  <a16:creationId xmlns:a16="http://schemas.microsoft.com/office/drawing/2014/main" id="{826E587D-2230-63C3-98D0-0DDED81D2AF5}"/>
                </a:ext>
              </a:extLst>
            </p:cNvPr>
            <p:cNvSpPr/>
            <p:nvPr/>
          </p:nvSpPr>
          <p:spPr>
            <a:xfrm>
              <a:off x="860343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2" name="Freeform 5596">
              <a:extLst>
                <a:ext uri="{FF2B5EF4-FFF2-40B4-BE49-F238E27FC236}">
                  <a16:creationId xmlns:a16="http://schemas.microsoft.com/office/drawing/2014/main" id="{40C1F6FD-4CA2-A97D-EF2D-87763507BD7F}"/>
                </a:ext>
              </a:extLst>
            </p:cNvPr>
            <p:cNvSpPr/>
            <p:nvPr/>
          </p:nvSpPr>
          <p:spPr>
            <a:xfrm>
              <a:off x="858540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3" name="Freeform 5597">
              <a:extLst>
                <a:ext uri="{FF2B5EF4-FFF2-40B4-BE49-F238E27FC236}">
                  <a16:creationId xmlns:a16="http://schemas.microsoft.com/office/drawing/2014/main" id="{0E0C07F4-16A3-3FE7-269C-27F38D2CED85}"/>
                </a:ext>
              </a:extLst>
            </p:cNvPr>
            <p:cNvSpPr/>
            <p:nvPr/>
          </p:nvSpPr>
          <p:spPr>
            <a:xfrm>
              <a:off x="860343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4" name="Freeform 5598">
              <a:extLst>
                <a:ext uri="{FF2B5EF4-FFF2-40B4-BE49-F238E27FC236}">
                  <a16:creationId xmlns:a16="http://schemas.microsoft.com/office/drawing/2014/main" id="{48190714-F218-32BA-BB4D-DD87DEACDA98}"/>
                </a:ext>
              </a:extLst>
            </p:cNvPr>
            <p:cNvSpPr/>
            <p:nvPr/>
          </p:nvSpPr>
          <p:spPr>
            <a:xfrm>
              <a:off x="8589211"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5" name="Freeform 5599">
              <a:extLst>
                <a:ext uri="{FF2B5EF4-FFF2-40B4-BE49-F238E27FC236}">
                  <a16:creationId xmlns:a16="http://schemas.microsoft.com/office/drawing/2014/main" id="{754C390E-AE65-C1EC-41D2-90690FBA4405}"/>
                </a:ext>
              </a:extLst>
            </p:cNvPr>
            <p:cNvSpPr/>
            <p:nvPr/>
          </p:nvSpPr>
          <p:spPr>
            <a:xfrm>
              <a:off x="860736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6" name="Freeform 5600">
              <a:extLst>
                <a:ext uri="{FF2B5EF4-FFF2-40B4-BE49-F238E27FC236}">
                  <a16:creationId xmlns:a16="http://schemas.microsoft.com/office/drawing/2014/main" id="{927153ED-47AA-8647-7062-01B6275D2259}"/>
                </a:ext>
              </a:extLst>
            </p:cNvPr>
            <p:cNvSpPr/>
            <p:nvPr/>
          </p:nvSpPr>
          <p:spPr>
            <a:xfrm>
              <a:off x="8589211"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7" name="Freeform 5601">
              <a:extLst>
                <a:ext uri="{FF2B5EF4-FFF2-40B4-BE49-F238E27FC236}">
                  <a16:creationId xmlns:a16="http://schemas.microsoft.com/office/drawing/2014/main" id="{8169E31C-51BF-BEED-BA12-4F7FF7EB2F1E}"/>
                </a:ext>
              </a:extLst>
            </p:cNvPr>
            <p:cNvSpPr/>
            <p:nvPr/>
          </p:nvSpPr>
          <p:spPr>
            <a:xfrm>
              <a:off x="860736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8" name="Freeform 5602">
              <a:extLst>
                <a:ext uri="{FF2B5EF4-FFF2-40B4-BE49-F238E27FC236}">
                  <a16:creationId xmlns:a16="http://schemas.microsoft.com/office/drawing/2014/main" id="{3BDA63F4-8CA5-72D5-9FB1-E63B47ADEAD3}"/>
                </a:ext>
              </a:extLst>
            </p:cNvPr>
            <p:cNvSpPr/>
            <p:nvPr/>
          </p:nvSpPr>
          <p:spPr>
            <a:xfrm>
              <a:off x="859124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59" name="Freeform 5603">
              <a:extLst>
                <a:ext uri="{FF2B5EF4-FFF2-40B4-BE49-F238E27FC236}">
                  <a16:creationId xmlns:a16="http://schemas.microsoft.com/office/drawing/2014/main" id="{92EE8DA6-B8EC-C4F2-F0B9-75CF2DBC3617}"/>
                </a:ext>
              </a:extLst>
            </p:cNvPr>
            <p:cNvSpPr/>
            <p:nvPr/>
          </p:nvSpPr>
          <p:spPr>
            <a:xfrm>
              <a:off x="86092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0" name="Freeform 5604">
              <a:extLst>
                <a:ext uri="{FF2B5EF4-FFF2-40B4-BE49-F238E27FC236}">
                  <a16:creationId xmlns:a16="http://schemas.microsoft.com/office/drawing/2014/main" id="{D9D918F9-3CB9-1A28-677C-D94F79C40828}"/>
                </a:ext>
              </a:extLst>
            </p:cNvPr>
            <p:cNvSpPr/>
            <p:nvPr/>
          </p:nvSpPr>
          <p:spPr>
            <a:xfrm>
              <a:off x="859124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1" name="Freeform 5605">
              <a:extLst>
                <a:ext uri="{FF2B5EF4-FFF2-40B4-BE49-F238E27FC236}">
                  <a16:creationId xmlns:a16="http://schemas.microsoft.com/office/drawing/2014/main" id="{3406CA62-E4F4-D12C-CD18-B9964C9FE21C}"/>
                </a:ext>
              </a:extLst>
            </p:cNvPr>
            <p:cNvSpPr/>
            <p:nvPr/>
          </p:nvSpPr>
          <p:spPr>
            <a:xfrm>
              <a:off x="86092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2" name="Freeform 5606">
              <a:extLst>
                <a:ext uri="{FF2B5EF4-FFF2-40B4-BE49-F238E27FC236}">
                  <a16:creationId xmlns:a16="http://schemas.microsoft.com/office/drawing/2014/main" id="{5EA998A9-7170-B202-CD77-64717BD6F3AF}"/>
                </a:ext>
              </a:extLst>
            </p:cNvPr>
            <p:cNvSpPr/>
            <p:nvPr/>
          </p:nvSpPr>
          <p:spPr>
            <a:xfrm>
              <a:off x="8593274"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3" name="Freeform 5607">
              <a:extLst>
                <a:ext uri="{FF2B5EF4-FFF2-40B4-BE49-F238E27FC236}">
                  <a16:creationId xmlns:a16="http://schemas.microsoft.com/office/drawing/2014/main" id="{55FD4A7D-18FE-EA32-5D72-0FACF987FECB}"/>
                </a:ext>
              </a:extLst>
            </p:cNvPr>
            <p:cNvSpPr/>
            <p:nvPr/>
          </p:nvSpPr>
          <p:spPr>
            <a:xfrm>
              <a:off x="861130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4" name="Freeform 5608">
              <a:extLst>
                <a:ext uri="{FF2B5EF4-FFF2-40B4-BE49-F238E27FC236}">
                  <a16:creationId xmlns:a16="http://schemas.microsoft.com/office/drawing/2014/main" id="{4D276BCE-09AA-632E-951E-FD65FD67F0A8}"/>
                </a:ext>
              </a:extLst>
            </p:cNvPr>
            <p:cNvSpPr/>
            <p:nvPr/>
          </p:nvSpPr>
          <p:spPr>
            <a:xfrm>
              <a:off x="8595178"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5" name="Freeform 5609">
              <a:extLst>
                <a:ext uri="{FF2B5EF4-FFF2-40B4-BE49-F238E27FC236}">
                  <a16:creationId xmlns:a16="http://schemas.microsoft.com/office/drawing/2014/main" id="{AA3AFC92-1903-FAAE-5B77-D4C05A2C70F3}"/>
                </a:ext>
              </a:extLst>
            </p:cNvPr>
            <p:cNvSpPr/>
            <p:nvPr/>
          </p:nvSpPr>
          <p:spPr>
            <a:xfrm>
              <a:off x="8613208"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6" name="Freeform 5610">
              <a:extLst>
                <a:ext uri="{FF2B5EF4-FFF2-40B4-BE49-F238E27FC236}">
                  <a16:creationId xmlns:a16="http://schemas.microsoft.com/office/drawing/2014/main" id="{447125D7-4DD0-C55C-5772-3CEF7229F15F}"/>
                </a:ext>
              </a:extLst>
            </p:cNvPr>
            <p:cNvSpPr/>
            <p:nvPr/>
          </p:nvSpPr>
          <p:spPr>
            <a:xfrm>
              <a:off x="8595178"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7" name="Freeform 5611">
              <a:extLst>
                <a:ext uri="{FF2B5EF4-FFF2-40B4-BE49-F238E27FC236}">
                  <a16:creationId xmlns:a16="http://schemas.microsoft.com/office/drawing/2014/main" id="{CBEDAC7C-4E77-B11F-0411-EB5D10B6A7E8}"/>
                </a:ext>
              </a:extLst>
            </p:cNvPr>
            <p:cNvSpPr/>
            <p:nvPr/>
          </p:nvSpPr>
          <p:spPr>
            <a:xfrm>
              <a:off x="8613208"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8" name="Freeform 5612">
              <a:extLst>
                <a:ext uri="{FF2B5EF4-FFF2-40B4-BE49-F238E27FC236}">
                  <a16:creationId xmlns:a16="http://schemas.microsoft.com/office/drawing/2014/main" id="{5F22E211-3177-CA84-45A4-478E9DEEA4ED}"/>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69" name="Freeform 5613">
              <a:extLst>
                <a:ext uri="{FF2B5EF4-FFF2-40B4-BE49-F238E27FC236}">
                  <a16:creationId xmlns:a16="http://schemas.microsoft.com/office/drawing/2014/main" id="{8E376745-AF0D-5D46-A7FC-6064DA920680}"/>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0" name="Freeform 5614">
              <a:extLst>
                <a:ext uri="{FF2B5EF4-FFF2-40B4-BE49-F238E27FC236}">
                  <a16:creationId xmlns:a16="http://schemas.microsoft.com/office/drawing/2014/main" id="{14D77BD2-391B-9A1F-B9D0-085F5E6E07C7}"/>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1" name="Freeform 5615">
              <a:extLst>
                <a:ext uri="{FF2B5EF4-FFF2-40B4-BE49-F238E27FC236}">
                  <a16:creationId xmlns:a16="http://schemas.microsoft.com/office/drawing/2014/main" id="{8BFEAB5A-1B0D-8BE7-F61C-E2DC74CA97F9}"/>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2" name="Freeform 5616">
              <a:extLst>
                <a:ext uri="{FF2B5EF4-FFF2-40B4-BE49-F238E27FC236}">
                  <a16:creationId xmlns:a16="http://schemas.microsoft.com/office/drawing/2014/main" id="{766C3A3A-E61D-7214-4015-5588520DE388}"/>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3" name="Freeform 5617">
              <a:extLst>
                <a:ext uri="{FF2B5EF4-FFF2-40B4-BE49-F238E27FC236}">
                  <a16:creationId xmlns:a16="http://schemas.microsoft.com/office/drawing/2014/main" id="{04289B48-F7FB-60E9-DEF4-771A54FA2555}"/>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4" name="Freeform 5618">
              <a:extLst>
                <a:ext uri="{FF2B5EF4-FFF2-40B4-BE49-F238E27FC236}">
                  <a16:creationId xmlns:a16="http://schemas.microsoft.com/office/drawing/2014/main" id="{CE142906-BAD0-52C1-6A34-5F3D7A23116E}"/>
                </a:ext>
              </a:extLst>
            </p:cNvPr>
            <p:cNvSpPr/>
            <p:nvPr/>
          </p:nvSpPr>
          <p:spPr>
            <a:xfrm>
              <a:off x="8601146"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5" name="Freeform 5619">
              <a:extLst>
                <a:ext uri="{FF2B5EF4-FFF2-40B4-BE49-F238E27FC236}">
                  <a16:creationId xmlns:a16="http://schemas.microsoft.com/office/drawing/2014/main" id="{38E6C773-ACBC-7E23-2E69-8BA02FA4C0FF}"/>
                </a:ext>
              </a:extLst>
            </p:cNvPr>
            <p:cNvSpPr/>
            <p:nvPr/>
          </p:nvSpPr>
          <p:spPr>
            <a:xfrm>
              <a:off x="861917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6" name="Freeform 5620">
              <a:extLst>
                <a:ext uri="{FF2B5EF4-FFF2-40B4-BE49-F238E27FC236}">
                  <a16:creationId xmlns:a16="http://schemas.microsoft.com/office/drawing/2014/main" id="{39230B34-E6DE-25BD-5923-BCB2C9D336FF}"/>
                </a:ext>
              </a:extLst>
            </p:cNvPr>
            <p:cNvSpPr/>
            <p:nvPr/>
          </p:nvSpPr>
          <p:spPr>
            <a:xfrm>
              <a:off x="8601146"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7" name="Freeform 5621">
              <a:extLst>
                <a:ext uri="{FF2B5EF4-FFF2-40B4-BE49-F238E27FC236}">
                  <a16:creationId xmlns:a16="http://schemas.microsoft.com/office/drawing/2014/main" id="{000CB095-A8F3-3E52-AB18-F7A94206EB0D}"/>
                </a:ext>
              </a:extLst>
            </p:cNvPr>
            <p:cNvSpPr/>
            <p:nvPr/>
          </p:nvSpPr>
          <p:spPr>
            <a:xfrm>
              <a:off x="861917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8" name="Freeform 5622">
              <a:extLst>
                <a:ext uri="{FF2B5EF4-FFF2-40B4-BE49-F238E27FC236}">
                  <a16:creationId xmlns:a16="http://schemas.microsoft.com/office/drawing/2014/main" id="{A0119C33-AB0C-753D-FDB0-2DE77674E41D}"/>
                </a:ext>
              </a:extLst>
            </p:cNvPr>
            <p:cNvSpPr/>
            <p:nvPr/>
          </p:nvSpPr>
          <p:spPr>
            <a:xfrm>
              <a:off x="8616763"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79" name="Freeform 5623">
              <a:extLst>
                <a:ext uri="{FF2B5EF4-FFF2-40B4-BE49-F238E27FC236}">
                  <a16:creationId xmlns:a16="http://schemas.microsoft.com/office/drawing/2014/main" id="{E6EBF2E1-1651-437C-BFDB-4317541B2395}"/>
                </a:ext>
              </a:extLst>
            </p:cNvPr>
            <p:cNvSpPr/>
            <p:nvPr/>
          </p:nvSpPr>
          <p:spPr>
            <a:xfrm>
              <a:off x="863479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0" name="Freeform 5624">
              <a:extLst>
                <a:ext uri="{FF2B5EF4-FFF2-40B4-BE49-F238E27FC236}">
                  <a16:creationId xmlns:a16="http://schemas.microsoft.com/office/drawing/2014/main" id="{0B45F427-326A-6878-4B13-75B89E387BAF}"/>
                </a:ext>
              </a:extLst>
            </p:cNvPr>
            <p:cNvSpPr/>
            <p:nvPr/>
          </p:nvSpPr>
          <p:spPr>
            <a:xfrm>
              <a:off x="8622603"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1" name="Freeform 5625">
              <a:extLst>
                <a:ext uri="{FF2B5EF4-FFF2-40B4-BE49-F238E27FC236}">
                  <a16:creationId xmlns:a16="http://schemas.microsoft.com/office/drawing/2014/main" id="{B661D6E0-C5BE-32DF-104B-3931F98A8B71}"/>
                </a:ext>
              </a:extLst>
            </p:cNvPr>
            <p:cNvSpPr/>
            <p:nvPr/>
          </p:nvSpPr>
          <p:spPr>
            <a:xfrm>
              <a:off x="8640760"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2" name="Freeform 5626">
              <a:extLst>
                <a:ext uri="{FF2B5EF4-FFF2-40B4-BE49-F238E27FC236}">
                  <a16:creationId xmlns:a16="http://schemas.microsoft.com/office/drawing/2014/main" id="{2C4E3BD8-5C32-88EA-A959-5C1B53D6816E}"/>
                </a:ext>
              </a:extLst>
            </p:cNvPr>
            <p:cNvSpPr/>
            <p:nvPr/>
          </p:nvSpPr>
          <p:spPr>
            <a:xfrm>
              <a:off x="862463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3" name="Freeform 5627">
              <a:extLst>
                <a:ext uri="{FF2B5EF4-FFF2-40B4-BE49-F238E27FC236}">
                  <a16:creationId xmlns:a16="http://schemas.microsoft.com/office/drawing/2014/main" id="{42320661-AD31-F130-FC6E-9A2B4152FAF3}"/>
                </a:ext>
              </a:extLst>
            </p:cNvPr>
            <p:cNvSpPr/>
            <p:nvPr/>
          </p:nvSpPr>
          <p:spPr>
            <a:xfrm>
              <a:off x="864266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4" name="Freeform 5628">
              <a:extLst>
                <a:ext uri="{FF2B5EF4-FFF2-40B4-BE49-F238E27FC236}">
                  <a16:creationId xmlns:a16="http://schemas.microsoft.com/office/drawing/2014/main" id="{3E986AC0-4DCA-0B53-B3B2-B77DB199FB6E}"/>
                </a:ext>
              </a:extLst>
            </p:cNvPr>
            <p:cNvSpPr/>
            <p:nvPr/>
          </p:nvSpPr>
          <p:spPr>
            <a:xfrm>
              <a:off x="862653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5" name="Freeform 5629">
              <a:extLst>
                <a:ext uri="{FF2B5EF4-FFF2-40B4-BE49-F238E27FC236}">
                  <a16:creationId xmlns:a16="http://schemas.microsoft.com/office/drawing/2014/main" id="{58C60391-A97D-1838-8AA2-E062098958AF}"/>
                </a:ext>
              </a:extLst>
            </p:cNvPr>
            <p:cNvSpPr/>
            <p:nvPr/>
          </p:nvSpPr>
          <p:spPr>
            <a:xfrm>
              <a:off x="864456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6" name="Freeform 5630">
              <a:extLst>
                <a:ext uri="{FF2B5EF4-FFF2-40B4-BE49-F238E27FC236}">
                  <a16:creationId xmlns:a16="http://schemas.microsoft.com/office/drawing/2014/main" id="{9D5DC4CE-658D-9527-8A8C-EDCDA758F7F9}"/>
                </a:ext>
              </a:extLst>
            </p:cNvPr>
            <p:cNvSpPr/>
            <p:nvPr/>
          </p:nvSpPr>
          <p:spPr>
            <a:xfrm>
              <a:off x="862653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7" name="Freeform 5631">
              <a:extLst>
                <a:ext uri="{FF2B5EF4-FFF2-40B4-BE49-F238E27FC236}">
                  <a16:creationId xmlns:a16="http://schemas.microsoft.com/office/drawing/2014/main" id="{45949F33-A0D6-3E42-A2FB-0572E15DFC39}"/>
                </a:ext>
              </a:extLst>
            </p:cNvPr>
            <p:cNvSpPr/>
            <p:nvPr/>
          </p:nvSpPr>
          <p:spPr>
            <a:xfrm>
              <a:off x="864456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8" name="Freeform 5632">
              <a:extLst>
                <a:ext uri="{FF2B5EF4-FFF2-40B4-BE49-F238E27FC236}">
                  <a16:creationId xmlns:a16="http://schemas.microsoft.com/office/drawing/2014/main" id="{945D177C-6BE9-37C2-318E-93AF62F9FDA9}"/>
                </a:ext>
              </a:extLst>
            </p:cNvPr>
            <p:cNvSpPr/>
            <p:nvPr/>
          </p:nvSpPr>
          <p:spPr>
            <a:xfrm>
              <a:off x="862844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89" name="Freeform 5633">
              <a:extLst>
                <a:ext uri="{FF2B5EF4-FFF2-40B4-BE49-F238E27FC236}">
                  <a16:creationId xmlns:a16="http://schemas.microsoft.com/office/drawing/2014/main" id="{67BFCD2A-96D6-EBE7-19E1-E0FCE7D063EF}"/>
                </a:ext>
              </a:extLst>
            </p:cNvPr>
            <p:cNvSpPr/>
            <p:nvPr/>
          </p:nvSpPr>
          <p:spPr>
            <a:xfrm>
              <a:off x="864647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0" name="Freeform 5634">
              <a:extLst>
                <a:ext uri="{FF2B5EF4-FFF2-40B4-BE49-F238E27FC236}">
                  <a16:creationId xmlns:a16="http://schemas.microsoft.com/office/drawing/2014/main" id="{645EBD06-D80E-7638-62E0-CEEACD9CFA57}"/>
                </a:ext>
              </a:extLst>
            </p:cNvPr>
            <p:cNvSpPr/>
            <p:nvPr/>
          </p:nvSpPr>
          <p:spPr>
            <a:xfrm>
              <a:off x="863047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1" name="Freeform 5635">
              <a:extLst>
                <a:ext uri="{FF2B5EF4-FFF2-40B4-BE49-F238E27FC236}">
                  <a16:creationId xmlns:a16="http://schemas.microsoft.com/office/drawing/2014/main" id="{0630AA81-260B-228A-80A5-E479084F4E93}"/>
                </a:ext>
              </a:extLst>
            </p:cNvPr>
            <p:cNvSpPr/>
            <p:nvPr/>
          </p:nvSpPr>
          <p:spPr>
            <a:xfrm>
              <a:off x="864850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2" name="Freeform 5636">
              <a:extLst>
                <a:ext uri="{FF2B5EF4-FFF2-40B4-BE49-F238E27FC236}">
                  <a16:creationId xmlns:a16="http://schemas.microsoft.com/office/drawing/2014/main" id="{869235E3-AF63-137F-43F9-AEF01F9D5A23}"/>
                </a:ext>
              </a:extLst>
            </p:cNvPr>
            <p:cNvSpPr/>
            <p:nvPr/>
          </p:nvSpPr>
          <p:spPr>
            <a:xfrm>
              <a:off x="863047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3" name="Freeform 5637">
              <a:extLst>
                <a:ext uri="{FF2B5EF4-FFF2-40B4-BE49-F238E27FC236}">
                  <a16:creationId xmlns:a16="http://schemas.microsoft.com/office/drawing/2014/main" id="{6E539104-C85F-4204-5222-F7E7A9313691}"/>
                </a:ext>
              </a:extLst>
            </p:cNvPr>
            <p:cNvSpPr/>
            <p:nvPr/>
          </p:nvSpPr>
          <p:spPr>
            <a:xfrm>
              <a:off x="864850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4" name="Freeform 5638">
              <a:extLst>
                <a:ext uri="{FF2B5EF4-FFF2-40B4-BE49-F238E27FC236}">
                  <a16:creationId xmlns:a16="http://schemas.microsoft.com/office/drawing/2014/main" id="{E641A078-F7A6-B39A-5082-9105404190CA}"/>
                </a:ext>
              </a:extLst>
            </p:cNvPr>
            <p:cNvSpPr/>
            <p:nvPr/>
          </p:nvSpPr>
          <p:spPr>
            <a:xfrm>
              <a:off x="8634411"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5" name="Freeform 5639">
              <a:extLst>
                <a:ext uri="{FF2B5EF4-FFF2-40B4-BE49-F238E27FC236}">
                  <a16:creationId xmlns:a16="http://schemas.microsoft.com/office/drawing/2014/main" id="{8F363D46-A914-F5CC-91A6-FA6769547B53}"/>
                </a:ext>
              </a:extLst>
            </p:cNvPr>
            <p:cNvSpPr/>
            <p:nvPr/>
          </p:nvSpPr>
          <p:spPr>
            <a:xfrm>
              <a:off x="865244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6" name="Freeform 5640">
              <a:extLst>
                <a:ext uri="{FF2B5EF4-FFF2-40B4-BE49-F238E27FC236}">
                  <a16:creationId xmlns:a16="http://schemas.microsoft.com/office/drawing/2014/main" id="{F36C4D13-BB13-CA01-AB2C-6C5F2D92690F}"/>
                </a:ext>
              </a:extLst>
            </p:cNvPr>
            <p:cNvSpPr/>
            <p:nvPr/>
          </p:nvSpPr>
          <p:spPr>
            <a:xfrm>
              <a:off x="8636316"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7" name="Freeform 5641">
              <a:extLst>
                <a:ext uri="{FF2B5EF4-FFF2-40B4-BE49-F238E27FC236}">
                  <a16:creationId xmlns:a16="http://schemas.microsoft.com/office/drawing/2014/main" id="{01DFD694-ECDA-FDB5-BDA4-E83A8CD16770}"/>
                </a:ext>
              </a:extLst>
            </p:cNvPr>
            <p:cNvSpPr/>
            <p:nvPr/>
          </p:nvSpPr>
          <p:spPr>
            <a:xfrm>
              <a:off x="86544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8" name="Freeform 5642">
              <a:extLst>
                <a:ext uri="{FF2B5EF4-FFF2-40B4-BE49-F238E27FC236}">
                  <a16:creationId xmlns:a16="http://schemas.microsoft.com/office/drawing/2014/main" id="{CD0B72E0-8F07-316C-91AF-6D1565AA6CDD}"/>
                </a:ext>
              </a:extLst>
            </p:cNvPr>
            <p:cNvSpPr/>
            <p:nvPr/>
          </p:nvSpPr>
          <p:spPr>
            <a:xfrm>
              <a:off x="864621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899" name="Freeform 5643">
              <a:extLst>
                <a:ext uri="{FF2B5EF4-FFF2-40B4-BE49-F238E27FC236}">
                  <a16:creationId xmlns:a16="http://schemas.microsoft.com/office/drawing/2014/main" id="{2796679C-7EC2-B572-4730-66BB9E87EA96}"/>
                </a:ext>
              </a:extLst>
            </p:cNvPr>
            <p:cNvSpPr/>
            <p:nvPr/>
          </p:nvSpPr>
          <p:spPr>
            <a:xfrm>
              <a:off x="866424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0" name="Freeform 5644">
              <a:extLst>
                <a:ext uri="{FF2B5EF4-FFF2-40B4-BE49-F238E27FC236}">
                  <a16:creationId xmlns:a16="http://schemas.microsoft.com/office/drawing/2014/main" id="{A6C6B9B1-4DC0-A177-DB01-33083796133E}"/>
                </a:ext>
              </a:extLst>
            </p:cNvPr>
            <p:cNvSpPr/>
            <p:nvPr/>
          </p:nvSpPr>
          <p:spPr>
            <a:xfrm>
              <a:off x="8648124"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1" name="Freeform 5645">
              <a:extLst>
                <a:ext uri="{FF2B5EF4-FFF2-40B4-BE49-F238E27FC236}">
                  <a16:creationId xmlns:a16="http://schemas.microsoft.com/office/drawing/2014/main" id="{4E3BFC09-68B5-229C-9904-6D9680A87BDC}"/>
                </a:ext>
              </a:extLst>
            </p:cNvPr>
            <p:cNvSpPr/>
            <p:nvPr/>
          </p:nvSpPr>
          <p:spPr>
            <a:xfrm>
              <a:off x="866615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2" name="Freeform 5646">
              <a:extLst>
                <a:ext uri="{FF2B5EF4-FFF2-40B4-BE49-F238E27FC236}">
                  <a16:creationId xmlns:a16="http://schemas.microsoft.com/office/drawing/2014/main" id="{F1BE969D-4A85-00F8-132E-C1A605A3C99C}"/>
                </a:ext>
              </a:extLst>
            </p:cNvPr>
            <p:cNvSpPr/>
            <p:nvPr/>
          </p:nvSpPr>
          <p:spPr>
            <a:xfrm>
              <a:off x="865015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3" name="Freeform 5647">
              <a:extLst>
                <a:ext uri="{FF2B5EF4-FFF2-40B4-BE49-F238E27FC236}">
                  <a16:creationId xmlns:a16="http://schemas.microsoft.com/office/drawing/2014/main" id="{52703118-B7AA-8278-A330-F73D0DEF2FC1}"/>
                </a:ext>
              </a:extLst>
            </p:cNvPr>
            <p:cNvSpPr/>
            <p:nvPr/>
          </p:nvSpPr>
          <p:spPr>
            <a:xfrm>
              <a:off x="866818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4" name="Freeform 5648">
              <a:extLst>
                <a:ext uri="{FF2B5EF4-FFF2-40B4-BE49-F238E27FC236}">
                  <a16:creationId xmlns:a16="http://schemas.microsoft.com/office/drawing/2014/main" id="{452E9089-C95B-A77C-A994-058E7A8E3ABF}"/>
                </a:ext>
              </a:extLst>
            </p:cNvPr>
            <p:cNvSpPr/>
            <p:nvPr/>
          </p:nvSpPr>
          <p:spPr>
            <a:xfrm>
              <a:off x="865015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5" name="Freeform 5649">
              <a:extLst>
                <a:ext uri="{FF2B5EF4-FFF2-40B4-BE49-F238E27FC236}">
                  <a16:creationId xmlns:a16="http://schemas.microsoft.com/office/drawing/2014/main" id="{AF9DC628-2B65-BD30-F2C5-D9835887F348}"/>
                </a:ext>
              </a:extLst>
            </p:cNvPr>
            <p:cNvSpPr/>
            <p:nvPr/>
          </p:nvSpPr>
          <p:spPr>
            <a:xfrm>
              <a:off x="866818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6" name="Freeform 5650">
              <a:extLst>
                <a:ext uri="{FF2B5EF4-FFF2-40B4-BE49-F238E27FC236}">
                  <a16:creationId xmlns:a16="http://schemas.microsoft.com/office/drawing/2014/main" id="{C38FD027-D5B9-BAED-6401-4BAD343FE5A1}"/>
                </a:ext>
              </a:extLst>
            </p:cNvPr>
            <p:cNvSpPr/>
            <p:nvPr/>
          </p:nvSpPr>
          <p:spPr>
            <a:xfrm>
              <a:off x="865193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7" name="Freeform 5651">
              <a:extLst>
                <a:ext uri="{FF2B5EF4-FFF2-40B4-BE49-F238E27FC236}">
                  <a16:creationId xmlns:a16="http://schemas.microsoft.com/office/drawing/2014/main" id="{682548DD-681F-7385-372D-3C6B4D54CFE1}"/>
                </a:ext>
              </a:extLst>
            </p:cNvPr>
            <p:cNvSpPr/>
            <p:nvPr/>
          </p:nvSpPr>
          <p:spPr>
            <a:xfrm>
              <a:off x="867008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8" name="Freeform 5652">
              <a:extLst>
                <a:ext uri="{FF2B5EF4-FFF2-40B4-BE49-F238E27FC236}">
                  <a16:creationId xmlns:a16="http://schemas.microsoft.com/office/drawing/2014/main" id="{56AC988B-54C7-D8B4-3756-1E0D4170F8CE}"/>
                </a:ext>
              </a:extLst>
            </p:cNvPr>
            <p:cNvSpPr/>
            <p:nvPr/>
          </p:nvSpPr>
          <p:spPr>
            <a:xfrm>
              <a:off x="865396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09" name="Freeform 5653">
              <a:extLst>
                <a:ext uri="{FF2B5EF4-FFF2-40B4-BE49-F238E27FC236}">
                  <a16:creationId xmlns:a16="http://schemas.microsoft.com/office/drawing/2014/main" id="{48A3E697-8FA2-E9EC-2D48-C13E4E021445}"/>
                </a:ext>
              </a:extLst>
            </p:cNvPr>
            <p:cNvSpPr/>
            <p:nvPr/>
          </p:nvSpPr>
          <p:spPr>
            <a:xfrm>
              <a:off x="86719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0" name="Freeform 5654">
              <a:extLst>
                <a:ext uri="{FF2B5EF4-FFF2-40B4-BE49-F238E27FC236}">
                  <a16:creationId xmlns:a16="http://schemas.microsoft.com/office/drawing/2014/main" id="{86D3CF86-34BF-53BC-77E7-DA9CD03BBF04}"/>
                </a:ext>
              </a:extLst>
            </p:cNvPr>
            <p:cNvSpPr/>
            <p:nvPr/>
          </p:nvSpPr>
          <p:spPr>
            <a:xfrm>
              <a:off x="865396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1" name="Freeform 5655">
              <a:extLst>
                <a:ext uri="{FF2B5EF4-FFF2-40B4-BE49-F238E27FC236}">
                  <a16:creationId xmlns:a16="http://schemas.microsoft.com/office/drawing/2014/main" id="{81978B7B-D142-9BE3-F4DC-BE070D0D6645}"/>
                </a:ext>
              </a:extLst>
            </p:cNvPr>
            <p:cNvSpPr/>
            <p:nvPr/>
          </p:nvSpPr>
          <p:spPr>
            <a:xfrm>
              <a:off x="86719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2" name="Freeform 5656">
              <a:extLst>
                <a:ext uri="{FF2B5EF4-FFF2-40B4-BE49-F238E27FC236}">
                  <a16:creationId xmlns:a16="http://schemas.microsoft.com/office/drawing/2014/main" id="{AB990159-D0B3-7537-ADD0-CDAEB47C670E}"/>
                </a:ext>
              </a:extLst>
            </p:cNvPr>
            <p:cNvSpPr/>
            <p:nvPr/>
          </p:nvSpPr>
          <p:spPr>
            <a:xfrm>
              <a:off x="865599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3" name="Freeform 5657">
              <a:extLst>
                <a:ext uri="{FF2B5EF4-FFF2-40B4-BE49-F238E27FC236}">
                  <a16:creationId xmlns:a16="http://schemas.microsoft.com/office/drawing/2014/main" id="{4784BF98-B16A-109F-93D4-851F1A9A5C9E}"/>
                </a:ext>
              </a:extLst>
            </p:cNvPr>
            <p:cNvSpPr/>
            <p:nvPr/>
          </p:nvSpPr>
          <p:spPr>
            <a:xfrm>
              <a:off x="867402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4" name="Freeform 5658">
              <a:extLst>
                <a:ext uri="{FF2B5EF4-FFF2-40B4-BE49-F238E27FC236}">
                  <a16:creationId xmlns:a16="http://schemas.microsoft.com/office/drawing/2014/main" id="{EF69A57D-70F2-F04D-F3AE-3CB8EEA5B25B}"/>
                </a:ext>
              </a:extLst>
            </p:cNvPr>
            <p:cNvSpPr/>
            <p:nvPr/>
          </p:nvSpPr>
          <p:spPr>
            <a:xfrm>
              <a:off x="86657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5" name="Freeform 5659">
              <a:extLst>
                <a:ext uri="{FF2B5EF4-FFF2-40B4-BE49-F238E27FC236}">
                  <a16:creationId xmlns:a16="http://schemas.microsoft.com/office/drawing/2014/main" id="{7BA7AA09-8316-8BB5-39A0-9404E889B915}"/>
                </a:ext>
              </a:extLst>
            </p:cNvPr>
            <p:cNvSpPr/>
            <p:nvPr/>
          </p:nvSpPr>
          <p:spPr>
            <a:xfrm>
              <a:off x="86838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6" name="Freeform 5660">
              <a:extLst>
                <a:ext uri="{FF2B5EF4-FFF2-40B4-BE49-F238E27FC236}">
                  <a16:creationId xmlns:a16="http://schemas.microsoft.com/office/drawing/2014/main" id="{613D8B5E-D64D-8194-5FDC-CBC9EF8E8630}"/>
                </a:ext>
              </a:extLst>
            </p:cNvPr>
            <p:cNvSpPr/>
            <p:nvPr/>
          </p:nvSpPr>
          <p:spPr>
            <a:xfrm>
              <a:off x="86657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7" name="Freeform 5661">
              <a:extLst>
                <a:ext uri="{FF2B5EF4-FFF2-40B4-BE49-F238E27FC236}">
                  <a16:creationId xmlns:a16="http://schemas.microsoft.com/office/drawing/2014/main" id="{53DB22D7-B118-4EBE-9E85-0FE1E28E4203}"/>
                </a:ext>
              </a:extLst>
            </p:cNvPr>
            <p:cNvSpPr/>
            <p:nvPr/>
          </p:nvSpPr>
          <p:spPr>
            <a:xfrm>
              <a:off x="86838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8" name="Freeform 5662">
              <a:extLst>
                <a:ext uri="{FF2B5EF4-FFF2-40B4-BE49-F238E27FC236}">
                  <a16:creationId xmlns:a16="http://schemas.microsoft.com/office/drawing/2014/main" id="{838CA5BA-E915-CC98-00B9-17FC9AE56694}"/>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19" name="Freeform 5663">
              <a:extLst>
                <a:ext uri="{FF2B5EF4-FFF2-40B4-BE49-F238E27FC236}">
                  <a16:creationId xmlns:a16="http://schemas.microsoft.com/office/drawing/2014/main" id="{D3FE771A-3614-C380-E690-572D6C7F67A9}"/>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0" name="Freeform 5664">
              <a:extLst>
                <a:ext uri="{FF2B5EF4-FFF2-40B4-BE49-F238E27FC236}">
                  <a16:creationId xmlns:a16="http://schemas.microsoft.com/office/drawing/2014/main" id="{98B4DE9B-FCF9-000F-61C5-607FBE108EDA}"/>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1" name="Freeform 5665">
              <a:extLst>
                <a:ext uri="{FF2B5EF4-FFF2-40B4-BE49-F238E27FC236}">
                  <a16:creationId xmlns:a16="http://schemas.microsoft.com/office/drawing/2014/main" id="{741400A8-06E4-6492-D4D4-82E8CF250C2B}"/>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2" name="Freeform 5666">
              <a:extLst>
                <a:ext uri="{FF2B5EF4-FFF2-40B4-BE49-F238E27FC236}">
                  <a16:creationId xmlns:a16="http://schemas.microsoft.com/office/drawing/2014/main" id="{6CFE7BA4-9FDD-38C2-FFEF-806DBDDD9CD0}"/>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3" name="Freeform 5667">
              <a:extLst>
                <a:ext uri="{FF2B5EF4-FFF2-40B4-BE49-F238E27FC236}">
                  <a16:creationId xmlns:a16="http://schemas.microsoft.com/office/drawing/2014/main" id="{BEF13A65-A1BC-8DAA-2B5F-E88F09127A7B}"/>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4" name="Freeform 5668">
              <a:extLst>
                <a:ext uri="{FF2B5EF4-FFF2-40B4-BE49-F238E27FC236}">
                  <a16:creationId xmlns:a16="http://schemas.microsoft.com/office/drawing/2014/main" id="{BDB1126D-65D7-DD12-AE39-120431D831C4}"/>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5" name="Freeform 5669">
              <a:extLst>
                <a:ext uri="{FF2B5EF4-FFF2-40B4-BE49-F238E27FC236}">
                  <a16:creationId xmlns:a16="http://schemas.microsoft.com/office/drawing/2014/main" id="{A63CA426-51DC-932B-60F8-E13BDB3DA708}"/>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6" name="Freeform 5670">
              <a:extLst>
                <a:ext uri="{FF2B5EF4-FFF2-40B4-BE49-F238E27FC236}">
                  <a16:creationId xmlns:a16="http://schemas.microsoft.com/office/drawing/2014/main" id="{F4E70D01-01E9-7047-F2F4-AD961831519E}"/>
                </a:ext>
              </a:extLst>
            </p:cNvPr>
            <p:cNvSpPr/>
            <p:nvPr/>
          </p:nvSpPr>
          <p:spPr>
            <a:xfrm>
              <a:off x="867161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7" name="Freeform 5671">
              <a:extLst>
                <a:ext uri="{FF2B5EF4-FFF2-40B4-BE49-F238E27FC236}">
                  <a16:creationId xmlns:a16="http://schemas.microsoft.com/office/drawing/2014/main" id="{FAB32201-6A4E-A419-9B83-229ED916BF85}"/>
                </a:ext>
              </a:extLst>
            </p:cNvPr>
            <p:cNvSpPr/>
            <p:nvPr/>
          </p:nvSpPr>
          <p:spPr>
            <a:xfrm>
              <a:off x="868964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8" name="Freeform 5672">
              <a:extLst>
                <a:ext uri="{FF2B5EF4-FFF2-40B4-BE49-F238E27FC236}">
                  <a16:creationId xmlns:a16="http://schemas.microsoft.com/office/drawing/2014/main" id="{56986DC6-D12D-B059-B1EC-624DA8B857E9}"/>
                </a:ext>
              </a:extLst>
            </p:cNvPr>
            <p:cNvSpPr/>
            <p:nvPr/>
          </p:nvSpPr>
          <p:spPr>
            <a:xfrm>
              <a:off x="867161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29" name="Freeform 5673">
              <a:extLst>
                <a:ext uri="{FF2B5EF4-FFF2-40B4-BE49-F238E27FC236}">
                  <a16:creationId xmlns:a16="http://schemas.microsoft.com/office/drawing/2014/main" id="{DF2D6280-8AA4-9C99-E8ED-D6D046B9D288}"/>
                </a:ext>
              </a:extLst>
            </p:cNvPr>
            <p:cNvSpPr/>
            <p:nvPr/>
          </p:nvSpPr>
          <p:spPr>
            <a:xfrm>
              <a:off x="868964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0" name="Freeform 5674">
              <a:extLst>
                <a:ext uri="{FF2B5EF4-FFF2-40B4-BE49-F238E27FC236}">
                  <a16:creationId xmlns:a16="http://schemas.microsoft.com/office/drawing/2014/main" id="{4BA9CB5B-B979-DC02-7641-E8982B33A5BB}"/>
                </a:ext>
              </a:extLst>
            </p:cNvPr>
            <p:cNvSpPr/>
            <p:nvPr/>
          </p:nvSpPr>
          <p:spPr>
            <a:xfrm>
              <a:off x="8675549"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1" name="Freeform 5675">
              <a:extLst>
                <a:ext uri="{FF2B5EF4-FFF2-40B4-BE49-F238E27FC236}">
                  <a16:creationId xmlns:a16="http://schemas.microsoft.com/office/drawing/2014/main" id="{EE58ACBF-939D-1B84-70B7-336C47416C8B}"/>
                </a:ext>
              </a:extLst>
            </p:cNvPr>
            <p:cNvSpPr/>
            <p:nvPr/>
          </p:nvSpPr>
          <p:spPr>
            <a:xfrm>
              <a:off x="869357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2" name="Freeform 5676">
              <a:extLst>
                <a:ext uri="{FF2B5EF4-FFF2-40B4-BE49-F238E27FC236}">
                  <a16:creationId xmlns:a16="http://schemas.microsoft.com/office/drawing/2014/main" id="{78F127A9-D920-085A-C2AD-9CADCF12CAE7}"/>
                </a:ext>
              </a:extLst>
            </p:cNvPr>
            <p:cNvSpPr/>
            <p:nvPr/>
          </p:nvSpPr>
          <p:spPr>
            <a:xfrm>
              <a:off x="8675549"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3" name="Freeform 5677">
              <a:extLst>
                <a:ext uri="{FF2B5EF4-FFF2-40B4-BE49-F238E27FC236}">
                  <a16:creationId xmlns:a16="http://schemas.microsoft.com/office/drawing/2014/main" id="{E6057B66-18FF-DCFB-CB3A-03EA672C7C97}"/>
                </a:ext>
              </a:extLst>
            </p:cNvPr>
            <p:cNvSpPr/>
            <p:nvPr/>
          </p:nvSpPr>
          <p:spPr>
            <a:xfrm>
              <a:off x="869357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4" name="Freeform 5678">
              <a:extLst>
                <a:ext uri="{FF2B5EF4-FFF2-40B4-BE49-F238E27FC236}">
                  <a16:creationId xmlns:a16="http://schemas.microsoft.com/office/drawing/2014/main" id="{5E158FA0-7EE5-2E86-1CA4-93655866819D}"/>
                </a:ext>
              </a:extLst>
            </p:cNvPr>
            <p:cNvSpPr/>
            <p:nvPr/>
          </p:nvSpPr>
          <p:spPr>
            <a:xfrm>
              <a:off x="867745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5" name="Freeform 5679">
              <a:extLst>
                <a:ext uri="{FF2B5EF4-FFF2-40B4-BE49-F238E27FC236}">
                  <a16:creationId xmlns:a16="http://schemas.microsoft.com/office/drawing/2014/main" id="{2CE2C93E-AF55-EC41-13A5-3E1DBC4E6D33}"/>
                </a:ext>
              </a:extLst>
            </p:cNvPr>
            <p:cNvSpPr/>
            <p:nvPr/>
          </p:nvSpPr>
          <p:spPr>
            <a:xfrm>
              <a:off x="869548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6" name="Freeform 5680">
              <a:extLst>
                <a:ext uri="{FF2B5EF4-FFF2-40B4-BE49-F238E27FC236}">
                  <a16:creationId xmlns:a16="http://schemas.microsoft.com/office/drawing/2014/main" id="{FA8996E4-9AD6-CF6F-F656-A0B39E36F147}"/>
                </a:ext>
              </a:extLst>
            </p:cNvPr>
            <p:cNvSpPr/>
            <p:nvPr/>
          </p:nvSpPr>
          <p:spPr>
            <a:xfrm>
              <a:off x="868342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7" name="Freeform 5681">
              <a:extLst>
                <a:ext uri="{FF2B5EF4-FFF2-40B4-BE49-F238E27FC236}">
                  <a16:creationId xmlns:a16="http://schemas.microsoft.com/office/drawing/2014/main" id="{D584C57D-BB8A-DA96-040B-5C82C39AE16C}"/>
                </a:ext>
              </a:extLst>
            </p:cNvPr>
            <p:cNvSpPr/>
            <p:nvPr/>
          </p:nvSpPr>
          <p:spPr>
            <a:xfrm>
              <a:off x="87014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8" name="Freeform 5682">
              <a:extLst>
                <a:ext uri="{FF2B5EF4-FFF2-40B4-BE49-F238E27FC236}">
                  <a16:creationId xmlns:a16="http://schemas.microsoft.com/office/drawing/2014/main" id="{6F76ED4D-D650-1EBC-BEAC-A346F6D0D7E3}"/>
                </a:ext>
              </a:extLst>
            </p:cNvPr>
            <p:cNvSpPr/>
            <p:nvPr/>
          </p:nvSpPr>
          <p:spPr>
            <a:xfrm>
              <a:off x="868342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39" name="Freeform 5683">
              <a:extLst>
                <a:ext uri="{FF2B5EF4-FFF2-40B4-BE49-F238E27FC236}">
                  <a16:creationId xmlns:a16="http://schemas.microsoft.com/office/drawing/2014/main" id="{968B83BC-E3C8-1512-CEEC-46DCB7830043}"/>
                </a:ext>
              </a:extLst>
            </p:cNvPr>
            <p:cNvSpPr/>
            <p:nvPr/>
          </p:nvSpPr>
          <p:spPr>
            <a:xfrm>
              <a:off x="87014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0" name="Freeform 5684">
              <a:extLst>
                <a:ext uri="{FF2B5EF4-FFF2-40B4-BE49-F238E27FC236}">
                  <a16:creationId xmlns:a16="http://schemas.microsoft.com/office/drawing/2014/main" id="{08CBFE1D-8BCF-1D54-06F6-8EB8615B3B05}"/>
                </a:ext>
              </a:extLst>
            </p:cNvPr>
            <p:cNvSpPr/>
            <p:nvPr/>
          </p:nvSpPr>
          <p:spPr>
            <a:xfrm>
              <a:off x="868735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1" name="Freeform 5685">
              <a:extLst>
                <a:ext uri="{FF2B5EF4-FFF2-40B4-BE49-F238E27FC236}">
                  <a16:creationId xmlns:a16="http://schemas.microsoft.com/office/drawing/2014/main" id="{E52B80BE-3FEB-8C63-D47A-090CE35678F6}"/>
                </a:ext>
              </a:extLst>
            </p:cNvPr>
            <p:cNvSpPr/>
            <p:nvPr/>
          </p:nvSpPr>
          <p:spPr>
            <a:xfrm>
              <a:off x="870538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2" name="Freeform 5686">
              <a:extLst>
                <a:ext uri="{FF2B5EF4-FFF2-40B4-BE49-F238E27FC236}">
                  <a16:creationId xmlns:a16="http://schemas.microsoft.com/office/drawing/2014/main" id="{F364CB1B-7E57-6421-082D-057E2AD197BF}"/>
                </a:ext>
              </a:extLst>
            </p:cNvPr>
            <p:cNvSpPr/>
            <p:nvPr/>
          </p:nvSpPr>
          <p:spPr>
            <a:xfrm>
              <a:off x="868926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3" name="Freeform 5687">
              <a:extLst>
                <a:ext uri="{FF2B5EF4-FFF2-40B4-BE49-F238E27FC236}">
                  <a16:creationId xmlns:a16="http://schemas.microsoft.com/office/drawing/2014/main" id="{8F022956-FFD7-CE6F-2722-59DD823DF55D}"/>
                </a:ext>
              </a:extLst>
            </p:cNvPr>
            <p:cNvSpPr/>
            <p:nvPr/>
          </p:nvSpPr>
          <p:spPr>
            <a:xfrm>
              <a:off x="870729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4" name="Freeform 5688">
              <a:extLst>
                <a:ext uri="{FF2B5EF4-FFF2-40B4-BE49-F238E27FC236}">
                  <a16:creationId xmlns:a16="http://schemas.microsoft.com/office/drawing/2014/main" id="{62ED7B9B-20EC-700B-8A3F-FD83EE154D98}"/>
                </a:ext>
              </a:extLst>
            </p:cNvPr>
            <p:cNvSpPr/>
            <p:nvPr/>
          </p:nvSpPr>
          <p:spPr>
            <a:xfrm>
              <a:off x="869510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5" name="Freeform 5689">
              <a:extLst>
                <a:ext uri="{FF2B5EF4-FFF2-40B4-BE49-F238E27FC236}">
                  <a16:creationId xmlns:a16="http://schemas.microsoft.com/office/drawing/2014/main" id="{1F303AD4-03B3-AA48-A672-84765D788D9F}"/>
                </a:ext>
              </a:extLst>
            </p:cNvPr>
            <p:cNvSpPr/>
            <p:nvPr/>
          </p:nvSpPr>
          <p:spPr>
            <a:xfrm>
              <a:off x="871325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6" name="Freeform 5690">
              <a:extLst>
                <a:ext uri="{FF2B5EF4-FFF2-40B4-BE49-F238E27FC236}">
                  <a16:creationId xmlns:a16="http://schemas.microsoft.com/office/drawing/2014/main" id="{6D20514C-88B9-6664-972D-BA03542F45F9}"/>
                </a:ext>
              </a:extLst>
            </p:cNvPr>
            <p:cNvSpPr/>
            <p:nvPr/>
          </p:nvSpPr>
          <p:spPr>
            <a:xfrm>
              <a:off x="8697133"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7" name="Freeform 5691">
              <a:extLst>
                <a:ext uri="{FF2B5EF4-FFF2-40B4-BE49-F238E27FC236}">
                  <a16:creationId xmlns:a16="http://schemas.microsoft.com/office/drawing/2014/main" id="{964B78DC-A98A-97E9-4402-5EB55FAAC74D}"/>
                </a:ext>
              </a:extLst>
            </p:cNvPr>
            <p:cNvSpPr/>
            <p:nvPr/>
          </p:nvSpPr>
          <p:spPr>
            <a:xfrm>
              <a:off x="871516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8" name="Freeform 5692">
              <a:extLst>
                <a:ext uri="{FF2B5EF4-FFF2-40B4-BE49-F238E27FC236}">
                  <a16:creationId xmlns:a16="http://schemas.microsoft.com/office/drawing/2014/main" id="{0D81EC5E-0110-4D73-A2F5-2502B08E21C4}"/>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49" name="Freeform 5693">
              <a:extLst>
                <a:ext uri="{FF2B5EF4-FFF2-40B4-BE49-F238E27FC236}">
                  <a16:creationId xmlns:a16="http://schemas.microsoft.com/office/drawing/2014/main" id="{7D46260B-E493-87DE-4D97-0003AA4E2E22}"/>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0" name="Freeform 5694">
              <a:extLst>
                <a:ext uri="{FF2B5EF4-FFF2-40B4-BE49-F238E27FC236}">
                  <a16:creationId xmlns:a16="http://schemas.microsoft.com/office/drawing/2014/main" id="{E22CEE5D-AF0C-5F71-BD93-9EC30D7411E3}"/>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1" name="Freeform 5695">
              <a:extLst>
                <a:ext uri="{FF2B5EF4-FFF2-40B4-BE49-F238E27FC236}">
                  <a16:creationId xmlns:a16="http://schemas.microsoft.com/office/drawing/2014/main" id="{4E671990-8F6B-59A8-A24C-D9D31792FCED}"/>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2" name="Freeform 5696">
              <a:extLst>
                <a:ext uri="{FF2B5EF4-FFF2-40B4-BE49-F238E27FC236}">
                  <a16:creationId xmlns:a16="http://schemas.microsoft.com/office/drawing/2014/main" id="{3D0D0A55-A93F-54DB-4A5E-5746F4D65915}"/>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3" name="Freeform 5697">
              <a:extLst>
                <a:ext uri="{FF2B5EF4-FFF2-40B4-BE49-F238E27FC236}">
                  <a16:creationId xmlns:a16="http://schemas.microsoft.com/office/drawing/2014/main" id="{0B651630-993B-F43D-12B5-AB39D936CBEA}"/>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4" name="Freeform 5698">
              <a:extLst>
                <a:ext uri="{FF2B5EF4-FFF2-40B4-BE49-F238E27FC236}">
                  <a16:creationId xmlns:a16="http://schemas.microsoft.com/office/drawing/2014/main" id="{C0732C8A-AC66-E491-2683-B9A41517F19C}"/>
                </a:ext>
              </a:extLst>
            </p:cNvPr>
            <p:cNvSpPr/>
            <p:nvPr/>
          </p:nvSpPr>
          <p:spPr>
            <a:xfrm>
              <a:off x="870094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5" name="Freeform 5699">
              <a:extLst>
                <a:ext uri="{FF2B5EF4-FFF2-40B4-BE49-F238E27FC236}">
                  <a16:creationId xmlns:a16="http://schemas.microsoft.com/office/drawing/2014/main" id="{2F228D85-314E-75E0-5D23-0798C96A3615}"/>
                </a:ext>
              </a:extLst>
            </p:cNvPr>
            <p:cNvSpPr/>
            <p:nvPr/>
          </p:nvSpPr>
          <p:spPr>
            <a:xfrm>
              <a:off x="871909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6" name="Freeform 5700">
              <a:extLst>
                <a:ext uri="{FF2B5EF4-FFF2-40B4-BE49-F238E27FC236}">
                  <a16:creationId xmlns:a16="http://schemas.microsoft.com/office/drawing/2014/main" id="{BD49E9E3-00F0-26BA-A489-BFDD521C4DF1}"/>
                </a:ext>
              </a:extLst>
            </p:cNvPr>
            <p:cNvSpPr/>
            <p:nvPr/>
          </p:nvSpPr>
          <p:spPr>
            <a:xfrm>
              <a:off x="870297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7" name="Freeform 5701">
              <a:extLst>
                <a:ext uri="{FF2B5EF4-FFF2-40B4-BE49-F238E27FC236}">
                  <a16:creationId xmlns:a16="http://schemas.microsoft.com/office/drawing/2014/main" id="{C186835F-DDE1-AEED-407C-0D5BF4852684}"/>
                </a:ext>
              </a:extLst>
            </p:cNvPr>
            <p:cNvSpPr/>
            <p:nvPr/>
          </p:nvSpPr>
          <p:spPr>
            <a:xfrm>
              <a:off x="872100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8" name="Freeform 5702">
              <a:extLst>
                <a:ext uri="{FF2B5EF4-FFF2-40B4-BE49-F238E27FC236}">
                  <a16:creationId xmlns:a16="http://schemas.microsoft.com/office/drawing/2014/main" id="{F4CB2722-E590-E201-621E-60D5935FC6ED}"/>
                </a:ext>
              </a:extLst>
            </p:cNvPr>
            <p:cNvSpPr/>
            <p:nvPr/>
          </p:nvSpPr>
          <p:spPr>
            <a:xfrm>
              <a:off x="870894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59" name="Freeform 5703">
              <a:extLst>
                <a:ext uri="{FF2B5EF4-FFF2-40B4-BE49-F238E27FC236}">
                  <a16:creationId xmlns:a16="http://schemas.microsoft.com/office/drawing/2014/main" id="{D1A00894-C26A-9375-77C3-899D34EBD22E}"/>
                </a:ext>
              </a:extLst>
            </p:cNvPr>
            <p:cNvSpPr/>
            <p:nvPr/>
          </p:nvSpPr>
          <p:spPr>
            <a:xfrm>
              <a:off x="87269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0" name="Freeform 5704">
              <a:extLst>
                <a:ext uri="{FF2B5EF4-FFF2-40B4-BE49-F238E27FC236}">
                  <a16:creationId xmlns:a16="http://schemas.microsoft.com/office/drawing/2014/main" id="{AE7EA82B-12BC-33CD-E43E-953491C678C7}"/>
                </a:ext>
              </a:extLst>
            </p:cNvPr>
            <p:cNvSpPr/>
            <p:nvPr/>
          </p:nvSpPr>
          <p:spPr>
            <a:xfrm>
              <a:off x="870894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1" name="Freeform 5705">
              <a:extLst>
                <a:ext uri="{FF2B5EF4-FFF2-40B4-BE49-F238E27FC236}">
                  <a16:creationId xmlns:a16="http://schemas.microsoft.com/office/drawing/2014/main" id="{6AA068A9-169B-E7F7-9327-5ED33C9F1359}"/>
                </a:ext>
              </a:extLst>
            </p:cNvPr>
            <p:cNvSpPr/>
            <p:nvPr/>
          </p:nvSpPr>
          <p:spPr>
            <a:xfrm>
              <a:off x="87269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2" name="Freeform 5706">
              <a:extLst>
                <a:ext uri="{FF2B5EF4-FFF2-40B4-BE49-F238E27FC236}">
                  <a16:creationId xmlns:a16="http://schemas.microsoft.com/office/drawing/2014/main" id="{17389169-02A4-E531-E3F1-BFE5896EB426}"/>
                </a:ext>
              </a:extLst>
            </p:cNvPr>
            <p:cNvSpPr/>
            <p:nvPr/>
          </p:nvSpPr>
          <p:spPr>
            <a:xfrm>
              <a:off x="871084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3" name="Freeform 5707">
              <a:extLst>
                <a:ext uri="{FF2B5EF4-FFF2-40B4-BE49-F238E27FC236}">
                  <a16:creationId xmlns:a16="http://schemas.microsoft.com/office/drawing/2014/main" id="{D5539AF7-A43D-D269-AA77-70379330CE49}"/>
                </a:ext>
              </a:extLst>
            </p:cNvPr>
            <p:cNvSpPr/>
            <p:nvPr/>
          </p:nvSpPr>
          <p:spPr>
            <a:xfrm>
              <a:off x="872887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4" name="Freeform 5708">
              <a:extLst>
                <a:ext uri="{FF2B5EF4-FFF2-40B4-BE49-F238E27FC236}">
                  <a16:creationId xmlns:a16="http://schemas.microsoft.com/office/drawing/2014/main" id="{4560DC72-CDEB-7F4F-D4CE-34E7EBE67B47}"/>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5" name="Freeform 5709">
              <a:extLst>
                <a:ext uri="{FF2B5EF4-FFF2-40B4-BE49-F238E27FC236}">
                  <a16:creationId xmlns:a16="http://schemas.microsoft.com/office/drawing/2014/main" id="{5BB59726-B6BE-94CC-F7A9-8112DB9F9819}"/>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6" name="Freeform 5710">
              <a:extLst>
                <a:ext uri="{FF2B5EF4-FFF2-40B4-BE49-F238E27FC236}">
                  <a16:creationId xmlns:a16="http://schemas.microsoft.com/office/drawing/2014/main" id="{4E7B8591-2AB3-2956-5CF9-39FE13EFB058}"/>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7" name="Freeform 5711">
              <a:extLst>
                <a:ext uri="{FF2B5EF4-FFF2-40B4-BE49-F238E27FC236}">
                  <a16:creationId xmlns:a16="http://schemas.microsoft.com/office/drawing/2014/main" id="{2243EA53-CE02-F3DE-FAD9-7D58F285CE23}"/>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8" name="Freeform 5712">
              <a:extLst>
                <a:ext uri="{FF2B5EF4-FFF2-40B4-BE49-F238E27FC236}">
                  <a16:creationId xmlns:a16="http://schemas.microsoft.com/office/drawing/2014/main" id="{5E518A43-E3A3-3B01-F7C9-4FB018B0CB0D}"/>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69" name="Freeform 5713">
              <a:extLst>
                <a:ext uri="{FF2B5EF4-FFF2-40B4-BE49-F238E27FC236}">
                  <a16:creationId xmlns:a16="http://schemas.microsoft.com/office/drawing/2014/main" id="{0E39316B-CE79-0931-1D92-8EC0C1422C14}"/>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0" name="Freeform 5714">
              <a:extLst>
                <a:ext uri="{FF2B5EF4-FFF2-40B4-BE49-F238E27FC236}">
                  <a16:creationId xmlns:a16="http://schemas.microsoft.com/office/drawing/2014/main" id="{DEC0DCBC-3488-C245-175F-BEE16D7BC327}"/>
                </a:ext>
              </a:extLst>
            </p:cNvPr>
            <p:cNvSpPr/>
            <p:nvPr/>
          </p:nvSpPr>
          <p:spPr>
            <a:xfrm>
              <a:off x="871871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1" name="Freeform 5715">
              <a:extLst>
                <a:ext uri="{FF2B5EF4-FFF2-40B4-BE49-F238E27FC236}">
                  <a16:creationId xmlns:a16="http://schemas.microsoft.com/office/drawing/2014/main" id="{760216B2-AE21-E4FE-22F8-16DCD0CA0855}"/>
                </a:ext>
              </a:extLst>
            </p:cNvPr>
            <p:cNvSpPr/>
            <p:nvPr/>
          </p:nvSpPr>
          <p:spPr>
            <a:xfrm>
              <a:off x="873674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2" name="Freeform 5716">
              <a:extLst>
                <a:ext uri="{FF2B5EF4-FFF2-40B4-BE49-F238E27FC236}">
                  <a16:creationId xmlns:a16="http://schemas.microsoft.com/office/drawing/2014/main" id="{D48669C2-2414-EDFD-7503-83BE1C516869}"/>
                </a:ext>
              </a:extLst>
            </p:cNvPr>
            <p:cNvSpPr/>
            <p:nvPr/>
          </p:nvSpPr>
          <p:spPr>
            <a:xfrm>
              <a:off x="872062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3" name="Freeform 5717">
              <a:extLst>
                <a:ext uri="{FF2B5EF4-FFF2-40B4-BE49-F238E27FC236}">
                  <a16:creationId xmlns:a16="http://schemas.microsoft.com/office/drawing/2014/main" id="{F5272A32-2B22-F2BB-0F02-E3E5ECB7D775}"/>
                </a:ext>
              </a:extLst>
            </p:cNvPr>
            <p:cNvSpPr/>
            <p:nvPr/>
          </p:nvSpPr>
          <p:spPr>
            <a:xfrm>
              <a:off x="873865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4" name="Freeform 5718">
              <a:extLst>
                <a:ext uri="{FF2B5EF4-FFF2-40B4-BE49-F238E27FC236}">
                  <a16:creationId xmlns:a16="http://schemas.microsoft.com/office/drawing/2014/main" id="{349DE796-17B1-322D-5253-1407FFCE3E6D}"/>
                </a:ext>
              </a:extLst>
            </p:cNvPr>
            <p:cNvSpPr/>
            <p:nvPr/>
          </p:nvSpPr>
          <p:spPr>
            <a:xfrm>
              <a:off x="872455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5" name="Freeform 5719">
              <a:extLst>
                <a:ext uri="{FF2B5EF4-FFF2-40B4-BE49-F238E27FC236}">
                  <a16:creationId xmlns:a16="http://schemas.microsoft.com/office/drawing/2014/main" id="{66091397-574B-E364-15AD-FE7E3D0EB39D}"/>
                </a:ext>
              </a:extLst>
            </p:cNvPr>
            <p:cNvSpPr/>
            <p:nvPr/>
          </p:nvSpPr>
          <p:spPr>
            <a:xfrm>
              <a:off x="874258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6" name="Freeform 5720">
              <a:extLst>
                <a:ext uri="{FF2B5EF4-FFF2-40B4-BE49-F238E27FC236}">
                  <a16:creationId xmlns:a16="http://schemas.microsoft.com/office/drawing/2014/main" id="{C7A30F1D-F68E-EA29-D46F-B3DF1963941A}"/>
                </a:ext>
              </a:extLst>
            </p:cNvPr>
            <p:cNvSpPr/>
            <p:nvPr/>
          </p:nvSpPr>
          <p:spPr>
            <a:xfrm>
              <a:off x="872455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7" name="Freeform 5721">
              <a:extLst>
                <a:ext uri="{FF2B5EF4-FFF2-40B4-BE49-F238E27FC236}">
                  <a16:creationId xmlns:a16="http://schemas.microsoft.com/office/drawing/2014/main" id="{FBCFA968-A40D-4AB1-00E5-CB6CC4C7F277}"/>
                </a:ext>
              </a:extLst>
            </p:cNvPr>
            <p:cNvSpPr/>
            <p:nvPr/>
          </p:nvSpPr>
          <p:spPr>
            <a:xfrm>
              <a:off x="874258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8" name="Freeform 5722">
              <a:extLst>
                <a:ext uri="{FF2B5EF4-FFF2-40B4-BE49-F238E27FC236}">
                  <a16:creationId xmlns:a16="http://schemas.microsoft.com/office/drawing/2014/main" id="{CD3A3FCF-2DC7-F0E0-ACC4-91AA851C32C3}"/>
                </a:ext>
              </a:extLst>
            </p:cNvPr>
            <p:cNvSpPr/>
            <p:nvPr/>
          </p:nvSpPr>
          <p:spPr>
            <a:xfrm>
              <a:off x="8734335"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79" name="Freeform 5723">
              <a:extLst>
                <a:ext uri="{FF2B5EF4-FFF2-40B4-BE49-F238E27FC236}">
                  <a16:creationId xmlns:a16="http://schemas.microsoft.com/office/drawing/2014/main" id="{08DFBF2A-7D51-0381-F182-476ED7C31281}"/>
                </a:ext>
              </a:extLst>
            </p:cNvPr>
            <p:cNvSpPr/>
            <p:nvPr/>
          </p:nvSpPr>
          <p:spPr>
            <a:xfrm>
              <a:off x="875236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0" name="Freeform 5724">
              <a:extLst>
                <a:ext uri="{FF2B5EF4-FFF2-40B4-BE49-F238E27FC236}">
                  <a16:creationId xmlns:a16="http://schemas.microsoft.com/office/drawing/2014/main" id="{D5D1F7DF-9CB2-DE04-E07A-C11706D8E20C}"/>
                </a:ext>
              </a:extLst>
            </p:cNvPr>
            <p:cNvSpPr/>
            <p:nvPr/>
          </p:nvSpPr>
          <p:spPr>
            <a:xfrm>
              <a:off x="8734335"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1" name="Freeform 5725">
              <a:extLst>
                <a:ext uri="{FF2B5EF4-FFF2-40B4-BE49-F238E27FC236}">
                  <a16:creationId xmlns:a16="http://schemas.microsoft.com/office/drawing/2014/main" id="{BF85E236-1594-61EA-0741-EE2992F4C382}"/>
                </a:ext>
              </a:extLst>
            </p:cNvPr>
            <p:cNvSpPr/>
            <p:nvPr/>
          </p:nvSpPr>
          <p:spPr>
            <a:xfrm>
              <a:off x="875236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2" name="Freeform 5726">
              <a:extLst>
                <a:ext uri="{FF2B5EF4-FFF2-40B4-BE49-F238E27FC236}">
                  <a16:creationId xmlns:a16="http://schemas.microsoft.com/office/drawing/2014/main" id="{3184F6BA-0ADD-BC49-7B28-9E29AD435B45}"/>
                </a:ext>
              </a:extLst>
            </p:cNvPr>
            <p:cNvSpPr/>
            <p:nvPr/>
          </p:nvSpPr>
          <p:spPr>
            <a:xfrm>
              <a:off x="874220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3" name="Freeform 5727">
              <a:extLst>
                <a:ext uri="{FF2B5EF4-FFF2-40B4-BE49-F238E27FC236}">
                  <a16:creationId xmlns:a16="http://schemas.microsoft.com/office/drawing/2014/main" id="{BAE6E4B2-D5AF-AFBD-C408-A139A4472944}"/>
                </a:ext>
              </a:extLst>
            </p:cNvPr>
            <p:cNvSpPr/>
            <p:nvPr/>
          </p:nvSpPr>
          <p:spPr>
            <a:xfrm>
              <a:off x="876023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4" name="Freeform 5728">
              <a:extLst>
                <a:ext uri="{FF2B5EF4-FFF2-40B4-BE49-F238E27FC236}">
                  <a16:creationId xmlns:a16="http://schemas.microsoft.com/office/drawing/2014/main" id="{67DAE3D4-E257-3439-38EE-DC07DBDC35D1}"/>
                </a:ext>
              </a:extLst>
            </p:cNvPr>
            <p:cNvSpPr/>
            <p:nvPr/>
          </p:nvSpPr>
          <p:spPr>
            <a:xfrm>
              <a:off x="874220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5" name="Freeform 5729">
              <a:extLst>
                <a:ext uri="{FF2B5EF4-FFF2-40B4-BE49-F238E27FC236}">
                  <a16:creationId xmlns:a16="http://schemas.microsoft.com/office/drawing/2014/main" id="{A4BE6C56-71D0-7C83-A5CA-C8A4C8630936}"/>
                </a:ext>
              </a:extLst>
            </p:cNvPr>
            <p:cNvSpPr/>
            <p:nvPr/>
          </p:nvSpPr>
          <p:spPr>
            <a:xfrm>
              <a:off x="876023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6" name="Freeform 5730">
              <a:extLst>
                <a:ext uri="{FF2B5EF4-FFF2-40B4-BE49-F238E27FC236}">
                  <a16:creationId xmlns:a16="http://schemas.microsoft.com/office/drawing/2014/main" id="{A988A584-D5B9-8B25-16F4-8451E1732D72}"/>
                </a:ext>
              </a:extLst>
            </p:cNvPr>
            <p:cNvSpPr/>
            <p:nvPr/>
          </p:nvSpPr>
          <p:spPr>
            <a:xfrm>
              <a:off x="8746143"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7" name="Freeform 5731">
              <a:extLst>
                <a:ext uri="{FF2B5EF4-FFF2-40B4-BE49-F238E27FC236}">
                  <a16:creationId xmlns:a16="http://schemas.microsoft.com/office/drawing/2014/main" id="{80AAE029-C845-0A71-8AB7-6DEF756E1E39}"/>
                </a:ext>
              </a:extLst>
            </p:cNvPr>
            <p:cNvSpPr/>
            <p:nvPr/>
          </p:nvSpPr>
          <p:spPr>
            <a:xfrm>
              <a:off x="876417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8" name="Freeform 5732">
              <a:extLst>
                <a:ext uri="{FF2B5EF4-FFF2-40B4-BE49-F238E27FC236}">
                  <a16:creationId xmlns:a16="http://schemas.microsoft.com/office/drawing/2014/main" id="{FFDA771D-FE82-A66F-40E9-A262DA4DF3B0}"/>
                </a:ext>
              </a:extLst>
            </p:cNvPr>
            <p:cNvSpPr/>
            <p:nvPr/>
          </p:nvSpPr>
          <p:spPr>
            <a:xfrm>
              <a:off x="874995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89" name="Freeform 5733">
              <a:extLst>
                <a:ext uri="{FF2B5EF4-FFF2-40B4-BE49-F238E27FC236}">
                  <a16:creationId xmlns:a16="http://schemas.microsoft.com/office/drawing/2014/main" id="{DA44ECE3-6A78-4A66-B1D2-EC53552B1B2A}"/>
                </a:ext>
              </a:extLst>
            </p:cNvPr>
            <p:cNvSpPr/>
            <p:nvPr/>
          </p:nvSpPr>
          <p:spPr>
            <a:xfrm>
              <a:off x="876798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0" name="Freeform 5734">
              <a:extLst>
                <a:ext uri="{FF2B5EF4-FFF2-40B4-BE49-F238E27FC236}">
                  <a16:creationId xmlns:a16="http://schemas.microsoft.com/office/drawing/2014/main" id="{0409CA86-8A48-2386-62FA-D47FAA250A08}"/>
                </a:ext>
              </a:extLst>
            </p:cNvPr>
            <p:cNvSpPr/>
            <p:nvPr/>
          </p:nvSpPr>
          <p:spPr>
            <a:xfrm>
              <a:off x="875388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1" name="Freeform 5735">
              <a:extLst>
                <a:ext uri="{FF2B5EF4-FFF2-40B4-BE49-F238E27FC236}">
                  <a16:creationId xmlns:a16="http://schemas.microsoft.com/office/drawing/2014/main" id="{10F51981-98A1-51AB-F916-6C2714EF1F64}"/>
                </a:ext>
              </a:extLst>
            </p:cNvPr>
            <p:cNvSpPr/>
            <p:nvPr/>
          </p:nvSpPr>
          <p:spPr>
            <a:xfrm>
              <a:off x="877191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2" name="Freeform 5736">
              <a:extLst>
                <a:ext uri="{FF2B5EF4-FFF2-40B4-BE49-F238E27FC236}">
                  <a16:creationId xmlns:a16="http://schemas.microsoft.com/office/drawing/2014/main" id="{3C1953E2-8223-A04A-5556-B76D8FCA8E21}"/>
                </a:ext>
              </a:extLst>
            </p:cNvPr>
            <p:cNvSpPr/>
            <p:nvPr/>
          </p:nvSpPr>
          <p:spPr>
            <a:xfrm>
              <a:off x="875782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3" name="Freeform 5737">
              <a:extLst>
                <a:ext uri="{FF2B5EF4-FFF2-40B4-BE49-F238E27FC236}">
                  <a16:creationId xmlns:a16="http://schemas.microsoft.com/office/drawing/2014/main" id="{C39F3961-2ECE-E83F-3B99-9C69A1F9BB4F}"/>
                </a:ext>
              </a:extLst>
            </p:cNvPr>
            <p:cNvSpPr/>
            <p:nvPr/>
          </p:nvSpPr>
          <p:spPr>
            <a:xfrm>
              <a:off x="877598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4" name="Freeform 5738">
              <a:extLst>
                <a:ext uri="{FF2B5EF4-FFF2-40B4-BE49-F238E27FC236}">
                  <a16:creationId xmlns:a16="http://schemas.microsoft.com/office/drawing/2014/main" id="{D39811DD-CEA0-F614-2AD9-C708B396B354}"/>
                </a:ext>
              </a:extLst>
            </p:cNvPr>
            <p:cNvSpPr/>
            <p:nvPr/>
          </p:nvSpPr>
          <p:spPr>
            <a:xfrm>
              <a:off x="8759855"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5" name="Freeform 5739">
              <a:extLst>
                <a:ext uri="{FF2B5EF4-FFF2-40B4-BE49-F238E27FC236}">
                  <a16:creationId xmlns:a16="http://schemas.microsoft.com/office/drawing/2014/main" id="{A26CA4E3-7EE8-1958-43A6-7EB94A1A6DB0}"/>
                </a:ext>
              </a:extLst>
            </p:cNvPr>
            <p:cNvSpPr/>
            <p:nvPr/>
          </p:nvSpPr>
          <p:spPr>
            <a:xfrm>
              <a:off x="877788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6" name="Freeform 5740">
              <a:extLst>
                <a:ext uri="{FF2B5EF4-FFF2-40B4-BE49-F238E27FC236}">
                  <a16:creationId xmlns:a16="http://schemas.microsoft.com/office/drawing/2014/main" id="{1F134B6B-AB00-086E-1EA3-971B408E1AA2}"/>
                </a:ext>
              </a:extLst>
            </p:cNvPr>
            <p:cNvSpPr/>
            <p:nvPr/>
          </p:nvSpPr>
          <p:spPr>
            <a:xfrm>
              <a:off x="8767600"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7" name="Freeform 5741">
              <a:extLst>
                <a:ext uri="{FF2B5EF4-FFF2-40B4-BE49-F238E27FC236}">
                  <a16:creationId xmlns:a16="http://schemas.microsoft.com/office/drawing/2014/main" id="{ABF512B5-F520-A59D-2768-C714E8C084C9}"/>
                </a:ext>
              </a:extLst>
            </p:cNvPr>
            <p:cNvSpPr/>
            <p:nvPr/>
          </p:nvSpPr>
          <p:spPr>
            <a:xfrm>
              <a:off x="878575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8" name="Freeform 5742">
              <a:extLst>
                <a:ext uri="{FF2B5EF4-FFF2-40B4-BE49-F238E27FC236}">
                  <a16:creationId xmlns:a16="http://schemas.microsoft.com/office/drawing/2014/main" id="{C148E5A7-4677-F09F-AE90-72031B986BD4}"/>
                </a:ext>
              </a:extLst>
            </p:cNvPr>
            <p:cNvSpPr/>
            <p:nvPr/>
          </p:nvSpPr>
          <p:spPr>
            <a:xfrm>
              <a:off x="876963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3999" name="Freeform 5743">
              <a:extLst>
                <a:ext uri="{FF2B5EF4-FFF2-40B4-BE49-F238E27FC236}">
                  <a16:creationId xmlns:a16="http://schemas.microsoft.com/office/drawing/2014/main" id="{AB519BA7-E6F3-83B4-1B97-F6B039668092}"/>
                </a:ext>
              </a:extLst>
            </p:cNvPr>
            <p:cNvSpPr/>
            <p:nvPr/>
          </p:nvSpPr>
          <p:spPr>
            <a:xfrm>
              <a:off x="878766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0" name="Freeform 5744">
              <a:extLst>
                <a:ext uri="{FF2B5EF4-FFF2-40B4-BE49-F238E27FC236}">
                  <a16:creationId xmlns:a16="http://schemas.microsoft.com/office/drawing/2014/main" id="{0E8DB7B7-36A7-B682-872A-F3659F1E80F6}"/>
                </a:ext>
              </a:extLst>
            </p:cNvPr>
            <p:cNvSpPr/>
            <p:nvPr/>
          </p:nvSpPr>
          <p:spPr>
            <a:xfrm>
              <a:off x="876963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1" name="Freeform 5745">
              <a:extLst>
                <a:ext uri="{FF2B5EF4-FFF2-40B4-BE49-F238E27FC236}">
                  <a16:creationId xmlns:a16="http://schemas.microsoft.com/office/drawing/2014/main" id="{9D21B364-4B89-E386-7874-CB932A94F4FD}"/>
                </a:ext>
              </a:extLst>
            </p:cNvPr>
            <p:cNvSpPr/>
            <p:nvPr/>
          </p:nvSpPr>
          <p:spPr>
            <a:xfrm>
              <a:off x="878766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2" name="Freeform 5746">
              <a:extLst>
                <a:ext uri="{FF2B5EF4-FFF2-40B4-BE49-F238E27FC236}">
                  <a16:creationId xmlns:a16="http://schemas.microsoft.com/office/drawing/2014/main" id="{61B913F0-85B1-0DBA-F324-045A21EF2709}"/>
                </a:ext>
              </a:extLst>
            </p:cNvPr>
            <p:cNvSpPr/>
            <p:nvPr/>
          </p:nvSpPr>
          <p:spPr>
            <a:xfrm>
              <a:off x="87754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3" name="Freeform 5747">
              <a:extLst>
                <a:ext uri="{FF2B5EF4-FFF2-40B4-BE49-F238E27FC236}">
                  <a16:creationId xmlns:a16="http://schemas.microsoft.com/office/drawing/2014/main" id="{11DA8435-EA00-CF13-3D1E-14A60F82270F}"/>
                </a:ext>
              </a:extLst>
            </p:cNvPr>
            <p:cNvSpPr/>
            <p:nvPr/>
          </p:nvSpPr>
          <p:spPr>
            <a:xfrm>
              <a:off x="87935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4" name="Freeform 5748">
              <a:extLst>
                <a:ext uri="{FF2B5EF4-FFF2-40B4-BE49-F238E27FC236}">
                  <a16:creationId xmlns:a16="http://schemas.microsoft.com/office/drawing/2014/main" id="{845D05B7-BC09-D5CA-FD03-890D4068CE58}"/>
                </a:ext>
              </a:extLst>
            </p:cNvPr>
            <p:cNvSpPr/>
            <p:nvPr/>
          </p:nvSpPr>
          <p:spPr>
            <a:xfrm>
              <a:off x="8777377"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5" name="Freeform 5749">
              <a:extLst>
                <a:ext uri="{FF2B5EF4-FFF2-40B4-BE49-F238E27FC236}">
                  <a16:creationId xmlns:a16="http://schemas.microsoft.com/office/drawing/2014/main" id="{5787029B-F358-9A29-9072-280844C719A5}"/>
                </a:ext>
              </a:extLst>
            </p:cNvPr>
            <p:cNvSpPr/>
            <p:nvPr/>
          </p:nvSpPr>
          <p:spPr>
            <a:xfrm>
              <a:off x="879553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6" name="Freeform 5750">
              <a:extLst>
                <a:ext uri="{FF2B5EF4-FFF2-40B4-BE49-F238E27FC236}">
                  <a16:creationId xmlns:a16="http://schemas.microsoft.com/office/drawing/2014/main" id="{B26DE6A1-E1A3-EBAC-2540-2EC3730249B0}"/>
                </a:ext>
              </a:extLst>
            </p:cNvPr>
            <p:cNvSpPr/>
            <p:nvPr/>
          </p:nvSpPr>
          <p:spPr>
            <a:xfrm>
              <a:off x="87794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7" name="Freeform 5751">
              <a:extLst>
                <a:ext uri="{FF2B5EF4-FFF2-40B4-BE49-F238E27FC236}">
                  <a16:creationId xmlns:a16="http://schemas.microsoft.com/office/drawing/2014/main" id="{B68ADE7A-6E56-BF65-3980-0778B96E0B9D}"/>
                </a:ext>
              </a:extLst>
            </p:cNvPr>
            <p:cNvSpPr/>
            <p:nvPr/>
          </p:nvSpPr>
          <p:spPr>
            <a:xfrm>
              <a:off x="87974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8" name="Freeform 5752">
              <a:extLst>
                <a:ext uri="{FF2B5EF4-FFF2-40B4-BE49-F238E27FC236}">
                  <a16:creationId xmlns:a16="http://schemas.microsoft.com/office/drawing/2014/main" id="{C399B7F9-0191-FECA-C099-0D1F3C3DE181}"/>
                </a:ext>
              </a:extLst>
            </p:cNvPr>
            <p:cNvSpPr/>
            <p:nvPr/>
          </p:nvSpPr>
          <p:spPr>
            <a:xfrm>
              <a:off x="8781440"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09" name="Freeform 5753">
              <a:extLst>
                <a:ext uri="{FF2B5EF4-FFF2-40B4-BE49-F238E27FC236}">
                  <a16:creationId xmlns:a16="http://schemas.microsoft.com/office/drawing/2014/main" id="{5FDD80A8-4540-7E33-7EA6-A8AF43249602}"/>
                </a:ext>
              </a:extLst>
            </p:cNvPr>
            <p:cNvSpPr/>
            <p:nvPr/>
          </p:nvSpPr>
          <p:spPr>
            <a:xfrm>
              <a:off x="879946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0" name="Freeform 5754">
              <a:extLst>
                <a:ext uri="{FF2B5EF4-FFF2-40B4-BE49-F238E27FC236}">
                  <a16:creationId xmlns:a16="http://schemas.microsoft.com/office/drawing/2014/main" id="{8593A002-5257-28BD-9ED1-048AE18B7DAF}"/>
                </a:ext>
              </a:extLst>
            </p:cNvPr>
            <p:cNvSpPr/>
            <p:nvPr/>
          </p:nvSpPr>
          <p:spPr>
            <a:xfrm>
              <a:off x="878537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1" name="Freeform 5755">
              <a:extLst>
                <a:ext uri="{FF2B5EF4-FFF2-40B4-BE49-F238E27FC236}">
                  <a16:creationId xmlns:a16="http://schemas.microsoft.com/office/drawing/2014/main" id="{6982A1D1-C040-39B6-267C-22814311D49E}"/>
                </a:ext>
              </a:extLst>
            </p:cNvPr>
            <p:cNvSpPr/>
            <p:nvPr/>
          </p:nvSpPr>
          <p:spPr>
            <a:xfrm>
              <a:off x="880340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2" name="Freeform 5756">
              <a:extLst>
                <a:ext uri="{FF2B5EF4-FFF2-40B4-BE49-F238E27FC236}">
                  <a16:creationId xmlns:a16="http://schemas.microsoft.com/office/drawing/2014/main" id="{E75286D9-5071-0414-C252-FB2F15F9AC9A}"/>
                </a:ext>
              </a:extLst>
            </p:cNvPr>
            <p:cNvSpPr/>
            <p:nvPr/>
          </p:nvSpPr>
          <p:spPr>
            <a:xfrm>
              <a:off x="878715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3" name="Freeform 5757">
              <a:extLst>
                <a:ext uri="{FF2B5EF4-FFF2-40B4-BE49-F238E27FC236}">
                  <a16:creationId xmlns:a16="http://schemas.microsoft.com/office/drawing/2014/main" id="{DCB2227D-0F78-5EB4-65FC-44729C03E573}"/>
                </a:ext>
              </a:extLst>
            </p:cNvPr>
            <p:cNvSpPr/>
            <p:nvPr/>
          </p:nvSpPr>
          <p:spPr>
            <a:xfrm>
              <a:off x="880531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4" name="Freeform 5758">
              <a:extLst>
                <a:ext uri="{FF2B5EF4-FFF2-40B4-BE49-F238E27FC236}">
                  <a16:creationId xmlns:a16="http://schemas.microsoft.com/office/drawing/2014/main" id="{ED532081-AD02-FEC9-5B57-3D9FA9B422F7}"/>
                </a:ext>
              </a:extLst>
            </p:cNvPr>
            <p:cNvSpPr/>
            <p:nvPr/>
          </p:nvSpPr>
          <p:spPr>
            <a:xfrm>
              <a:off x="879121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5" name="Freeform 5759">
              <a:extLst>
                <a:ext uri="{FF2B5EF4-FFF2-40B4-BE49-F238E27FC236}">
                  <a16:creationId xmlns:a16="http://schemas.microsoft.com/office/drawing/2014/main" id="{00CFE98F-DBB1-1BF5-182F-8CDB942FA2A6}"/>
                </a:ext>
              </a:extLst>
            </p:cNvPr>
            <p:cNvSpPr/>
            <p:nvPr/>
          </p:nvSpPr>
          <p:spPr>
            <a:xfrm>
              <a:off x="880924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6" name="Freeform 5760">
              <a:extLst>
                <a:ext uri="{FF2B5EF4-FFF2-40B4-BE49-F238E27FC236}">
                  <a16:creationId xmlns:a16="http://schemas.microsoft.com/office/drawing/2014/main" id="{89D9132D-0EE4-D76D-F35B-C4ED8B2EFE28}"/>
                </a:ext>
              </a:extLst>
            </p:cNvPr>
            <p:cNvSpPr/>
            <p:nvPr/>
          </p:nvSpPr>
          <p:spPr>
            <a:xfrm>
              <a:off x="8793121"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7" name="Freeform 5761">
              <a:extLst>
                <a:ext uri="{FF2B5EF4-FFF2-40B4-BE49-F238E27FC236}">
                  <a16:creationId xmlns:a16="http://schemas.microsoft.com/office/drawing/2014/main" id="{D72D8E5A-FA4E-3474-5593-495359CAC853}"/>
                </a:ext>
              </a:extLst>
            </p:cNvPr>
            <p:cNvSpPr/>
            <p:nvPr/>
          </p:nvSpPr>
          <p:spPr>
            <a:xfrm>
              <a:off x="88111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8" name="Freeform 5762">
              <a:extLst>
                <a:ext uri="{FF2B5EF4-FFF2-40B4-BE49-F238E27FC236}">
                  <a16:creationId xmlns:a16="http://schemas.microsoft.com/office/drawing/2014/main" id="{8BBCD551-BED1-3741-0C66-BFDBFFD443BB}"/>
                </a:ext>
              </a:extLst>
            </p:cNvPr>
            <p:cNvSpPr/>
            <p:nvPr/>
          </p:nvSpPr>
          <p:spPr>
            <a:xfrm>
              <a:off x="879515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19" name="Freeform 5763">
              <a:extLst>
                <a:ext uri="{FF2B5EF4-FFF2-40B4-BE49-F238E27FC236}">
                  <a16:creationId xmlns:a16="http://schemas.microsoft.com/office/drawing/2014/main" id="{4B1E4264-8E70-325A-F24D-42E266D39F47}"/>
                </a:ext>
              </a:extLst>
            </p:cNvPr>
            <p:cNvSpPr/>
            <p:nvPr/>
          </p:nvSpPr>
          <p:spPr>
            <a:xfrm>
              <a:off x="881318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0" name="Freeform 5764">
              <a:extLst>
                <a:ext uri="{FF2B5EF4-FFF2-40B4-BE49-F238E27FC236}">
                  <a16:creationId xmlns:a16="http://schemas.microsoft.com/office/drawing/2014/main" id="{1FA0281E-27AD-0096-2AD3-E309F7E55574}"/>
                </a:ext>
              </a:extLst>
            </p:cNvPr>
            <p:cNvSpPr/>
            <p:nvPr/>
          </p:nvSpPr>
          <p:spPr>
            <a:xfrm>
              <a:off x="879515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1" name="Freeform 5765">
              <a:extLst>
                <a:ext uri="{FF2B5EF4-FFF2-40B4-BE49-F238E27FC236}">
                  <a16:creationId xmlns:a16="http://schemas.microsoft.com/office/drawing/2014/main" id="{8C59E9E3-01FD-8C55-F18E-505CEC059F30}"/>
                </a:ext>
              </a:extLst>
            </p:cNvPr>
            <p:cNvSpPr/>
            <p:nvPr/>
          </p:nvSpPr>
          <p:spPr>
            <a:xfrm>
              <a:off x="881318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2" name="Freeform 5766">
              <a:extLst>
                <a:ext uri="{FF2B5EF4-FFF2-40B4-BE49-F238E27FC236}">
                  <a16:creationId xmlns:a16="http://schemas.microsoft.com/office/drawing/2014/main" id="{261A40B6-5979-86C6-8C9F-B8D966744B1F}"/>
                </a:ext>
              </a:extLst>
            </p:cNvPr>
            <p:cNvSpPr/>
            <p:nvPr/>
          </p:nvSpPr>
          <p:spPr>
            <a:xfrm>
              <a:off x="880683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3" name="Freeform 5767">
              <a:extLst>
                <a:ext uri="{FF2B5EF4-FFF2-40B4-BE49-F238E27FC236}">
                  <a16:creationId xmlns:a16="http://schemas.microsoft.com/office/drawing/2014/main" id="{97B0AE26-A0C4-E7CF-9939-83CF553C2FFD}"/>
                </a:ext>
              </a:extLst>
            </p:cNvPr>
            <p:cNvSpPr/>
            <p:nvPr/>
          </p:nvSpPr>
          <p:spPr>
            <a:xfrm>
              <a:off x="882486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4" name="Freeform 5768">
              <a:extLst>
                <a:ext uri="{FF2B5EF4-FFF2-40B4-BE49-F238E27FC236}">
                  <a16:creationId xmlns:a16="http://schemas.microsoft.com/office/drawing/2014/main" id="{D8AF3B2C-EBCC-C41E-BA65-AB6EDE3CEB3B}"/>
                </a:ext>
              </a:extLst>
            </p:cNvPr>
            <p:cNvSpPr/>
            <p:nvPr/>
          </p:nvSpPr>
          <p:spPr>
            <a:xfrm>
              <a:off x="8810770"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5" name="Freeform 5769">
              <a:extLst>
                <a:ext uri="{FF2B5EF4-FFF2-40B4-BE49-F238E27FC236}">
                  <a16:creationId xmlns:a16="http://schemas.microsoft.com/office/drawing/2014/main" id="{5D2584AD-990C-E286-48DB-E1F297B3B40E}"/>
                </a:ext>
              </a:extLst>
            </p:cNvPr>
            <p:cNvSpPr/>
            <p:nvPr/>
          </p:nvSpPr>
          <p:spPr>
            <a:xfrm>
              <a:off x="882892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6" name="Freeform 5770">
              <a:extLst>
                <a:ext uri="{FF2B5EF4-FFF2-40B4-BE49-F238E27FC236}">
                  <a16:creationId xmlns:a16="http://schemas.microsoft.com/office/drawing/2014/main" id="{917BE478-AAC4-647B-2853-A89EB2863025}"/>
                </a:ext>
              </a:extLst>
            </p:cNvPr>
            <p:cNvSpPr/>
            <p:nvPr/>
          </p:nvSpPr>
          <p:spPr>
            <a:xfrm>
              <a:off x="881470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7" name="Freeform 5771">
              <a:extLst>
                <a:ext uri="{FF2B5EF4-FFF2-40B4-BE49-F238E27FC236}">
                  <a16:creationId xmlns:a16="http://schemas.microsoft.com/office/drawing/2014/main" id="{0EACA198-27F1-1ACA-3272-B6DD64793871}"/>
                </a:ext>
              </a:extLst>
            </p:cNvPr>
            <p:cNvSpPr/>
            <p:nvPr/>
          </p:nvSpPr>
          <p:spPr>
            <a:xfrm>
              <a:off x="883273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8" name="Freeform 5772">
              <a:extLst>
                <a:ext uri="{FF2B5EF4-FFF2-40B4-BE49-F238E27FC236}">
                  <a16:creationId xmlns:a16="http://schemas.microsoft.com/office/drawing/2014/main" id="{19E507F2-B8E2-D403-0DC0-B73289A483A5}"/>
                </a:ext>
              </a:extLst>
            </p:cNvPr>
            <p:cNvSpPr/>
            <p:nvPr/>
          </p:nvSpPr>
          <p:spPr>
            <a:xfrm>
              <a:off x="881470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29" name="Freeform 5773">
              <a:extLst>
                <a:ext uri="{FF2B5EF4-FFF2-40B4-BE49-F238E27FC236}">
                  <a16:creationId xmlns:a16="http://schemas.microsoft.com/office/drawing/2014/main" id="{6CA18A89-13D9-0192-347D-ED28E0537986}"/>
                </a:ext>
              </a:extLst>
            </p:cNvPr>
            <p:cNvSpPr/>
            <p:nvPr/>
          </p:nvSpPr>
          <p:spPr>
            <a:xfrm>
              <a:off x="883273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0" name="Freeform 5774">
              <a:extLst>
                <a:ext uri="{FF2B5EF4-FFF2-40B4-BE49-F238E27FC236}">
                  <a16:creationId xmlns:a16="http://schemas.microsoft.com/office/drawing/2014/main" id="{29C095E2-318D-2721-457B-C0E493F4ACFA}"/>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1" name="Freeform 5775">
              <a:extLst>
                <a:ext uri="{FF2B5EF4-FFF2-40B4-BE49-F238E27FC236}">
                  <a16:creationId xmlns:a16="http://schemas.microsoft.com/office/drawing/2014/main" id="{0D497C68-EBCB-44BC-CE63-FFEEB09AB7E5}"/>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2" name="Freeform 5776">
              <a:extLst>
                <a:ext uri="{FF2B5EF4-FFF2-40B4-BE49-F238E27FC236}">
                  <a16:creationId xmlns:a16="http://schemas.microsoft.com/office/drawing/2014/main" id="{3412CF93-5105-E593-1273-04969708C986}"/>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3" name="Freeform 5777">
              <a:extLst>
                <a:ext uri="{FF2B5EF4-FFF2-40B4-BE49-F238E27FC236}">
                  <a16:creationId xmlns:a16="http://schemas.microsoft.com/office/drawing/2014/main" id="{A2D050F9-7607-D925-B9E0-F355F4C4F2C2}"/>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4" name="Freeform 5778">
              <a:extLst>
                <a:ext uri="{FF2B5EF4-FFF2-40B4-BE49-F238E27FC236}">
                  <a16:creationId xmlns:a16="http://schemas.microsoft.com/office/drawing/2014/main" id="{379B389B-0B97-D615-5F27-905707B94C09}"/>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5" name="Freeform 5779">
              <a:extLst>
                <a:ext uri="{FF2B5EF4-FFF2-40B4-BE49-F238E27FC236}">
                  <a16:creationId xmlns:a16="http://schemas.microsoft.com/office/drawing/2014/main" id="{331D88A4-2667-41A8-784E-081081B48050}"/>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6" name="Freeform 5780">
              <a:extLst>
                <a:ext uri="{FF2B5EF4-FFF2-40B4-BE49-F238E27FC236}">
                  <a16:creationId xmlns:a16="http://schemas.microsoft.com/office/drawing/2014/main" id="{C9DB0056-F721-FD11-E4DF-AB7A1E45D49D}"/>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7" name="Freeform 5781">
              <a:extLst>
                <a:ext uri="{FF2B5EF4-FFF2-40B4-BE49-F238E27FC236}">
                  <a16:creationId xmlns:a16="http://schemas.microsoft.com/office/drawing/2014/main" id="{7B738C38-4727-FBBC-4546-FBBFBE913CA3}"/>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8" name="Freeform 5782">
              <a:extLst>
                <a:ext uri="{FF2B5EF4-FFF2-40B4-BE49-F238E27FC236}">
                  <a16:creationId xmlns:a16="http://schemas.microsoft.com/office/drawing/2014/main" id="{E75B3F1D-BC97-65F4-0987-88E0A5EB70E4}"/>
                </a:ext>
              </a:extLst>
            </p:cNvPr>
            <p:cNvSpPr/>
            <p:nvPr/>
          </p:nvSpPr>
          <p:spPr>
            <a:xfrm>
              <a:off x="8820546"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39" name="Freeform 5783">
              <a:extLst>
                <a:ext uri="{FF2B5EF4-FFF2-40B4-BE49-F238E27FC236}">
                  <a16:creationId xmlns:a16="http://schemas.microsoft.com/office/drawing/2014/main" id="{A49321DA-24BA-9C90-CAD9-1DA04BB6828C}"/>
                </a:ext>
              </a:extLst>
            </p:cNvPr>
            <p:cNvSpPr/>
            <p:nvPr/>
          </p:nvSpPr>
          <p:spPr>
            <a:xfrm>
              <a:off x="88387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0" name="Freeform 5784">
              <a:extLst>
                <a:ext uri="{FF2B5EF4-FFF2-40B4-BE49-F238E27FC236}">
                  <a16:creationId xmlns:a16="http://schemas.microsoft.com/office/drawing/2014/main" id="{C05D32D6-F066-D16E-179D-4373495E405A}"/>
                </a:ext>
              </a:extLst>
            </p:cNvPr>
            <p:cNvSpPr/>
            <p:nvPr/>
          </p:nvSpPr>
          <p:spPr>
            <a:xfrm>
              <a:off x="882448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1" name="Freeform 5785">
              <a:extLst>
                <a:ext uri="{FF2B5EF4-FFF2-40B4-BE49-F238E27FC236}">
                  <a16:creationId xmlns:a16="http://schemas.microsoft.com/office/drawing/2014/main" id="{2EF8BA03-EB7E-DDD9-9731-D6DE7507EF29}"/>
                </a:ext>
              </a:extLst>
            </p:cNvPr>
            <p:cNvSpPr/>
            <p:nvPr/>
          </p:nvSpPr>
          <p:spPr>
            <a:xfrm>
              <a:off x="884251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2" name="Freeform 5786">
              <a:extLst>
                <a:ext uri="{FF2B5EF4-FFF2-40B4-BE49-F238E27FC236}">
                  <a16:creationId xmlns:a16="http://schemas.microsoft.com/office/drawing/2014/main" id="{48E273F7-82EB-CC81-62F1-631F6C9F842B}"/>
                </a:ext>
              </a:extLst>
            </p:cNvPr>
            <p:cNvSpPr/>
            <p:nvPr/>
          </p:nvSpPr>
          <p:spPr>
            <a:xfrm>
              <a:off x="882841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3" name="Freeform 5787">
              <a:extLst>
                <a:ext uri="{FF2B5EF4-FFF2-40B4-BE49-F238E27FC236}">
                  <a16:creationId xmlns:a16="http://schemas.microsoft.com/office/drawing/2014/main" id="{AC873857-C08D-D5A4-50DD-81046B54E90A}"/>
                </a:ext>
              </a:extLst>
            </p:cNvPr>
            <p:cNvSpPr/>
            <p:nvPr/>
          </p:nvSpPr>
          <p:spPr>
            <a:xfrm>
              <a:off x="884644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4" name="Freeform 5788">
              <a:extLst>
                <a:ext uri="{FF2B5EF4-FFF2-40B4-BE49-F238E27FC236}">
                  <a16:creationId xmlns:a16="http://schemas.microsoft.com/office/drawing/2014/main" id="{2BEEE4F1-183F-534C-2843-0F3C45F9926A}"/>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5" name="Freeform 5789">
              <a:extLst>
                <a:ext uri="{FF2B5EF4-FFF2-40B4-BE49-F238E27FC236}">
                  <a16:creationId xmlns:a16="http://schemas.microsoft.com/office/drawing/2014/main" id="{49241211-9495-D42C-508C-91FA1B5067E8}"/>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6" name="Freeform 5790">
              <a:extLst>
                <a:ext uri="{FF2B5EF4-FFF2-40B4-BE49-F238E27FC236}">
                  <a16:creationId xmlns:a16="http://schemas.microsoft.com/office/drawing/2014/main" id="{098A95C2-49CE-ECFB-48E0-ADD5FC1EFF64}"/>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7" name="Freeform 5791">
              <a:extLst>
                <a:ext uri="{FF2B5EF4-FFF2-40B4-BE49-F238E27FC236}">
                  <a16:creationId xmlns:a16="http://schemas.microsoft.com/office/drawing/2014/main" id="{87B2D138-E072-5C5B-5E7E-F9CD309D762E}"/>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8" name="Freeform 5792">
              <a:extLst>
                <a:ext uri="{FF2B5EF4-FFF2-40B4-BE49-F238E27FC236}">
                  <a16:creationId xmlns:a16="http://schemas.microsoft.com/office/drawing/2014/main" id="{D77D8175-C1F8-24C8-6D36-D0B19999EDA9}"/>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49" name="Freeform 5793">
              <a:extLst>
                <a:ext uri="{FF2B5EF4-FFF2-40B4-BE49-F238E27FC236}">
                  <a16:creationId xmlns:a16="http://schemas.microsoft.com/office/drawing/2014/main" id="{135B9E4E-0809-CDEB-0D8B-EE4E3EA53ABB}"/>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0" name="Freeform 5794">
              <a:extLst>
                <a:ext uri="{FF2B5EF4-FFF2-40B4-BE49-F238E27FC236}">
                  <a16:creationId xmlns:a16="http://schemas.microsoft.com/office/drawing/2014/main" id="{A17B93E5-0C4D-49AE-EB02-DD0BFB06FB49}"/>
                </a:ext>
              </a:extLst>
            </p:cNvPr>
            <p:cNvSpPr/>
            <p:nvPr/>
          </p:nvSpPr>
          <p:spPr>
            <a:xfrm>
              <a:off x="8846067"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1" name="Freeform 5795">
              <a:extLst>
                <a:ext uri="{FF2B5EF4-FFF2-40B4-BE49-F238E27FC236}">
                  <a16:creationId xmlns:a16="http://schemas.microsoft.com/office/drawing/2014/main" id="{4109D605-FEDE-B6D5-44D5-B9BC91CEC2E3}"/>
                </a:ext>
              </a:extLst>
            </p:cNvPr>
            <p:cNvSpPr/>
            <p:nvPr/>
          </p:nvSpPr>
          <p:spPr>
            <a:xfrm>
              <a:off x="886409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2" name="Freeform 5796">
              <a:extLst>
                <a:ext uri="{FF2B5EF4-FFF2-40B4-BE49-F238E27FC236}">
                  <a16:creationId xmlns:a16="http://schemas.microsoft.com/office/drawing/2014/main" id="{4A76B12F-3763-7724-B8F6-6C0A1A7AA400}"/>
                </a:ext>
              </a:extLst>
            </p:cNvPr>
            <p:cNvSpPr/>
            <p:nvPr/>
          </p:nvSpPr>
          <p:spPr>
            <a:xfrm>
              <a:off x="8849876"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3" name="Freeform 5797">
              <a:extLst>
                <a:ext uri="{FF2B5EF4-FFF2-40B4-BE49-F238E27FC236}">
                  <a16:creationId xmlns:a16="http://schemas.microsoft.com/office/drawing/2014/main" id="{EFFBF561-1531-58E0-33A5-24E4EAB596CA}"/>
                </a:ext>
              </a:extLst>
            </p:cNvPr>
            <p:cNvSpPr/>
            <p:nvPr/>
          </p:nvSpPr>
          <p:spPr>
            <a:xfrm>
              <a:off x="886803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4" name="Freeform 5798">
              <a:extLst>
                <a:ext uri="{FF2B5EF4-FFF2-40B4-BE49-F238E27FC236}">
                  <a16:creationId xmlns:a16="http://schemas.microsoft.com/office/drawing/2014/main" id="{C237C20B-9D75-D358-1948-0872B28A1E0C}"/>
                </a:ext>
              </a:extLst>
            </p:cNvPr>
            <p:cNvSpPr/>
            <p:nvPr/>
          </p:nvSpPr>
          <p:spPr>
            <a:xfrm>
              <a:off x="885584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5" name="Freeform 5799">
              <a:extLst>
                <a:ext uri="{FF2B5EF4-FFF2-40B4-BE49-F238E27FC236}">
                  <a16:creationId xmlns:a16="http://schemas.microsoft.com/office/drawing/2014/main" id="{B9D29A1E-726C-1319-CD38-604B38E6E081}"/>
                </a:ext>
              </a:extLst>
            </p:cNvPr>
            <p:cNvSpPr/>
            <p:nvPr/>
          </p:nvSpPr>
          <p:spPr>
            <a:xfrm>
              <a:off x="887387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6" name="Freeform 5800">
              <a:extLst>
                <a:ext uri="{FF2B5EF4-FFF2-40B4-BE49-F238E27FC236}">
                  <a16:creationId xmlns:a16="http://schemas.microsoft.com/office/drawing/2014/main" id="{F39E41D1-0514-06BF-F7DB-40713783C55D}"/>
                </a:ext>
              </a:extLst>
            </p:cNvPr>
            <p:cNvSpPr/>
            <p:nvPr/>
          </p:nvSpPr>
          <p:spPr>
            <a:xfrm>
              <a:off x="8857875"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7" name="Freeform 5801">
              <a:extLst>
                <a:ext uri="{FF2B5EF4-FFF2-40B4-BE49-F238E27FC236}">
                  <a16:creationId xmlns:a16="http://schemas.microsoft.com/office/drawing/2014/main" id="{C466EA5E-790D-2254-B6CB-C3F8CD5E1465}"/>
                </a:ext>
              </a:extLst>
            </p:cNvPr>
            <p:cNvSpPr/>
            <p:nvPr/>
          </p:nvSpPr>
          <p:spPr>
            <a:xfrm>
              <a:off x="887590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8" name="Freeform 5802">
              <a:extLst>
                <a:ext uri="{FF2B5EF4-FFF2-40B4-BE49-F238E27FC236}">
                  <a16:creationId xmlns:a16="http://schemas.microsoft.com/office/drawing/2014/main" id="{1411E064-8D49-EF8C-47B6-2E5C559EDA6F}"/>
                </a:ext>
              </a:extLst>
            </p:cNvPr>
            <p:cNvSpPr/>
            <p:nvPr/>
          </p:nvSpPr>
          <p:spPr>
            <a:xfrm>
              <a:off x="886765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59" name="Freeform 5803">
              <a:extLst>
                <a:ext uri="{FF2B5EF4-FFF2-40B4-BE49-F238E27FC236}">
                  <a16:creationId xmlns:a16="http://schemas.microsoft.com/office/drawing/2014/main" id="{DA976C65-42D5-1CD5-83A2-E1B269BA0FE8}"/>
                </a:ext>
              </a:extLst>
            </p:cNvPr>
            <p:cNvSpPr/>
            <p:nvPr/>
          </p:nvSpPr>
          <p:spPr>
            <a:xfrm>
              <a:off x="888568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0" name="Freeform 5804">
              <a:extLst>
                <a:ext uri="{FF2B5EF4-FFF2-40B4-BE49-F238E27FC236}">
                  <a16:creationId xmlns:a16="http://schemas.microsoft.com/office/drawing/2014/main" id="{D07CB5FE-10CC-174F-8CFA-354C142E4976}"/>
                </a:ext>
              </a:extLst>
            </p:cNvPr>
            <p:cNvSpPr/>
            <p:nvPr/>
          </p:nvSpPr>
          <p:spPr>
            <a:xfrm>
              <a:off x="886955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1" name="Freeform 5805">
              <a:extLst>
                <a:ext uri="{FF2B5EF4-FFF2-40B4-BE49-F238E27FC236}">
                  <a16:creationId xmlns:a16="http://schemas.microsoft.com/office/drawing/2014/main" id="{F271BE66-74DA-A4FD-61E6-4007F99AFBD1}"/>
                </a:ext>
              </a:extLst>
            </p:cNvPr>
            <p:cNvSpPr/>
            <p:nvPr/>
          </p:nvSpPr>
          <p:spPr>
            <a:xfrm>
              <a:off x="888758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2" name="Freeform 5806">
              <a:extLst>
                <a:ext uri="{FF2B5EF4-FFF2-40B4-BE49-F238E27FC236}">
                  <a16:creationId xmlns:a16="http://schemas.microsoft.com/office/drawing/2014/main" id="{0D034991-7FD0-09CF-877F-557084AFAE4A}"/>
                </a:ext>
              </a:extLst>
            </p:cNvPr>
            <p:cNvSpPr/>
            <p:nvPr/>
          </p:nvSpPr>
          <p:spPr>
            <a:xfrm>
              <a:off x="886955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3" name="Freeform 5807">
              <a:extLst>
                <a:ext uri="{FF2B5EF4-FFF2-40B4-BE49-F238E27FC236}">
                  <a16:creationId xmlns:a16="http://schemas.microsoft.com/office/drawing/2014/main" id="{BD0C8BDE-D357-4866-B206-C88A49EA12D5}"/>
                </a:ext>
              </a:extLst>
            </p:cNvPr>
            <p:cNvSpPr/>
            <p:nvPr/>
          </p:nvSpPr>
          <p:spPr>
            <a:xfrm>
              <a:off x="888758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4" name="Freeform 5808">
              <a:extLst>
                <a:ext uri="{FF2B5EF4-FFF2-40B4-BE49-F238E27FC236}">
                  <a16:creationId xmlns:a16="http://schemas.microsoft.com/office/drawing/2014/main" id="{6EE69109-B1FE-B28E-BECF-C1D8A9BE939B}"/>
                </a:ext>
              </a:extLst>
            </p:cNvPr>
            <p:cNvSpPr/>
            <p:nvPr/>
          </p:nvSpPr>
          <p:spPr>
            <a:xfrm>
              <a:off x="887539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5" name="Freeform 5809">
              <a:extLst>
                <a:ext uri="{FF2B5EF4-FFF2-40B4-BE49-F238E27FC236}">
                  <a16:creationId xmlns:a16="http://schemas.microsoft.com/office/drawing/2014/main" id="{256266B5-45A1-9050-9F72-6BA0F01D0A9A}"/>
                </a:ext>
              </a:extLst>
            </p:cNvPr>
            <p:cNvSpPr/>
            <p:nvPr/>
          </p:nvSpPr>
          <p:spPr>
            <a:xfrm>
              <a:off x="889342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6" name="Freeform 5810">
              <a:extLst>
                <a:ext uri="{FF2B5EF4-FFF2-40B4-BE49-F238E27FC236}">
                  <a16:creationId xmlns:a16="http://schemas.microsoft.com/office/drawing/2014/main" id="{1FD844DB-2312-25C3-0038-E754A6EA0A47}"/>
                </a:ext>
              </a:extLst>
            </p:cNvPr>
            <p:cNvSpPr/>
            <p:nvPr/>
          </p:nvSpPr>
          <p:spPr>
            <a:xfrm>
              <a:off x="8885173"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7" name="Freeform 5811">
              <a:extLst>
                <a:ext uri="{FF2B5EF4-FFF2-40B4-BE49-F238E27FC236}">
                  <a16:creationId xmlns:a16="http://schemas.microsoft.com/office/drawing/2014/main" id="{053C2135-0F5F-D72B-8147-61C0EBDA7DC0}"/>
                </a:ext>
              </a:extLst>
            </p:cNvPr>
            <p:cNvSpPr/>
            <p:nvPr/>
          </p:nvSpPr>
          <p:spPr>
            <a:xfrm>
              <a:off x="890320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8" name="Freeform 5812">
              <a:extLst>
                <a:ext uri="{FF2B5EF4-FFF2-40B4-BE49-F238E27FC236}">
                  <a16:creationId xmlns:a16="http://schemas.microsoft.com/office/drawing/2014/main" id="{C1E93A45-2B1C-9FBC-1DF0-CF4EF6980A41}"/>
                </a:ext>
              </a:extLst>
            </p:cNvPr>
            <p:cNvSpPr/>
            <p:nvPr/>
          </p:nvSpPr>
          <p:spPr>
            <a:xfrm>
              <a:off x="8891140"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69" name="Freeform 5813">
              <a:extLst>
                <a:ext uri="{FF2B5EF4-FFF2-40B4-BE49-F238E27FC236}">
                  <a16:creationId xmlns:a16="http://schemas.microsoft.com/office/drawing/2014/main" id="{D7C4193C-93BB-9180-C430-C88764411FD6}"/>
                </a:ext>
              </a:extLst>
            </p:cNvPr>
            <p:cNvSpPr/>
            <p:nvPr/>
          </p:nvSpPr>
          <p:spPr>
            <a:xfrm>
              <a:off x="890916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0" name="Freeform 5814">
              <a:extLst>
                <a:ext uri="{FF2B5EF4-FFF2-40B4-BE49-F238E27FC236}">
                  <a16:creationId xmlns:a16="http://schemas.microsoft.com/office/drawing/2014/main" id="{DA1ED579-B01A-9339-2293-92A887D005F9}"/>
                </a:ext>
              </a:extLst>
            </p:cNvPr>
            <p:cNvSpPr/>
            <p:nvPr/>
          </p:nvSpPr>
          <p:spPr>
            <a:xfrm>
              <a:off x="8893045"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1" name="Freeform 5815">
              <a:extLst>
                <a:ext uri="{FF2B5EF4-FFF2-40B4-BE49-F238E27FC236}">
                  <a16:creationId xmlns:a16="http://schemas.microsoft.com/office/drawing/2014/main" id="{6DA3CAE4-E762-24B8-9395-124DBF2FE9DD}"/>
                </a:ext>
              </a:extLst>
            </p:cNvPr>
            <p:cNvSpPr/>
            <p:nvPr/>
          </p:nvSpPr>
          <p:spPr>
            <a:xfrm>
              <a:off x="891120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2" name="Freeform 5816">
              <a:extLst>
                <a:ext uri="{FF2B5EF4-FFF2-40B4-BE49-F238E27FC236}">
                  <a16:creationId xmlns:a16="http://schemas.microsoft.com/office/drawing/2014/main" id="{BF8A2D54-33F7-F628-E26E-147DA0287396}"/>
                </a:ext>
              </a:extLst>
            </p:cNvPr>
            <p:cNvSpPr/>
            <p:nvPr/>
          </p:nvSpPr>
          <p:spPr>
            <a:xfrm>
              <a:off x="889710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3" name="Freeform 5817">
              <a:extLst>
                <a:ext uri="{FF2B5EF4-FFF2-40B4-BE49-F238E27FC236}">
                  <a16:creationId xmlns:a16="http://schemas.microsoft.com/office/drawing/2014/main" id="{3C154F97-D56B-A5CD-B860-1D8DB14ABEDF}"/>
                </a:ext>
              </a:extLst>
            </p:cNvPr>
            <p:cNvSpPr/>
            <p:nvPr/>
          </p:nvSpPr>
          <p:spPr>
            <a:xfrm>
              <a:off x="891513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4" name="Freeform 5818">
              <a:extLst>
                <a:ext uri="{FF2B5EF4-FFF2-40B4-BE49-F238E27FC236}">
                  <a16:creationId xmlns:a16="http://schemas.microsoft.com/office/drawing/2014/main" id="{F445EE1A-3A16-997C-35B2-4460247CF2D6}"/>
                </a:ext>
              </a:extLst>
            </p:cNvPr>
            <p:cNvSpPr/>
            <p:nvPr/>
          </p:nvSpPr>
          <p:spPr>
            <a:xfrm>
              <a:off x="889710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5" name="Freeform 5819">
              <a:extLst>
                <a:ext uri="{FF2B5EF4-FFF2-40B4-BE49-F238E27FC236}">
                  <a16:creationId xmlns:a16="http://schemas.microsoft.com/office/drawing/2014/main" id="{3377826C-FF4D-0039-1718-7A47108B98CD}"/>
                </a:ext>
              </a:extLst>
            </p:cNvPr>
            <p:cNvSpPr/>
            <p:nvPr/>
          </p:nvSpPr>
          <p:spPr>
            <a:xfrm>
              <a:off x="891513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6" name="Freeform 5820">
              <a:extLst>
                <a:ext uri="{FF2B5EF4-FFF2-40B4-BE49-F238E27FC236}">
                  <a16:creationId xmlns:a16="http://schemas.microsoft.com/office/drawing/2014/main" id="{14E3B156-AD19-09F4-DDC9-D67D32776DCF}"/>
                </a:ext>
              </a:extLst>
            </p:cNvPr>
            <p:cNvSpPr/>
            <p:nvPr/>
          </p:nvSpPr>
          <p:spPr>
            <a:xfrm>
              <a:off x="890485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7" name="Freeform 5821">
              <a:extLst>
                <a:ext uri="{FF2B5EF4-FFF2-40B4-BE49-F238E27FC236}">
                  <a16:creationId xmlns:a16="http://schemas.microsoft.com/office/drawing/2014/main" id="{B918B27E-09F8-8FEE-CB49-B41E351D709C}"/>
                </a:ext>
              </a:extLst>
            </p:cNvPr>
            <p:cNvSpPr/>
            <p:nvPr/>
          </p:nvSpPr>
          <p:spPr>
            <a:xfrm>
              <a:off x="892288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8" name="Freeform 5822">
              <a:extLst>
                <a:ext uri="{FF2B5EF4-FFF2-40B4-BE49-F238E27FC236}">
                  <a16:creationId xmlns:a16="http://schemas.microsoft.com/office/drawing/2014/main" id="{93114B06-A0B1-8219-2973-A5908ED9E401}"/>
                </a:ext>
              </a:extLst>
            </p:cNvPr>
            <p:cNvSpPr/>
            <p:nvPr/>
          </p:nvSpPr>
          <p:spPr>
            <a:xfrm>
              <a:off x="890485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79" name="Freeform 5823">
              <a:extLst>
                <a:ext uri="{FF2B5EF4-FFF2-40B4-BE49-F238E27FC236}">
                  <a16:creationId xmlns:a16="http://schemas.microsoft.com/office/drawing/2014/main" id="{20637033-89CD-1A06-AF94-4F90D40C8725}"/>
                </a:ext>
              </a:extLst>
            </p:cNvPr>
            <p:cNvSpPr/>
            <p:nvPr/>
          </p:nvSpPr>
          <p:spPr>
            <a:xfrm>
              <a:off x="892288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0" name="Freeform 5824">
              <a:extLst>
                <a:ext uri="{FF2B5EF4-FFF2-40B4-BE49-F238E27FC236}">
                  <a16:creationId xmlns:a16="http://schemas.microsoft.com/office/drawing/2014/main" id="{38B6E91F-6DF2-B5B0-2939-C6655473CC50}"/>
                </a:ext>
              </a:extLst>
            </p:cNvPr>
            <p:cNvSpPr/>
            <p:nvPr/>
          </p:nvSpPr>
          <p:spPr>
            <a:xfrm>
              <a:off x="8914629"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1" name="Freeform 5825">
              <a:extLst>
                <a:ext uri="{FF2B5EF4-FFF2-40B4-BE49-F238E27FC236}">
                  <a16:creationId xmlns:a16="http://schemas.microsoft.com/office/drawing/2014/main" id="{3783C1F5-F4C3-4AB7-677B-18E51FC78DC0}"/>
                </a:ext>
              </a:extLst>
            </p:cNvPr>
            <p:cNvSpPr/>
            <p:nvPr/>
          </p:nvSpPr>
          <p:spPr>
            <a:xfrm>
              <a:off x="893265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2" name="Freeform 5826">
              <a:extLst>
                <a:ext uri="{FF2B5EF4-FFF2-40B4-BE49-F238E27FC236}">
                  <a16:creationId xmlns:a16="http://schemas.microsoft.com/office/drawing/2014/main" id="{F0624CBF-8959-05F2-B023-4CA919AA8670}"/>
                </a:ext>
              </a:extLst>
            </p:cNvPr>
            <p:cNvSpPr/>
            <p:nvPr/>
          </p:nvSpPr>
          <p:spPr>
            <a:xfrm>
              <a:off x="8916661"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3" name="Freeform 5827">
              <a:extLst>
                <a:ext uri="{FF2B5EF4-FFF2-40B4-BE49-F238E27FC236}">
                  <a16:creationId xmlns:a16="http://schemas.microsoft.com/office/drawing/2014/main" id="{8CF7238D-9A3A-24E1-CB8A-EF4690048EC8}"/>
                </a:ext>
              </a:extLst>
            </p:cNvPr>
            <p:cNvSpPr/>
            <p:nvPr/>
          </p:nvSpPr>
          <p:spPr>
            <a:xfrm>
              <a:off x="893469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4" name="Freeform 5828">
              <a:extLst>
                <a:ext uri="{FF2B5EF4-FFF2-40B4-BE49-F238E27FC236}">
                  <a16:creationId xmlns:a16="http://schemas.microsoft.com/office/drawing/2014/main" id="{C9835468-DFF7-9E06-3453-5BC4FB4C1C98}"/>
                </a:ext>
              </a:extLst>
            </p:cNvPr>
            <p:cNvSpPr/>
            <p:nvPr/>
          </p:nvSpPr>
          <p:spPr>
            <a:xfrm>
              <a:off x="8920597"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5" name="Freeform 5829">
              <a:extLst>
                <a:ext uri="{FF2B5EF4-FFF2-40B4-BE49-F238E27FC236}">
                  <a16:creationId xmlns:a16="http://schemas.microsoft.com/office/drawing/2014/main" id="{AF1A5225-BC19-5415-3F75-545892D2E260}"/>
                </a:ext>
              </a:extLst>
            </p:cNvPr>
            <p:cNvSpPr/>
            <p:nvPr/>
          </p:nvSpPr>
          <p:spPr>
            <a:xfrm>
              <a:off x="893862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6" name="Freeform 5830">
              <a:extLst>
                <a:ext uri="{FF2B5EF4-FFF2-40B4-BE49-F238E27FC236}">
                  <a16:creationId xmlns:a16="http://schemas.microsoft.com/office/drawing/2014/main" id="{0E57AB1C-D4FE-F899-3BA6-D64678064538}"/>
                </a:ext>
              </a:extLst>
            </p:cNvPr>
            <p:cNvSpPr/>
            <p:nvPr/>
          </p:nvSpPr>
          <p:spPr>
            <a:xfrm>
              <a:off x="8922501"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7" name="Freeform 5831">
              <a:extLst>
                <a:ext uri="{FF2B5EF4-FFF2-40B4-BE49-F238E27FC236}">
                  <a16:creationId xmlns:a16="http://schemas.microsoft.com/office/drawing/2014/main" id="{23FD8871-2682-90AB-CDD9-EE3BCE752886}"/>
                </a:ext>
              </a:extLst>
            </p:cNvPr>
            <p:cNvSpPr/>
            <p:nvPr/>
          </p:nvSpPr>
          <p:spPr>
            <a:xfrm>
              <a:off x="894053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8" name="Freeform 5832">
              <a:extLst>
                <a:ext uri="{FF2B5EF4-FFF2-40B4-BE49-F238E27FC236}">
                  <a16:creationId xmlns:a16="http://schemas.microsoft.com/office/drawing/2014/main" id="{F4967215-BD5D-5A23-3BC0-89CD4B24FD65}"/>
                </a:ext>
              </a:extLst>
            </p:cNvPr>
            <p:cNvSpPr/>
            <p:nvPr/>
          </p:nvSpPr>
          <p:spPr>
            <a:xfrm>
              <a:off x="893811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89" name="Freeform 5833">
              <a:extLst>
                <a:ext uri="{FF2B5EF4-FFF2-40B4-BE49-F238E27FC236}">
                  <a16:creationId xmlns:a16="http://schemas.microsoft.com/office/drawing/2014/main" id="{09CB2ED6-D107-8481-0FF5-D270AB79A571}"/>
                </a:ext>
              </a:extLst>
            </p:cNvPr>
            <p:cNvSpPr/>
            <p:nvPr/>
          </p:nvSpPr>
          <p:spPr>
            <a:xfrm>
              <a:off x="895614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0" name="Freeform 5834">
              <a:extLst>
                <a:ext uri="{FF2B5EF4-FFF2-40B4-BE49-F238E27FC236}">
                  <a16:creationId xmlns:a16="http://schemas.microsoft.com/office/drawing/2014/main" id="{096D45ED-59E8-C2BE-9399-02C9D27E04C6}"/>
                </a:ext>
              </a:extLst>
            </p:cNvPr>
            <p:cNvSpPr/>
            <p:nvPr/>
          </p:nvSpPr>
          <p:spPr>
            <a:xfrm>
              <a:off x="893811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1" name="Freeform 5835">
              <a:extLst>
                <a:ext uri="{FF2B5EF4-FFF2-40B4-BE49-F238E27FC236}">
                  <a16:creationId xmlns:a16="http://schemas.microsoft.com/office/drawing/2014/main" id="{76780E9D-A5DA-03C2-159F-36E666FC11E8}"/>
                </a:ext>
              </a:extLst>
            </p:cNvPr>
            <p:cNvSpPr/>
            <p:nvPr/>
          </p:nvSpPr>
          <p:spPr>
            <a:xfrm>
              <a:off x="895614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2" name="Freeform 5836">
              <a:extLst>
                <a:ext uri="{FF2B5EF4-FFF2-40B4-BE49-F238E27FC236}">
                  <a16:creationId xmlns:a16="http://schemas.microsoft.com/office/drawing/2014/main" id="{11FF1703-0257-5EEF-78FA-637BAB086859}"/>
                </a:ext>
              </a:extLst>
            </p:cNvPr>
            <p:cNvSpPr/>
            <p:nvPr/>
          </p:nvSpPr>
          <p:spPr>
            <a:xfrm>
              <a:off x="8942054"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3" name="Freeform 5837">
              <a:extLst>
                <a:ext uri="{FF2B5EF4-FFF2-40B4-BE49-F238E27FC236}">
                  <a16:creationId xmlns:a16="http://schemas.microsoft.com/office/drawing/2014/main" id="{6558EBC1-1620-5D2E-F052-16DEBB7CF830}"/>
                </a:ext>
              </a:extLst>
            </p:cNvPr>
            <p:cNvSpPr/>
            <p:nvPr/>
          </p:nvSpPr>
          <p:spPr>
            <a:xfrm>
              <a:off x="896021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4" name="Freeform 5838">
              <a:extLst>
                <a:ext uri="{FF2B5EF4-FFF2-40B4-BE49-F238E27FC236}">
                  <a16:creationId xmlns:a16="http://schemas.microsoft.com/office/drawing/2014/main" id="{77224CFB-0321-4521-E297-EF8DFDA276B5}"/>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5" name="Freeform 5839">
              <a:extLst>
                <a:ext uri="{FF2B5EF4-FFF2-40B4-BE49-F238E27FC236}">
                  <a16:creationId xmlns:a16="http://schemas.microsoft.com/office/drawing/2014/main" id="{80B9B2C6-6F86-9446-84FB-B582CA63CA13}"/>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6" name="Freeform 5840">
              <a:extLst>
                <a:ext uri="{FF2B5EF4-FFF2-40B4-BE49-F238E27FC236}">
                  <a16:creationId xmlns:a16="http://schemas.microsoft.com/office/drawing/2014/main" id="{D2F33423-F7BD-BA88-C19C-440299FC1AB6}"/>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7" name="Freeform 5841">
              <a:extLst>
                <a:ext uri="{FF2B5EF4-FFF2-40B4-BE49-F238E27FC236}">
                  <a16:creationId xmlns:a16="http://schemas.microsoft.com/office/drawing/2014/main" id="{41B6C3B0-4835-7BFD-8318-618AA7CE2B98}"/>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8" name="Freeform 5842">
              <a:extLst>
                <a:ext uri="{FF2B5EF4-FFF2-40B4-BE49-F238E27FC236}">
                  <a16:creationId xmlns:a16="http://schemas.microsoft.com/office/drawing/2014/main" id="{6F1C8219-1FD7-0EBC-64EA-8DAD0F9464E3}"/>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099" name="Freeform 5843">
              <a:extLst>
                <a:ext uri="{FF2B5EF4-FFF2-40B4-BE49-F238E27FC236}">
                  <a16:creationId xmlns:a16="http://schemas.microsoft.com/office/drawing/2014/main" id="{E2CA64E4-EBE6-001A-AC49-0C9A670E67B3}"/>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0" name="Freeform 5844">
              <a:extLst>
                <a:ext uri="{FF2B5EF4-FFF2-40B4-BE49-F238E27FC236}">
                  <a16:creationId xmlns:a16="http://schemas.microsoft.com/office/drawing/2014/main" id="{21A87D79-8A55-6A70-9E5A-0A884106F070}"/>
                </a:ext>
              </a:extLst>
            </p:cNvPr>
            <p:cNvSpPr/>
            <p:nvPr/>
          </p:nvSpPr>
          <p:spPr>
            <a:xfrm>
              <a:off x="8951831"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1" name="Freeform 5845">
              <a:extLst>
                <a:ext uri="{FF2B5EF4-FFF2-40B4-BE49-F238E27FC236}">
                  <a16:creationId xmlns:a16="http://schemas.microsoft.com/office/drawing/2014/main" id="{8CA1E5EB-5BAB-D4B4-9AE7-6EC09C733A72}"/>
                </a:ext>
              </a:extLst>
            </p:cNvPr>
            <p:cNvSpPr/>
            <p:nvPr/>
          </p:nvSpPr>
          <p:spPr>
            <a:xfrm>
              <a:off x="896998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2" name="Freeform 5846">
              <a:extLst>
                <a:ext uri="{FF2B5EF4-FFF2-40B4-BE49-F238E27FC236}">
                  <a16:creationId xmlns:a16="http://schemas.microsoft.com/office/drawing/2014/main" id="{EDEB9247-96BA-3A6A-62DC-637E68E131BA}"/>
                </a:ext>
              </a:extLst>
            </p:cNvPr>
            <p:cNvSpPr/>
            <p:nvPr/>
          </p:nvSpPr>
          <p:spPr>
            <a:xfrm>
              <a:off x="8955767"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3" name="Freeform 5847">
              <a:extLst>
                <a:ext uri="{FF2B5EF4-FFF2-40B4-BE49-F238E27FC236}">
                  <a16:creationId xmlns:a16="http://schemas.microsoft.com/office/drawing/2014/main" id="{A98F0C6D-3D97-37A6-83A3-98F0D3764D67}"/>
                </a:ext>
              </a:extLst>
            </p:cNvPr>
            <p:cNvSpPr/>
            <p:nvPr/>
          </p:nvSpPr>
          <p:spPr>
            <a:xfrm>
              <a:off x="8973923"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4" name="Freeform 5848">
              <a:extLst>
                <a:ext uri="{FF2B5EF4-FFF2-40B4-BE49-F238E27FC236}">
                  <a16:creationId xmlns:a16="http://schemas.microsoft.com/office/drawing/2014/main" id="{57F10987-D1AB-D5C1-D00B-821D0FF16C63}"/>
                </a:ext>
              </a:extLst>
            </p:cNvPr>
            <p:cNvSpPr/>
            <p:nvPr/>
          </p:nvSpPr>
          <p:spPr>
            <a:xfrm>
              <a:off x="895970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5" name="Freeform 5849">
              <a:extLst>
                <a:ext uri="{FF2B5EF4-FFF2-40B4-BE49-F238E27FC236}">
                  <a16:creationId xmlns:a16="http://schemas.microsoft.com/office/drawing/2014/main" id="{D1B3855A-718A-813B-8B9B-D8046E63C6CE}"/>
                </a:ext>
              </a:extLst>
            </p:cNvPr>
            <p:cNvSpPr/>
            <p:nvPr/>
          </p:nvSpPr>
          <p:spPr>
            <a:xfrm>
              <a:off x="897773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6" name="Freeform 5850">
              <a:extLst>
                <a:ext uri="{FF2B5EF4-FFF2-40B4-BE49-F238E27FC236}">
                  <a16:creationId xmlns:a16="http://schemas.microsoft.com/office/drawing/2014/main" id="{2095484A-7751-DE84-7682-DF17F8FBE1B8}"/>
                </a:ext>
              </a:extLst>
            </p:cNvPr>
            <p:cNvSpPr/>
            <p:nvPr/>
          </p:nvSpPr>
          <p:spPr>
            <a:xfrm>
              <a:off x="8967575"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7" name="Freeform 5851">
              <a:extLst>
                <a:ext uri="{FF2B5EF4-FFF2-40B4-BE49-F238E27FC236}">
                  <a16:creationId xmlns:a16="http://schemas.microsoft.com/office/drawing/2014/main" id="{74544348-1790-DF66-BA96-D1D2AAA2483E}"/>
                </a:ext>
              </a:extLst>
            </p:cNvPr>
            <p:cNvSpPr/>
            <p:nvPr/>
          </p:nvSpPr>
          <p:spPr>
            <a:xfrm>
              <a:off x="8985604"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8" name="Freeform 5852">
              <a:extLst>
                <a:ext uri="{FF2B5EF4-FFF2-40B4-BE49-F238E27FC236}">
                  <a16:creationId xmlns:a16="http://schemas.microsoft.com/office/drawing/2014/main" id="{BC111160-36C2-AF13-810A-EA150B757322}"/>
                </a:ext>
              </a:extLst>
            </p:cNvPr>
            <p:cNvSpPr/>
            <p:nvPr/>
          </p:nvSpPr>
          <p:spPr>
            <a:xfrm>
              <a:off x="896960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09" name="Freeform 5853">
              <a:extLst>
                <a:ext uri="{FF2B5EF4-FFF2-40B4-BE49-F238E27FC236}">
                  <a16:creationId xmlns:a16="http://schemas.microsoft.com/office/drawing/2014/main" id="{FCBDC946-7C7E-39C4-3E43-FC4F9155214A}"/>
                </a:ext>
              </a:extLst>
            </p:cNvPr>
            <p:cNvSpPr/>
            <p:nvPr/>
          </p:nvSpPr>
          <p:spPr>
            <a:xfrm>
              <a:off x="898763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0" name="Freeform 5854">
              <a:extLst>
                <a:ext uri="{FF2B5EF4-FFF2-40B4-BE49-F238E27FC236}">
                  <a16:creationId xmlns:a16="http://schemas.microsoft.com/office/drawing/2014/main" id="{22A2F17C-5D06-C03D-F811-0CDDF31E8C96}"/>
                </a:ext>
              </a:extLst>
            </p:cNvPr>
            <p:cNvSpPr/>
            <p:nvPr/>
          </p:nvSpPr>
          <p:spPr>
            <a:xfrm>
              <a:off x="898712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1" name="Freeform 5855">
              <a:extLst>
                <a:ext uri="{FF2B5EF4-FFF2-40B4-BE49-F238E27FC236}">
                  <a16:creationId xmlns:a16="http://schemas.microsoft.com/office/drawing/2014/main" id="{B61F366B-49E1-ABE4-97CA-3B4651452112}"/>
                </a:ext>
              </a:extLst>
            </p:cNvPr>
            <p:cNvSpPr/>
            <p:nvPr/>
          </p:nvSpPr>
          <p:spPr>
            <a:xfrm>
              <a:off x="900515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2" name="Freeform 5856">
              <a:extLst>
                <a:ext uri="{FF2B5EF4-FFF2-40B4-BE49-F238E27FC236}">
                  <a16:creationId xmlns:a16="http://schemas.microsoft.com/office/drawing/2014/main" id="{D1CAA045-D5F2-36BD-85F5-E72946252F71}"/>
                </a:ext>
              </a:extLst>
            </p:cNvPr>
            <p:cNvSpPr/>
            <p:nvPr/>
          </p:nvSpPr>
          <p:spPr>
            <a:xfrm>
              <a:off x="900084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3" name="Freeform 5857">
              <a:extLst>
                <a:ext uri="{FF2B5EF4-FFF2-40B4-BE49-F238E27FC236}">
                  <a16:creationId xmlns:a16="http://schemas.microsoft.com/office/drawing/2014/main" id="{2C7DE5CF-932C-D4D7-0736-EF7AD829E588}"/>
                </a:ext>
              </a:extLst>
            </p:cNvPr>
            <p:cNvSpPr/>
            <p:nvPr/>
          </p:nvSpPr>
          <p:spPr>
            <a:xfrm>
              <a:off x="901887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4" name="Freeform 5858">
              <a:extLst>
                <a:ext uri="{FF2B5EF4-FFF2-40B4-BE49-F238E27FC236}">
                  <a16:creationId xmlns:a16="http://schemas.microsoft.com/office/drawing/2014/main" id="{3CA6C041-45A7-4CC8-3935-517FD10B1D0B}"/>
                </a:ext>
              </a:extLst>
            </p:cNvPr>
            <p:cNvSpPr/>
            <p:nvPr/>
          </p:nvSpPr>
          <p:spPr>
            <a:xfrm>
              <a:off x="900084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5" name="Freeform 5859">
              <a:extLst>
                <a:ext uri="{FF2B5EF4-FFF2-40B4-BE49-F238E27FC236}">
                  <a16:creationId xmlns:a16="http://schemas.microsoft.com/office/drawing/2014/main" id="{966C27AA-A43A-4C29-D9AB-9A6A7B3EE526}"/>
                </a:ext>
              </a:extLst>
            </p:cNvPr>
            <p:cNvSpPr/>
            <p:nvPr/>
          </p:nvSpPr>
          <p:spPr>
            <a:xfrm>
              <a:off x="901887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6" name="Freeform 5860">
              <a:extLst>
                <a:ext uri="{FF2B5EF4-FFF2-40B4-BE49-F238E27FC236}">
                  <a16:creationId xmlns:a16="http://schemas.microsoft.com/office/drawing/2014/main" id="{5B30CE45-B51F-31AD-6078-E01575A9F5B0}"/>
                </a:ext>
              </a:extLst>
            </p:cNvPr>
            <p:cNvSpPr/>
            <p:nvPr/>
          </p:nvSpPr>
          <p:spPr>
            <a:xfrm>
              <a:off x="9014553"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7" name="Freeform 5861">
              <a:extLst>
                <a:ext uri="{FF2B5EF4-FFF2-40B4-BE49-F238E27FC236}">
                  <a16:creationId xmlns:a16="http://schemas.microsoft.com/office/drawing/2014/main" id="{3DD731A7-96EB-607B-3FD3-DF65F62AF8BF}"/>
                </a:ext>
              </a:extLst>
            </p:cNvPr>
            <p:cNvSpPr/>
            <p:nvPr/>
          </p:nvSpPr>
          <p:spPr>
            <a:xfrm>
              <a:off x="903270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8" name="Freeform 5862">
              <a:extLst>
                <a:ext uri="{FF2B5EF4-FFF2-40B4-BE49-F238E27FC236}">
                  <a16:creationId xmlns:a16="http://schemas.microsoft.com/office/drawing/2014/main" id="{A0E203BE-7C8F-2B36-3CAA-476827DC69E7}"/>
                </a:ext>
              </a:extLst>
            </p:cNvPr>
            <p:cNvSpPr/>
            <p:nvPr/>
          </p:nvSpPr>
          <p:spPr>
            <a:xfrm>
              <a:off x="9028392"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19" name="Freeform 5863">
              <a:extLst>
                <a:ext uri="{FF2B5EF4-FFF2-40B4-BE49-F238E27FC236}">
                  <a16:creationId xmlns:a16="http://schemas.microsoft.com/office/drawing/2014/main" id="{79D9DD58-4C9C-6A00-C762-07F0326CBC84}"/>
                </a:ext>
              </a:extLst>
            </p:cNvPr>
            <p:cNvSpPr/>
            <p:nvPr/>
          </p:nvSpPr>
          <p:spPr>
            <a:xfrm>
              <a:off x="904642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0" name="Freeform 5864">
              <a:extLst>
                <a:ext uri="{FF2B5EF4-FFF2-40B4-BE49-F238E27FC236}">
                  <a16:creationId xmlns:a16="http://schemas.microsoft.com/office/drawing/2014/main" id="{F9407C92-18ED-FA3C-321C-02C8C5968C59}"/>
                </a:ext>
              </a:extLst>
            </p:cNvPr>
            <p:cNvSpPr/>
            <p:nvPr/>
          </p:nvSpPr>
          <p:spPr>
            <a:xfrm>
              <a:off x="906165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1" name="Freeform 5865">
              <a:extLst>
                <a:ext uri="{FF2B5EF4-FFF2-40B4-BE49-F238E27FC236}">
                  <a16:creationId xmlns:a16="http://schemas.microsoft.com/office/drawing/2014/main" id="{D5180639-EC42-EEC2-87F2-B97D4BED1167}"/>
                </a:ext>
              </a:extLst>
            </p:cNvPr>
            <p:cNvSpPr/>
            <p:nvPr/>
          </p:nvSpPr>
          <p:spPr>
            <a:xfrm>
              <a:off x="907968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2" name="Freeform 5866">
              <a:extLst>
                <a:ext uri="{FF2B5EF4-FFF2-40B4-BE49-F238E27FC236}">
                  <a16:creationId xmlns:a16="http://schemas.microsoft.com/office/drawing/2014/main" id="{CB2CBE5D-293D-7126-B929-7D8B6967337C}"/>
                </a:ext>
              </a:extLst>
            </p:cNvPr>
            <p:cNvSpPr/>
            <p:nvPr/>
          </p:nvSpPr>
          <p:spPr>
            <a:xfrm>
              <a:off x="9071434"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3" name="Freeform 5867">
              <a:extLst>
                <a:ext uri="{FF2B5EF4-FFF2-40B4-BE49-F238E27FC236}">
                  <a16:creationId xmlns:a16="http://schemas.microsoft.com/office/drawing/2014/main" id="{9A458432-199C-15F5-673C-C1AF628B2EF1}"/>
                </a:ext>
              </a:extLst>
            </p:cNvPr>
            <p:cNvSpPr/>
            <p:nvPr/>
          </p:nvSpPr>
          <p:spPr>
            <a:xfrm>
              <a:off x="9089464"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4" name="Freeform 5868">
              <a:extLst>
                <a:ext uri="{FF2B5EF4-FFF2-40B4-BE49-F238E27FC236}">
                  <a16:creationId xmlns:a16="http://schemas.microsoft.com/office/drawing/2014/main" id="{009FC970-1393-57C1-6DDA-26753F2D3AEF}"/>
                </a:ext>
              </a:extLst>
            </p:cNvPr>
            <p:cNvSpPr/>
            <p:nvPr/>
          </p:nvSpPr>
          <p:spPr>
            <a:xfrm>
              <a:off x="9104827"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5" name="Freeform 5869">
              <a:extLst>
                <a:ext uri="{FF2B5EF4-FFF2-40B4-BE49-F238E27FC236}">
                  <a16:creationId xmlns:a16="http://schemas.microsoft.com/office/drawing/2014/main" id="{DDFFCFAC-92CF-85E2-8C7F-E16971CE296F}"/>
                </a:ext>
              </a:extLst>
            </p:cNvPr>
            <p:cNvSpPr/>
            <p:nvPr/>
          </p:nvSpPr>
          <p:spPr>
            <a:xfrm>
              <a:off x="912285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6" name="Freeform 5870">
              <a:extLst>
                <a:ext uri="{FF2B5EF4-FFF2-40B4-BE49-F238E27FC236}">
                  <a16:creationId xmlns:a16="http://schemas.microsoft.com/office/drawing/2014/main" id="{6C5D6FC8-E72F-D6A9-8854-DB2FF8825615}"/>
                </a:ext>
              </a:extLst>
            </p:cNvPr>
            <p:cNvSpPr/>
            <p:nvPr/>
          </p:nvSpPr>
          <p:spPr>
            <a:xfrm>
              <a:off x="9230144"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7" name="Freeform 5871">
              <a:extLst>
                <a:ext uri="{FF2B5EF4-FFF2-40B4-BE49-F238E27FC236}">
                  <a16:creationId xmlns:a16="http://schemas.microsoft.com/office/drawing/2014/main" id="{EAE87068-4088-474C-6007-469DE1599F93}"/>
                </a:ext>
              </a:extLst>
            </p:cNvPr>
            <p:cNvSpPr/>
            <p:nvPr/>
          </p:nvSpPr>
          <p:spPr>
            <a:xfrm>
              <a:off x="9248173"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8" name="Freeform 5872">
              <a:extLst>
                <a:ext uri="{FF2B5EF4-FFF2-40B4-BE49-F238E27FC236}">
                  <a16:creationId xmlns:a16="http://schemas.microsoft.com/office/drawing/2014/main" id="{7E943C8E-7A65-CD3F-D3A0-BFD5786057B7}"/>
                </a:ext>
              </a:extLst>
            </p:cNvPr>
            <p:cNvSpPr/>
            <p:nvPr/>
          </p:nvSpPr>
          <p:spPr>
            <a:xfrm>
              <a:off x="9322322"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29" name="Freeform 5873">
              <a:extLst>
                <a:ext uri="{FF2B5EF4-FFF2-40B4-BE49-F238E27FC236}">
                  <a16:creationId xmlns:a16="http://schemas.microsoft.com/office/drawing/2014/main" id="{86C6CE42-A5A0-16B1-CE0B-452B3B30A5CE}"/>
                </a:ext>
              </a:extLst>
            </p:cNvPr>
            <p:cNvSpPr/>
            <p:nvPr/>
          </p:nvSpPr>
          <p:spPr>
            <a:xfrm>
              <a:off x="934035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0" name="Freeform 5874">
              <a:extLst>
                <a:ext uri="{FF2B5EF4-FFF2-40B4-BE49-F238E27FC236}">
                  <a16:creationId xmlns:a16="http://schemas.microsoft.com/office/drawing/2014/main" id="{09F200C0-2044-1E13-06D3-D9E47821F103}"/>
                </a:ext>
              </a:extLst>
            </p:cNvPr>
            <p:cNvSpPr/>
            <p:nvPr/>
          </p:nvSpPr>
          <p:spPr>
            <a:xfrm>
              <a:off x="9332099"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1" name="Freeform 5875">
              <a:extLst>
                <a:ext uri="{FF2B5EF4-FFF2-40B4-BE49-F238E27FC236}">
                  <a16:creationId xmlns:a16="http://schemas.microsoft.com/office/drawing/2014/main" id="{FE392BCC-1AF0-708B-99A4-3EB0D9B7A924}"/>
                </a:ext>
              </a:extLst>
            </p:cNvPr>
            <p:cNvSpPr/>
            <p:nvPr/>
          </p:nvSpPr>
          <p:spPr>
            <a:xfrm>
              <a:off x="935012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2" name="Freeform 5876">
              <a:extLst>
                <a:ext uri="{FF2B5EF4-FFF2-40B4-BE49-F238E27FC236}">
                  <a16:creationId xmlns:a16="http://schemas.microsoft.com/office/drawing/2014/main" id="{EDCF03D6-971A-8D4E-0503-AE79AD48BB77}"/>
                </a:ext>
              </a:extLst>
            </p:cNvPr>
            <p:cNvSpPr/>
            <p:nvPr/>
          </p:nvSpPr>
          <p:spPr>
            <a:xfrm>
              <a:off x="9337939"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3" name="Freeform 5877">
              <a:extLst>
                <a:ext uri="{FF2B5EF4-FFF2-40B4-BE49-F238E27FC236}">
                  <a16:creationId xmlns:a16="http://schemas.microsoft.com/office/drawing/2014/main" id="{B3A12C5F-BBDA-3CF7-793E-4134A8E94D91}"/>
                </a:ext>
              </a:extLst>
            </p:cNvPr>
            <p:cNvSpPr/>
            <p:nvPr/>
          </p:nvSpPr>
          <p:spPr>
            <a:xfrm>
              <a:off x="935609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4" name="Freeform 5878">
              <a:extLst>
                <a:ext uri="{FF2B5EF4-FFF2-40B4-BE49-F238E27FC236}">
                  <a16:creationId xmlns:a16="http://schemas.microsoft.com/office/drawing/2014/main" id="{C0CBF4E8-B5DE-9E7A-35BE-06E233D85AA8}"/>
                </a:ext>
              </a:extLst>
            </p:cNvPr>
            <p:cNvSpPr/>
            <p:nvPr/>
          </p:nvSpPr>
          <p:spPr>
            <a:xfrm>
              <a:off x="934378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5" name="Freeform 5879">
              <a:extLst>
                <a:ext uri="{FF2B5EF4-FFF2-40B4-BE49-F238E27FC236}">
                  <a16:creationId xmlns:a16="http://schemas.microsoft.com/office/drawing/2014/main" id="{E66CBD78-7AD4-89A2-CE83-F46804DCC910}"/>
                </a:ext>
              </a:extLst>
            </p:cNvPr>
            <p:cNvSpPr/>
            <p:nvPr/>
          </p:nvSpPr>
          <p:spPr>
            <a:xfrm>
              <a:off x="936193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6" name="Freeform 5880">
              <a:extLst>
                <a:ext uri="{FF2B5EF4-FFF2-40B4-BE49-F238E27FC236}">
                  <a16:creationId xmlns:a16="http://schemas.microsoft.com/office/drawing/2014/main" id="{928A2659-FE65-616B-68E4-D7B5C5E135D7}"/>
                </a:ext>
              </a:extLst>
            </p:cNvPr>
            <p:cNvSpPr/>
            <p:nvPr/>
          </p:nvSpPr>
          <p:spPr>
            <a:xfrm>
              <a:off x="4691175" y="240333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7" name="Freeform 5881">
              <a:extLst>
                <a:ext uri="{FF2B5EF4-FFF2-40B4-BE49-F238E27FC236}">
                  <a16:creationId xmlns:a16="http://schemas.microsoft.com/office/drawing/2014/main" id="{C32BF9CD-C3FC-370F-9DF5-12F7596746F6}"/>
                </a:ext>
              </a:extLst>
            </p:cNvPr>
            <p:cNvSpPr/>
            <p:nvPr/>
          </p:nvSpPr>
          <p:spPr>
            <a:xfrm>
              <a:off x="4709204"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8" name="Freeform 5882">
              <a:extLst>
                <a:ext uri="{FF2B5EF4-FFF2-40B4-BE49-F238E27FC236}">
                  <a16:creationId xmlns:a16="http://schemas.microsoft.com/office/drawing/2014/main" id="{1ACD4B83-AF73-905A-9D0F-CD0AA9C27745}"/>
                </a:ext>
              </a:extLst>
            </p:cNvPr>
            <p:cNvSpPr/>
            <p:nvPr/>
          </p:nvSpPr>
          <p:spPr>
            <a:xfrm>
              <a:off x="4693079"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39" name="Freeform 5883">
              <a:extLst>
                <a:ext uri="{FF2B5EF4-FFF2-40B4-BE49-F238E27FC236}">
                  <a16:creationId xmlns:a16="http://schemas.microsoft.com/office/drawing/2014/main" id="{32447AF5-E6FE-98FC-E607-C5E056488DF4}"/>
                </a:ext>
              </a:extLst>
            </p:cNvPr>
            <p:cNvSpPr/>
            <p:nvPr/>
          </p:nvSpPr>
          <p:spPr>
            <a:xfrm>
              <a:off x="4711236"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0" name="Freeform 5884">
              <a:extLst>
                <a:ext uri="{FF2B5EF4-FFF2-40B4-BE49-F238E27FC236}">
                  <a16:creationId xmlns:a16="http://schemas.microsoft.com/office/drawing/2014/main" id="{C6713720-4DBC-7BE9-D28A-3FD35F1415AB}"/>
                </a:ext>
              </a:extLst>
            </p:cNvPr>
            <p:cNvSpPr/>
            <p:nvPr/>
          </p:nvSpPr>
          <p:spPr>
            <a:xfrm>
              <a:off x="4732312"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1" name="Freeform 5885">
              <a:extLst>
                <a:ext uri="{FF2B5EF4-FFF2-40B4-BE49-F238E27FC236}">
                  <a16:creationId xmlns:a16="http://schemas.microsoft.com/office/drawing/2014/main" id="{FD7ACDE8-F94A-75A4-2729-6E5AD3564EE5}"/>
                </a:ext>
              </a:extLst>
            </p:cNvPr>
            <p:cNvSpPr/>
            <p:nvPr/>
          </p:nvSpPr>
          <p:spPr>
            <a:xfrm>
              <a:off x="4750342"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2" name="Freeform 5886">
              <a:extLst>
                <a:ext uri="{FF2B5EF4-FFF2-40B4-BE49-F238E27FC236}">
                  <a16:creationId xmlns:a16="http://schemas.microsoft.com/office/drawing/2014/main" id="{0A9F1739-9FC6-7E4D-54CD-84C5FEE894C4}"/>
                </a:ext>
              </a:extLst>
            </p:cNvPr>
            <p:cNvSpPr/>
            <p:nvPr/>
          </p:nvSpPr>
          <p:spPr>
            <a:xfrm>
              <a:off x="4742089" y="240333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3" name="Freeform 5887">
              <a:extLst>
                <a:ext uri="{FF2B5EF4-FFF2-40B4-BE49-F238E27FC236}">
                  <a16:creationId xmlns:a16="http://schemas.microsoft.com/office/drawing/2014/main" id="{241A2BE0-C606-AED9-C7D7-058A1674B4B3}"/>
                </a:ext>
              </a:extLst>
            </p:cNvPr>
            <p:cNvSpPr/>
            <p:nvPr/>
          </p:nvSpPr>
          <p:spPr>
            <a:xfrm>
              <a:off x="4760118"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4" name="Freeform 5888">
              <a:extLst>
                <a:ext uri="{FF2B5EF4-FFF2-40B4-BE49-F238E27FC236}">
                  <a16:creationId xmlns:a16="http://schemas.microsoft.com/office/drawing/2014/main" id="{FD06F791-D820-B16C-65F2-6C85940B82B0}"/>
                </a:ext>
              </a:extLst>
            </p:cNvPr>
            <p:cNvSpPr/>
            <p:nvPr/>
          </p:nvSpPr>
          <p:spPr>
            <a:xfrm>
              <a:off x="4812683" y="24159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5" name="Freeform 5889">
              <a:extLst>
                <a:ext uri="{FF2B5EF4-FFF2-40B4-BE49-F238E27FC236}">
                  <a16:creationId xmlns:a16="http://schemas.microsoft.com/office/drawing/2014/main" id="{DE6EEB2A-0BCB-A000-D600-8838C815595E}"/>
                </a:ext>
              </a:extLst>
            </p:cNvPr>
            <p:cNvSpPr/>
            <p:nvPr/>
          </p:nvSpPr>
          <p:spPr>
            <a:xfrm>
              <a:off x="4830712" y="239773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6" name="Freeform 5890">
              <a:extLst>
                <a:ext uri="{FF2B5EF4-FFF2-40B4-BE49-F238E27FC236}">
                  <a16:creationId xmlns:a16="http://schemas.microsoft.com/office/drawing/2014/main" id="{5F194762-5E9A-25D0-FD5F-457A6E08DE9F}"/>
                </a:ext>
              </a:extLst>
            </p:cNvPr>
            <p:cNvSpPr/>
            <p:nvPr/>
          </p:nvSpPr>
          <p:spPr>
            <a:xfrm>
              <a:off x="4824364" y="241593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7" name="Freeform 5891">
              <a:extLst>
                <a:ext uri="{FF2B5EF4-FFF2-40B4-BE49-F238E27FC236}">
                  <a16:creationId xmlns:a16="http://schemas.microsoft.com/office/drawing/2014/main" id="{96EBC8C3-FF1C-4D6D-AE68-245793725730}"/>
                </a:ext>
              </a:extLst>
            </p:cNvPr>
            <p:cNvSpPr/>
            <p:nvPr/>
          </p:nvSpPr>
          <p:spPr>
            <a:xfrm>
              <a:off x="4842520" y="239773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8" name="Freeform 5892">
              <a:extLst>
                <a:ext uri="{FF2B5EF4-FFF2-40B4-BE49-F238E27FC236}">
                  <a16:creationId xmlns:a16="http://schemas.microsoft.com/office/drawing/2014/main" id="{C8284E11-7A1B-A1B8-4740-1B3B489C87ED}"/>
                </a:ext>
              </a:extLst>
            </p:cNvPr>
            <p:cNvSpPr/>
            <p:nvPr/>
          </p:nvSpPr>
          <p:spPr>
            <a:xfrm>
              <a:off x="4836172" y="242000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49" name="Freeform 5893">
              <a:extLst>
                <a:ext uri="{FF2B5EF4-FFF2-40B4-BE49-F238E27FC236}">
                  <a16:creationId xmlns:a16="http://schemas.microsoft.com/office/drawing/2014/main" id="{A699611C-BA94-1441-E095-ACFE7AED10B6}"/>
                </a:ext>
              </a:extLst>
            </p:cNvPr>
            <p:cNvSpPr/>
            <p:nvPr/>
          </p:nvSpPr>
          <p:spPr>
            <a:xfrm>
              <a:off x="4854201" y="240193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0" name="Freeform 5894">
              <a:extLst>
                <a:ext uri="{FF2B5EF4-FFF2-40B4-BE49-F238E27FC236}">
                  <a16:creationId xmlns:a16="http://schemas.microsoft.com/office/drawing/2014/main" id="{59236C54-83A4-F3BD-F05D-98C56A0583C6}"/>
                </a:ext>
              </a:extLst>
            </p:cNvPr>
            <p:cNvSpPr/>
            <p:nvPr/>
          </p:nvSpPr>
          <p:spPr>
            <a:xfrm>
              <a:off x="4842139" y="242000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1" name="Freeform 5895">
              <a:extLst>
                <a:ext uri="{FF2B5EF4-FFF2-40B4-BE49-F238E27FC236}">
                  <a16:creationId xmlns:a16="http://schemas.microsoft.com/office/drawing/2014/main" id="{19CB3637-DEF2-796B-ECFC-6339FCD6D925}"/>
                </a:ext>
              </a:extLst>
            </p:cNvPr>
            <p:cNvSpPr/>
            <p:nvPr/>
          </p:nvSpPr>
          <p:spPr>
            <a:xfrm>
              <a:off x="4860169" y="240193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2" name="Freeform 5896">
              <a:extLst>
                <a:ext uri="{FF2B5EF4-FFF2-40B4-BE49-F238E27FC236}">
                  <a16:creationId xmlns:a16="http://schemas.microsoft.com/office/drawing/2014/main" id="{693CFD21-C53C-5A74-687E-6ABA27C44475}"/>
                </a:ext>
              </a:extLst>
            </p:cNvPr>
            <p:cNvSpPr/>
            <p:nvPr/>
          </p:nvSpPr>
          <p:spPr>
            <a:xfrm>
              <a:off x="4869564" y="242420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3" name="Freeform 5897">
              <a:extLst>
                <a:ext uri="{FF2B5EF4-FFF2-40B4-BE49-F238E27FC236}">
                  <a16:creationId xmlns:a16="http://schemas.microsoft.com/office/drawing/2014/main" id="{CB39BC4D-3FF0-E651-48FF-39FC0C0ACFEA}"/>
                </a:ext>
              </a:extLst>
            </p:cNvPr>
            <p:cNvSpPr/>
            <p:nvPr/>
          </p:nvSpPr>
          <p:spPr>
            <a:xfrm>
              <a:off x="4887594"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4" name="Freeform 5898">
              <a:extLst>
                <a:ext uri="{FF2B5EF4-FFF2-40B4-BE49-F238E27FC236}">
                  <a16:creationId xmlns:a16="http://schemas.microsoft.com/office/drawing/2014/main" id="{CBF57A7A-C00C-D3B0-F6B7-03BC8233523E}"/>
                </a:ext>
              </a:extLst>
            </p:cNvPr>
            <p:cNvSpPr/>
            <p:nvPr/>
          </p:nvSpPr>
          <p:spPr>
            <a:xfrm>
              <a:off x="4871469" y="242420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5" name="Freeform 5899">
              <a:extLst>
                <a:ext uri="{FF2B5EF4-FFF2-40B4-BE49-F238E27FC236}">
                  <a16:creationId xmlns:a16="http://schemas.microsoft.com/office/drawing/2014/main" id="{1B4478C6-8F70-B848-4FE2-483669CA0F83}"/>
                </a:ext>
              </a:extLst>
            </p:cNvPr>
            <p:cNvSpPr/>
            <p:nvPr/>
          </p:nvSpPr>
          <p:spPr>
            <a:xfrm>
              <a:off x="4889625"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6" name="Freeform 5900">
              <a:extLst>
                <a:ext uri="{FF2B5EF4-FFF2-40B4-BE49-F238E27FC236}">
                  <a16:creationId xmlns:a16="http://schemas.microsoft.com/office/drawing/2014/main" id="{493CC966-9AE1-7CBD-DDFE-568D50338D14}"/>
                </a:ext>
              </a:extLst>
            </p:cNvPr>
            <p:cNvSpPr/>
            <p:nvPr/>
          </p:nvSpPr>
          <p:spPr>
            <a:xfrm>
              <a:off x="4885182" y="242420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7" name="Freeform 5901">
              <a:extLst>
                <a:ext uri="{FF2B5EF4-FFF2-40B4-BE49-F238E27FC236}">
                  <a16:creationId xmlns:a16="http://schemas.microsoft.com/office/drawing/2014/main" id="{332F9D0D-22A6-38D1-2552-0802950073B6}"/>
                </a:ext>
              </a:extLst>
            </p:cNvPr>
            <p:cNvSpPr/>
            <p:nvPr/>
          </p:nvSpPr>
          <p:spPr>
            <a:xfrm>
              <a:off x="4903211" y="240613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8" name="Freeform 5902">
              <a:extLst>
                <a:ext uri="{FF2B5EF4-FFF2-40B4-BE49-F238E27FC236}">
                  <a16:creationId xmlns:a16="http://schemas.microsoft.com/office/drawing/2014/main" id="{7638CA88-9F4F-DEDE-C605-E17845D4FC69}"/>
                </a:ext>
              </a:extLst>
            </p:cNvPr>
            <p:cNvSpPr/>
            <p:nvPr/>
          </p:nvSpPr>
          <p:spPr>
            <a:xfrm>
              <a:off x="4995009" y="244939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59" name="Freeform 5903">
              <a:extLst>
                <a:ext uri="{FF2B5EF4-FFF2-40B4-BE49-F238E27FC236}">
                  <a16:creationId xmlns:a16="http://schemas.microsoft.com/office/drawing/2014/main" id="{5099C780-E2A8-77CF-BA87-6923180C3BBD}"/>
                </a:ext>
              </a:extLst>
            </p:cNvPr>
            <p:cNvSpPr/>
            <p:nvPr/>
          </p:nvSpPr>
          <p:spPr>
            <a:xfrm>
              <a:off x="5013038" y="243132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0" name="Freeform 5904">
              <a:extLst>
                <a:ext uri="{FF2B5EF4-FFF2-40B4-BE49-F238E27FC236}">
                  <a16:creationId xmlns:a16="http://schemas.microsoft.com/office/drawing/2014/main" id="{260A3041-D490-CEBD-922B-78FBE6436B44}"/>
                </a:ext>
              </a:extLst>
            </p:cNvPr>
            <p:cNvSpPr/>
            <p:nvPr/>
          </p:nvSpPr>
          <p:spPr>
            <a:xfrm>
              <a:off x="5079315" y="2466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1" name="Freeform 5905">
              <a:extLst>
                <a:ext uri="{FF2B5EF4-FFF2-40B4-BE49-F238E27FC236}">
                  <a16:creationId xmlns:a16="http://schemas.microsoft.com/office/drawing/2014/main" id="{B3D38865-BFCB-7BB0-45C1-76A8A412D524}"/>
                </a:ext>
              </a:extLst>
            </p:cNvPr>
            <p:cNvSpPr/>
            <p:nvPr/>
          </p:nvSpPr>
          <p:spPr>
            <a:xfrm>
              <a:off x="5097345" y="244825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2" name="Freeform 5906">
              <a:extLst>
                <a:ext uri="{FF2B5EF4-FFF2-40B4-BE49-F238E27FC236}">
                  <a16:creationId xmlns:a16="http://schemas.microsoft.com/office/drawing/2014/main" id="{664951D7-7F79-FA57-15E8-0588E96004A6}"/>
                </a:ext>
              </a:extLst>
            </p:cNvPr>
            <p:cNvSpPr/>
            <p:nvPr/>
          </p:nvSpPr>
          <p:spPr>
            <a:xfrm>
              <a:off x="5189015" y="248324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3" name="Freeform 5907">
              <a:extLst>
                <a:ext uri="{FF2B5EF4-FFF2-40B4-BE49-F238E27FC236}">
                  <a16:creationId xmlns:a16="http://schemas.microsoft.com/office/drawing/2014/main" id="{A27AD2F6-3434-2C08-0922-AEF043B0D317}"/>
                </a:ext>
              </a:extLst>
            </p:cNvPr>
            <p:cNvSpPr/>
            <p:nvPr/>
          </p:nvSpPr>
          <p:spPr>
            <a:xfrm>
              <a:off x="5207045" y="246517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4" name="Freeform 5908">
              <a:extLst>
                <a:ext uri="{FF2B5EF4-FFF2-40B4-BE49-F238E27FC236}">
                  <a16:creationId xmlns:a16="http://schemas.microsoft.com/office/drawing/2014/main" id="{4B4B6EAB-B773-A865-6CDB-7CF27F0F7454}"/>
                </a:ext>
              </a:extLst>
            </p:cNvPr>
            <p:cNvSpPr/>
            <p:nvPr/>
          </p:nvSpPr>
          <p:spPr>
            <a:xfrm>
              <a:off x="5273195" y="24917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5" name="Freeform 5909">
              <a:extLst>
                <a:ext uri="{FF2B5EF4-FFF2-40B4-BE49-F238E27FC236}">
                  <a16:creationId xmlns:a16="http://schemas.microsoft.com/office/drawing/2014/main" id="{BE624589-1DD2-C903-40D8-23E93B4C688C}"/>
                </a:ext>
              </a:extLst>
            </p:cNvPr>
            <p:cNvSpPr/>
            <p:nvPr/>
          </p:nvSpPr>
          <p:spPr>
            <a:xfrm>
              <a:off x="5291351" y="24736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6" name="Freeform 5910">
              <a:extLst>
                <a:ext uri="{FF2B5EF4-FFF2-40B4-BE49-F238E27FC236}">
                  <a16:creationId xmlns:a16="http://schemas.microsoft.com/office/drawing/2014/main" id="{120227A4-1A30-0005-895F-3B86EC68066B}"/>
                </a:ext>
              </a:extLst>
            </p:cNvPr>
            <p:cNvSpPr/>
            <p:nvPr/>
          </p:nvSpPr>
          <p:spPr>
            <a:xfrm>
              <a:off x="5408542" y="251721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7" name="Freeform 5911">
              <a:extLst>
                <a:ext uri="{FF2B5EF4-FFF2-40B4-BE49-F238E27FC236}">
                  <a16:creationId xmlns:a16="http://schemas.microsoft.com/office/drawing/2014/main" id="{E566F02D-D2FD-0BA7-160D-FF423B6170AE}"/>
                </a:ext>
              </a:extLst>
            </p:cNvPr>
            <p:cNvSpPr/>
            <p:nvPr/>
          </p:nvSpPr>
          <p:spPr>
            <a:xfrm>
              <a:off x="5426572" y="249914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8" name="Freeform 5912">
              <a:extLst>
                <a:ext uri="{FF2B5EF4-FFF2-40B4-BE49-F238E27FC236}">
                  <a16:creationId xmlns:a16="http://schemas.microsoft.com/office/drawing/2014/main" id="{3AD22FAF-0EE9-F7CB-398C-D087ED4211D8}"/>
                </a:ext>
              </a:extLst>
            </p:cNvPr>
            <p:cNvSpPr/>
            <p:nvPr/>
          </p:nvSpPr>
          <p:spPr>
            <a:xfrm>
              <a:off x="5426064" y="253426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69" name="Freeform 5913">
              <a:extLst>
                <a:ext uri="{FF2B5EF4-FFF2-40B4-BE49-F238E27FC236}">
                  <a16:creationId xmlns:a16="http://schemas.microsoft.com/office/drawing/2014/main" id="{90F5912D-3BA3-004A-C616-C54BB5A9F475}"/>
                </a:ext>
              </a:extLst>
            </p:cNvPr>
            <p:cNvSpPr/>
            <p:nvPr/>
          </p:nvSpPr>
          <p:spPr>
            <a:xfrm>
              <a:off x="5444093" y="251619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0" name="Freeform 5914">
              <a:extLst>
                <a:ext uri="{FF2B5EF4-FFF2-40B4-BE49-F238E27FC236}">
                  <a16:creationId xmlns:a16="http://schemas.microsoft.com/office/drawing/2014/main" id="{3EB6954F-DB45-8C8B-DEFC-8B9E9CB7C580}"/>
                </a:ext>
              </a:extLst>
            </p:cNvPr>
            <p:cNvSpPr/>
            <p:nvPr/>
          </p:nvSpPr>
          <p:spPr>
            <a:xfrm>
              <a:off x="5443713" y="253846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1" name="Freeform 5915">
              <a:extLst>
                <a:ext uri="{FF2B5EF4-FFF2-40B4-BE49-F238E27FC236}">
                  <a16:creationId xmlns:a16="http://schemas.microsoft.com/office/drawing/2014/main" id="{2A9D747D-34BE-CD60-A7F6-5DF547B49A1B}"/>
                </a:ext>
              </a:extLst>
            </p:cNvPr>
            <p:cNvSpPr/>
            <p:nvPr/>
          </p:nvSpPr>
          <p:spPr>
            <a:xfrm>
              <a:off x="5461742" y="252039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2" name="Freeform 5916">
              <a:extLst>
                <a:ext uri="{FF2B5EF4-FFF2-40B4-BE49-F238E27FC236}">
                  <a16:creationId xmlns:a16="http://schemas.microsoft.com/office/drawing/2014/main" id="{26FEC98C-39E7-57B2-2AE3-3B4663CF35BF}"/>
                </a:ext>
              </a:extLst>
            </p:cNvPr>
            <p:cNvSpPr/>
            <p:nvPr/>
          </p:nvSpPr>
          <p:spPr>
            <a:xfrm>
              <a:off x="5471265" y="254711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3" name="Freeform 5917">
              <a:extLst>
                <a:ext uri="{FF2B5EF4-FFF2-40B4-BE49-F238E27FC236}">
                  <a16:creationId xmlns:a16="http://schemas.microsoft.com/office/drawing/2014/main" id="{B7C3E621-0FAC-8079-4F07-0EF56CB2A6DE}"/>
                </a:ext>
              </a:extLst>
            </p:cNvPr>
            <p:cNvSpPr/>
            <p:nvPr/>
          </p:nvSpPr>
          <p:spPr>
            <a:xfrm>
              <a:off x="5489294" y="252892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4" name="Freeform 5918">
              <a:extLst>
                <a:ext uri="{FF2B5EF4-FFF2-40B4-BE49-F238E27FC236}">
                  <a16:creationId xmlns:a16="http://schemas.microsoft.com/office/drawing/2014/main" id="{6ED7EF4B-C71E-F417-4DFF-CF00299B4AA7}"/>
                </a:ext>
              </a:extLst>
            </p:cNvPr>
            <p:cNvSpPr/>
            <p:nvPr/>
          </p:nvSpPr>
          <p:spPr>
            <a:xfrm>
              <a:off x="5475201" y="254711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5" name="Freeform 5919">
              <a:extLst>
                <a:ext uri="{FF2B5EF4-FFF2-40B4-BE49-F238E27FC236}">
                  <a16:creationId xmlns:a16="http://schemas.microsoft.com/office/drawing/2014/main" id="{F61F1D29-EB53-3162-179B-449EDC0A9B6C}"/>
                </a:ext>
              </a:extLst>
            </p:cNvPr>
            <p:cNvSpPr/>
            <p:nvPr/>
          </p:nvSpPr>
          <p:spPr>
            <a:xfrm>
              <a:off x="5493230" y="252892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6" name="Freeform 5920">
              <a:extLst>
                <a:ext uri="{FF2B5EF4-FFF2-40B4-BE49-F238E27FC236}">
                  <a16:creationId xmlns:a16="http://schemas.microsoft.com/office/drawing/2014/main" id="{2A1E76A7-CC93-A2BA-8E59-F25A6EC0907E}"/>
                </a:ext>
              </a:extLst>
            </p:cNvPr>
            <p:cNvSpPr/>
            <p:nvPr/>
          </p:nvSpPr>
          <p:spPr>
            <a:xfrm>
              <a:off x="5788684" y="262015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7" name="Freeform 5921">
              <a:extLst>
                <a:ext uri="{FF2B5EF4-FFF2-40B4-BE49-F238E27FC236}">
                  <a16:creationId xmlns:a16="http://schemas.microsoft.com/office/drawing/2014/main" id="{C2EE7854-F642-F16F-A475-D9E54CC183F5}"/>
                </a:ext>
              </a:extLst>
            </p:cNvPr>
            <p:cNvSpPr/>
            <p:nvPr/>
          </p:nvSpPr>
          <p:spPr>
            <a:xfrm>
              <a:off x="5806713" y="260195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8" name="Freeform 5922">
              <a:extLst>
                <a:ext uri="{FF2B5EF4-FFF2-40B4-BE49-F238E27FC236}">
                  <a16:creationId xmlns:a16="http://schemas.microsoft.com/office/drawing/2014/main" id="{2B1E75E2-2BD5-099D-D8D4-238561FF1E5B}"/>
                </a:ext>
              </a:extLst>
            </p:cNvPr>
            <p:cNvSpPr/>
            <p:nvPr/>
          </p:nvSpPr>
          <p:spPr>
            <a:xfrm>
              <a:off x="5812173" y="262015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79" name="Freeform 5923">
              <a:extLst>
                <a:ext uri="{FF2B5EF4-FFF2-40B4-BE49-F238E27FC236}">
                  <a16:creationId xmlns:a16="http://schemas.microsoft.com/office/drawing/2014/main" id="{601103FF-1003-0A86-6F1F-0B12A9B85B54}"/>
                </a:ext>
              </a:extLst>
            </p:cNvPr>
            <p:cNvSpPr/>
            <p:nvPr/>
          </p:nvSpPr>
          <p:spPr>
            <a:xfrm>
              <a:off x="5830202" y="260195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0" name="Freeform 5924">
              <a:extLst>
                <a:ext uri="{FF2B5EF4-FFF2-40B4-BE49-F238E27FC236}">
                  <a16:creationId xmlns:a16="http://schemas.microsoft.com/office/drawing/2014/main" id="{60D9E6C1-86D9-BD42-522D-BBC2995D63A1}"/>
                </a:ext>
              </a:extLst>
            </p:cNvPr>
            <p:cNvSpPr/>
            <p:nvPr/>
          </p:nvSpPr>
          <p:spPr>
            <a:xfrm>
              <a:off x="6043381" y="264598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1" name="Freeform 5925">
              <a:extLst>
                <a:ext uri="{FF2B5EF4-FFF2-40B4-BE49-F238E27FC236}">
                  <a16:creationId xmlns:a16="http://schemas.microsoft.com/office/drawing/2014/main" id="{9EA4472C-7363-F7FF-48B6-65FF914E0680}"/>
                </a:ext>
              </a:extLst>
            </p:cNvPr>
            <p:cNvSpPr/>
            <p:nvPr/>
          </p:nvSpPr>
          <p:spPr>
            <a:xfrm>
              <a:off x="6061537" y="262778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2" name="Freeform 5926">
              <a:extLst>
                <a:ext uri="{FF2B5EF4-FFF2-40B4-BE49-F238E27FC236}">
                  <a16:creationId xmlns:a16="http://schemas.microsoft.com/office/drawing/2014/main" id="{2235E724-C6FF-B3B5-D894-A977B185AC3B}"/>
                </a:ext>
              </a:extLst>
            </p:cNvPr>
            <p:cNvSpPr/>
            <p:nvPr/>
          </p:nvSpPr>
          <p:spPr>
            <a:xfrm>
              <a:off x="6253132" y="2671941"/>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3" name="Freeform 5927">
              <a:extLst>
                <a:ext uri="{FF2B5EF4-FFF2-40B4-BE49-F238E27FC236}">
                  <a16:creationId xmlns:a16="http://schemas.microsoft.com/office/drawing/2014/main" id="{CB93DCC3-A859-C149-4842-FE9A3E8B26D4}"/>
                </a:ext>
              </a:extLst>
            </p:cNvPr>
            <p:cNvSpPr/>
            <p:nvPr/>
          </p:nvSpPr>
          <p:spPr>
            <a:xfrm>
              <a:off x="6271161" y="2653873"/>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4" name="Freeform 5928">
              <a:extLst>
                <a:ext uri="{FF2B5EF4-FFF2-40B4-BE49-F238E27FC236}">
                  <a16:creationId xmlns:a16="http://schemas.microsoft.com/office/drawing/2014/main" id="{4C09E423-2395-7969-8C05-0B95D1AD3B92}"/>
                </a:ext>
              </a:extLst>
            </p:cNvPr>
            <p:cNvSpPr/>
            <p:nvPr/>
          </p:nvSpPr>
          <p:spPr>
            <a:xfrm>
              <a:off x="6647113" y="270235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5" name="Freeform 5929">
              <a:extLst>
                <a:ext uri="{FF2B5EF4-FFF2-40B4-BE49-F238E27FC236}">
                  <a16:creationId xmlns:a16="http://schemas.microsoft.com/office/drawing/2014/main" id="{AC8B1415-7ECB-B313-DBCF-66BFDEE74651}"/>
                </a:ext>
              </a:extLst>
            </p:cNvPr>
            <p:cNvSpPr/>
            <p:nvPr/>
          </p:nvSpPr>
          <p:spPr>
            <a:xfrm>
              <a:off x="6665142" y="268415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6" name="Freeform 5930">
              <a:extLst>
                <a:ext uri="{FF2B5EF4-FFF2-40B4-BE49-F238E27FC236}">
                  <a16:creationId xmlns:a16="http://schemas.microsoft.com/office/drawing/2014/main" id="{C3C93A3C-DCFD-5395-BA12-E836FFEEE5B1}"/>
                </a:ext>
              </a:extLst>
            </p:cNvPr>
            <p:cNvSpPr/>
            <p:nvPr/>
          </p:nvSpPr>
          <p:spPr>
            <a:xfrm>
              <a:off x="6772557" y="27153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7" name="Freeform 5931">
              <a:extLst>
                <a:ext uri="{FF2B5EF4-FFF2-40B4-BE49-F238E27FC236}">
                  <a16:creationId xmlns:a16="http://schemas.microsoft.com/office/drawing/2014/main" id="{3283794F-CFBE-D2B8-E58E-5BE589760035}"/>
                </a:ext>
              </a:extLst>
            </p:cNvPr>
            <p:cNvSpPr/>
            <p:nvPr/>
          </p:nvSpPr>
          <p:spPr>
            <a:xfrm>
              <a:off x="6790586" y="26972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8" name="Freeform 5932">
              <a:extLst>
                <a:ext uri="{FF2B5EF4-FFF2-40B4-BE49-F238E27FC236}">
                  <a16:creationId xmlns:a16="http://schemas.microsoft.com/office/drawing/2014/main" id="{73D54EB6-4B60-4F18-CD51-FD173347607A}"/>
                </a:ext>
              </a:extLst>
            </p:cNvPr>
            <p:cNvSpPr/>
            <p:nvPr/>
          </p:nvSpPr>
          <p:spPr>
            <a:xfrm>
              <a:off x="6874512" y="271965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89" name="Freeform 5933">
              <a:extLst>
                <a:ext uri="{FF2B5EF4-FFF2-40B4-BE49-F238E27FC236}">
                  <a16:creationId xmlns:a16="http://schemas.microsoft.com/office/drawing/2014/main" id="{AC28228A-A4E5-289E-6C5B-94DCD8BA3FCC}"/>
                </a:ext>
              </a:extLst>
            </p:cNvPr>
            <p:cNvSpPr/>
            <p:nvPr/>
          </p:nvSpPr>
          <p:spPr>
            <a:xfrm>
              <a:off x="6892541" y="270158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0" name="Freeform 5934">
              <a:extLst>
                <a:ext uri="{FF2B5EF4-FFF2-40B4-BE49-F238E27FC236}">
                  <a16:creationId xmlns:a16="http://schemas.microsoft.com/office/drawing/2014/main" id="{E6454EAD-AB98-B5B6-57E6-49B25BEBBE6E}"/>
                </a:ext>
              </a:extLst>
            </p:cNvPr>
            <p:cNvSpPr/>
            <p:nvPr/>
          </p:nvSpPr>
          <p:spPr>
            <a:xfrm>
              <a:off x="7109656" y="275032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1" name="Freeform 5935">
              <a:extLst>
                <a:ext uri="{FF2B5EF4-FFF2-40B4-BE49-F238E27FC236}">
                  <a16:creationId xmlns:a16="http://schemas.microsoft.com/office/drawing/2014/main" id="{61B53570-CB43-BA86-B3DF-3D64DC9C6C9A}"/>
                </a:ext>
              </a:extLst>
            </p:cNvPr>
            <p:cNvSpPr/>
            <p:nvPr/>
          </p:nvSpPr>
          <p:spPr>
            <a:xfrm>
              <a:off x="7127685" y="273212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2" name="Freeform 5936">
              <a:extLst>
                <a:ext uri="{FF2B5EF4-FFF2-40B4-BE49-F238E27FC236}">
                  <a16:creationId xmlns:a16="http://schemas.microsoft.com/office/drawing/2014/main" id="{8CDDB25A-E379-CE71-A40D-F6FCF5D140F3}"/>
                </a:ext>
              </a:extLst>
            </p:cNvPr>
            <p:cNvSpPr/>
            <p:nvPr/>
          </p:nvSpPr>
          <p:spPr>
            <a:xfrm>
              <a:off x="7217452" y="275464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3" name="Freeform 5937">
              <a:extLst>
                <a:ext uri="{FF2B5EF4-FFF2-40B4-BE49-F238E27FC236}">
                  <a16:creationId xmlns:a16="http://schemas.microsoft.com/office/drawing/2014/main" id="{8F010629-E698-EB0E-3578-309D92611486}"/>
                </a:ext>
              </a:extLst>
            </p:cNvPr>
            <p:cNvSpPr/>
            <p:nvPr/>
          </p:nvSpPr>
          <p:spPr>
            <a:xfrm>
              <a:off x="7235481" y="273645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4" name="Freeform 5938">
              <a:extLst>
                <a:ext uri="{FF2B5EF4-FFF2-40B4-BE49-F238E27FC236}">
                  <a16:creationId xmlns:a16="http://schemas.microsoft.com/office/drawing/2014/main" id="{171FE01D-C9AE-F8AA-AFE9-B82AD43C193C}"/>
                </a:ext>
              </a:extLst>
            </p:cNvPr>
            <p:cNvSpPr/>
            <p:nvPr/>
          </p:nvSpPr>
          <p:spPr>
            <a:xfrm>
              <a:off x="7229133" y="275464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5" name="Freeform 5939">
              <a:extLst>
                <a:ext uri="{FF2B5EF4-FFF2-40B4-BE49-F238E27FC236}">
                  <a16:creationId xmlns:a16="http://schemas.microsoft.com/office/drawing/2014/main" id="{4825F8D2-4C1B-E69C-655D-96023BB55615}"/>
                </a:ext>
              </a:extLst>
            </p:cNvPr>
            <p:cNvSpPr/>
            <p:nvPr/>
          </p:nvSpPr>
          <p:spPr>
            <a:xfrm>
              <a:off x="7247289" y="273645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6" name="Freeform 5940">
              <a:extLst>
                <a:ext uri="{FF2B5EF4-FFF2-40B4-BE49-F238E27FC236}">
                  <a16:creationId xmlns:a16="http://schemas.microsoft.com/office/drawing/2014/main" id="{1EE1392A-C7DE-15B6-3FBD-3097646D13EA}"/>
                </a:ext>
              </a:extLst>
            </p:cNvPr>
            <p:cNvSpPr/>
            <p:nvPr/>
          </p:nvSpPr>
          <p:spPr>
            <a:xfrm>
              <a:off x="7276238"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7" name="Freeform 5941">
              <a:extLst>
                <a:ext uri="{FF2B5EF4-FFF2-40B4-BE49-F238E27FC236}">
                  <a16:creationId xmlns:a16="http://schemas.microsoft.com/office/drawing/2014/main" id="{5E95D3B5-B35F-D7E6-4EC3-BC59C5744EEA}"/>
                </a:ext>
              </a:extLst>
            </p:cNvPr>
            <p:cNvSpPr/>
            <p:nvPr/>
          </p:nvSpPr>
          <p:spPr>
            <a:xfrm>
              <a:off x="7294267"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8" name="Freeform 5942">
              <a:extLst>
                <a:ext uri="{FF2B5EF4-FFF2-40B4-BE49-F238E27FC236}">
                  <a16:creationId xmlns:a16="http://schemas.microsoft.com/office/drawing/2014/main" id="{98F38D8D-C010-FC8C-DEF6-1AA8FC0FC95E}"/>
                </a:ext>
              </a:extLst>
            </p:cNvPr>
            <p:cNvSpPr/>
            <p:nvPr/>
          </p:nvSpPr>
          <p:spPr>
            <a:xfrm>
              <a:off x="7284110"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199" name="Freeform 5943">
              <a:extLst>
                <a:ext uri="{FF2B5EF4-FFF2-40B4-BE49-F238E27FC236}">
                  <a16:creationId xmlns:a16="http://schemas.microsoft.com/office/drawing/2014/main" id="{3798FB5D-6AEB-5987-12DB-ED6CFB3FB44F}"/>
                </a:ext>
              </a:extLst>
            </p:cNvPr>
            <p:cNvSpPr/>
            <p:nvPr/>
          </p:nvSpPr>
          <p:spPr>
            <a:xfrm>
              <a:off x="7302139"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0" name="Freeform 5944">
              <a:extLst>
                <a:ext uri="{FF2B5EF4-FFF2-40B4-BE49-F238E27FC236}">
                  <a16:creationId xmlns:a16="http://schemas.microsoft.com/office/drawing/2014/main" id="{8249EBB6-4924-B357-E57A-65B7D0CE8DAB}"/>
                </a:ext>
              </a:extLst>
            </p:cNvPr>
            <p:cNvSpPr/>
            <p:nvPr/>
          </p:nvSpPr>
          <p:spPr>
            <a:xfrm>
              <a:off x="7299727" y="275897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1" name="Freeform 5945">
              <a:extLst>
                <a:ext uri="{FF2B5EF4-FFF2-40B4-BE49-F238E27FC236}">
                  <a16:creationId xmlns:a16="http://schemas.microsoft.com/office/drawing/2014/main" id="{621791E9-AFD6-619C-A6BA-DD52DBCA4610}"/>
                </a:ext>
              </a:extLst>
            </p:cNvPr>
            <p:cNvSpPr/>
            <p:nvPr/>
          </p:nvSpPr>
          <p:spPr>
            <a:xfrm>
              <a:off x="7317756" y="2740906"/>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2" name="Freeform 5946">
              <a:extLst>
                <a:ext uri="{FF2B5EF4-FFF2-40B4-BE49-F238E27FC236}">
                  <a16:creationId xmlns:a16="http://schemas.microsoft.com/office/drawing/2014/main" id="{409DF48C-0A47-C47D-F26A-A019C6DB87C2}"/>
                </a:ext>
              </a:extLst>
            </p:cNvPr>
            <p:cNvSpPr/>
            <p:nvPr/>
          </p:nvSpPr>
          <p:spPr>
            <a:xfrm>
              <a:off x="7319407"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3" name="Freeform 5947">
              <a:extLst>
                <a:ext uri="{FF2B5EF4-FFF2-40B4-BE49-F238E27FC236}">
                  <a16:creationId xmlns:a16="http://schemas.microsoft.com/office/drawing/2014/main" id="{BEC578B9-3E06-C8A8-1EB9-E3D78A559E8C}"/>
                </a:ext>
              </a:extLst>
            </p:cNvPr>
            <p:cNvSpPr/>
            <p:nvPr/>
          </p:nvSpPr>
          <p:spPr>
            <a:xfrm>
              <a:off x="7337436"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4" name="Freeform 5948">
              <a:extLst>
                <a:ext uri="{FF2B5EF4-FFF2-40B4-BE49-F238E27FC236}">
                  <a16:creationId xmlns:a16="http://schemas.microsoft.com/office/drawing/2014/main" id="{24C50AC6-6469-9959-3797-3D13DC830E5B}"/>
                </a:ext>
              </a:extLst>
            </p:cNvPr>
            <p:cNvSpPr/>
            <p:nvPr/>
          </p:nvSpPr>
          <p:spPr>
            <a:xfrm>
              <a:off x="7327152"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5" name="Freeform 5949">
              <a:extLst>
                <a:ext uri="{FF2B5EF4-FFF2-40B4-BE49-F238E27FC236}">
                  <a16:creationId xmlns:a16="http://schemas.microsoft.com/office/drawing/2014/main" id="{2C675134-E472-5166-A8BD-F083F6C11833}"/>
                </a:ext>
              </a:extLst>
            </p:cNvPr>
            <p:cNvSpPr/>
            <p:nvPr/>
          </p:nvSpPr>
          <p:spPr>
            <a:xfrm>
              <a:off x="7345181"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6" name="Freeform 5950">
              <a:extLst>
                <a:ext uri="{FF2B5EF4-FFF2-40B4-BE49-F238E27FC236}">
                  <a16:creationId xmlns:a16="http://schemas.microsoft.com/office/drawing/2014/main" id="{1222DEF9-ED67-EEB4-0E6E-B81DB321BC53}"/>
                </a:ext>
              </a:extLst>
            </p:cNvPr>
            <p:cNvSpPr/>
            <p:nvPr/>
          </p:nvSpPr>
          <p:spPr>
            <a:xfrm>
              <a:off x="7382129"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7" name="Freeform 5951">
              <a:extLst>
                <a:ext uri="{FF2B5EF4-FFF2-40B4-BE49-F238E27FC236}">
                  <a16:creationId xmlns:a16="http://schemas.microsoft.com/office/drawing/2014/main" id="{D9407FAF-06E4-2304-1E6D-0D0F7C5CE429}"/>
                </a:ext>
              </a:extLst>
            </p:cNvPr>
            <p:cNvSpPr/>
            <p:nvPr/>
          </p:nvSpPr>
          <p:spPr>
            <a:xfrm>
              <a:off x="740015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8" name="Freeform 5952">
              <a:extLst>
                <a:ext uri="{FF2B5EF4-FFF2-40B4-BE49-F238E27FC236}">
                  <a16:creationId xmlns:a16="http://schemas.microsoft.com/office/drawing/2014/main" id="{9B0AA93A-E9C0-14DE-4E56-3447C634846D}"/>
                </a:ext>
              </a:extLst>
            </p:cNvPr>
            <p:cNvSpPr/>
            <p:nvPr/>
          </p:nvSpPr>
          <p:spPr>
            <a:xfrm>
              <a:off x="7389874"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09" name="Freeform 5953">
              <a:extLst>
                <a:ext uri="{FF2B5EF4-FFF2-40B4-BE49-F238E27FC236}">
                  <a16:creationId xmlns:a16="http://schemas.microsoft.com/office/drawing/2014/main" id="{9FC92375-3BBE-B3ED-EC17-486423667A9F}"/>
                </a:ext>
              </a:extLst>
            </p:cNvPr>
            <p:cNvSpPr/>
            <p:nvPr/>
          </p:nvSpPr>
          <p:spPr>
            <a:xfrm>
              <a:off x="7407903"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0" name="Freeform 5954">
              <a:extLst>
                <a:ext uri="{FF2B5EF4-FFF2-40B4-BE49-F238E27FC236}">
                  <a16:creationId xmlns:a16="http://schemas.microsoft.com/office/drawing/2014/main" id="{8E7A8359-C659-F715-5E7A-55F59830885B}"/>
                </a:ext>
              </a:extLst>
            </p:cNvPr>
            <p:cNvSpPr/>
            <p:nvPr/>
          </p:nvSpPr>
          <p:spPr>
            <a:xfrm>
              <a:off x="7391905"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1" name="Freeform 5955">
              <a:extLst>
                <a:ext uri="{FF2B5EF4-FFF2-40B4-BE49-F238E27FC236}">
                  <a16:creationId xmlns:a16="http://schemas.microsoft.com/office/drawing/2014/main" id="{F25680F3-496A-346C-53D9-5ACA5C2DEF0D}"/>
                </a:ext>
              </a:extLst>
            </p:cNvPr>
            <p:cNvSpPr/>
            <p:nvPr/>
          </p:nvSpPr>
          <p:spPr>
            <a:xfrm>
              <a:off x="7409935"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2" name="Freeform 5956">
              <a:extLst>
                <a:ext uri="{FF2B5EF4-FFF2-40B4-BE49-F238E27FC236}">
                  <a16:creationId xmlns:a16="http://schemas.microsoft.com/office/drawing/2014/main" id="{2C0945DB-8493-AB88-4041-6838B4D36189}"/>
                </a:ext>
              </a:extLst>
            </p:cNvPr>
            <p:cNvSpPr/>
            <p:nvPr/>
          </p:nvSpPr>
          <p:spPr>
            <a:xfrm>
              <a:off x="7399650"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3" name="Freeform 5957">
              <a:extLst>
                <a:ext uri="{FF2B5EF4-FFF2-40B4-BE49-F238E27FC236}">
                  <a16:creationId xmlns:a16="http://schemas.microsoft.com/office/drawing/2014/main" id="{4C28B9B5-11DC-D9C9-D694-E4FBD469ED38}"/>
                </a:ext>
              </a:extLst>
            </p:cNvPr>
            <p:cNvSpPr/>
            <p:nvPr/>
          </p:nvSpPr>
          <p:spPr>
            <a:xfrm>
              <a:off x="7417680"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4" name="Freeform 5958">
              <a:extLst>
                <a:ext uri="{FF2B5EF4-FFF2-40B4-BE49-F238E27FC236}">
                  <a16:creationId xmlns:a16="http://schemas.microsoft.com/office/drawing/2014/main" id="{AF39F40D-7FF8-BD99-3ED9-07942648AE55}"/>
                </a:ext>
              </a:extLst>
            </p:cNvPr>
            <p:cNvSpPr/>
            <p:nvPr/>
          </p:nvSpPr>
          <p:spPr>
            <a:xfrm>
              <a:off x="7417299"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5" name="Freeform 5959">
              <a:extLst>
                <a:ext uri="{FF2B5EF4-FFF2-40B4-BE49-F238E27FC236}">
                  <a16:creationId xmlns:a16="http://schemas.microsoft.com/office/drawing/2014/main" id="{B08AB179-B87C-AF28-6EAB-BB0EF648D414}"/>
                </a:ext>
              </a:extLst>
            </p:cNvPr>
            <p:cNvSpPr/>
            <p:nvPr/>
          </p:nvSpPr>
          <p:spPr>
            <a:xfrm>
              <a:off x="7435455"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6" name="Freeform 5960">
              <a:extLst>
                <a:ext uri="{FF2B5EF4-FFF2-40B4-BE49-F238E27FC236}">
                  <a16:creationId xmlns:a16="http://schemas.microsoft.com/office/drawing/2014/main" id="{DD617BE9-F3DB-FEF9-7CE7-945AC012BCE3}"/>
                </a:ext>
              </a:extLst>
            </p:cNvPr>
            <p:cNvSpPr/>
            <p:nvPr/>
          </p:nvSpPr>
          <p:spPr>
            <a:xfrm>
              <a:off x="7431138" y="2763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7" name="Freeform 5961">
              <a:extLst>
                <a:ext uri="{FF2B5EF4-FFF2-40B4-BE49-F238E27FC236}">
                  <a16:creationId xmlns:a16="http://schemas.microsoft.com/office/drawing/2014/main" id="{46166FFF-3D84-BC23-270C-37C5A1DFA9D6}"/>
                </a:ext>
              </a:extLst>
            </p:cNvPr>
            <p:cNvSpPr/>
            <p:nvPr/>
          </p:nvSpPr>
          <p:spPr>
            <a:xfrm>
              <a:off x="744916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8" name="Freeform 5962">
              <a:extLst>
                <a:ext uri="{FF2B5EF4-FFF2-40B4-BE49-F238E27FC236}">
                  <a16:creationId xmlns:a16="http://schemas.microsoft.com/office/drawing/2014/main" id="{B22A39AC-CD3E-3045-8C25-909ECB7267DD}"/>
                </a:ext>
              </a:extLst>
            </p:cNvPr>
            <p:cNvSpPr/>
            <p:nvPr/>
          </p:nvSpPr>
          <p:spPr>
            <a:xfrm>
              <a:off x="7436852" y="2763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19" name="Freeform 5963">
              <a:extLst>
                <a:ext uri="{FF2B5EF4-FFF2-40B4-BE49-F238E27FC236}">
                  <a16:creationId xmlns:a16="http://schemas.microsoft.com/office/drawing/2014/main" id="{328C6BAB-F96B-DAC4-19AA-D0D2C6612265}"/>
                </a:ext>
              </a:extLst>
            </p:cNvPr>
            <p:cNvSpPr/>
            <p:nvPr/>
          </p:nvSpPr>
          <p:spPr>
            <a:xfrm>
              <a:off x="7455008" y="274535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0" name="Freeform 5964">
              <a:extLst>
                <a:ext uri="{FF2B5EF4-FFF2-40B4-BE49-F238E27FC236}">
                  <a16:creationId xmlns:a16="http://schemas.microsoft.com/office/drawing/2014/main" id="{8DE70B9B-57AA-DFBA-3B77-7C4073C1D3A3}"/>
                </a:ext>
              </a:extLst>
            </p:cNvPr>
            <p:cNvSpPr/>
            <p:nvPr/>
          </p:nvSpPr>
          <p:spPr>
            <a:xfrm>
              <a:off x="7452596" y="27680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1" name="Freeform 5965">
              <a:extLst>
                <a:ext uri="{FF2B5EF4-FFF2-40B4-BE49-F238E27FC236}">
                  <a16:creationId xmlns:a16="http://schemas.microsoft.com/office/drawing/2014/main" id="{20C1632D-6C2A-5C3C-7D5C-8AE9A0ABF937}"/>
                </a:ext>
              </a:extLst>
            </p:cNvPr>
            <p:cNvSpPr/>
            <p:nvPr/>
          </p:nvSpPr>
          <p:spPr>
            <a:xfrm>
              <a:off x="7470625" y="27499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2" name="Freeform 5966">
              <a:extLst>
                <a:ext uri="{FF2B5EF4-FFF2-40B4-BE49-F238E27FC236}">
                  <a16:creationId xmlns:a16="http://schemas.microsoft.com/office/drawing/2014/main" id="{FD1EFC8C-88E8-F62B-F681-0ADFE6DFF76A}"/>
                </a:ext>
              </a:extLst>
            </p:cNvPr>
            <p:cNvSpPr/>
            <p:nvPr/>
          </p:nvSpPr>
          <p:spPr>
            <a:xfrm>
              <a:off x="7472149"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3" name="Freeform 5967">
              <a:extLst>
                <a:ext uri="{FF2B5EF4-FFF2-40B4-BE49-F238E27FC236}">
                  <a16:creationId xmlns:a16="http://schemas.microsoft.com/office/drawing/2014/main" id="{2976271C-C4DC-1EF1-DFA8-D53D06613D1D}"/>
                </a:ext>
              </a:extLst>
            </p:cNvPr>
            <p:cNvSpPr/>
            <p:nvPr/>
          </p:nvSpPr>
          <p:spPr>
            <a:xfrm>
              <a:off x="7490178"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4" name="Freeform 5968">
              <a:extLst>
                <a:ext uri="{FF2B5EF4-FFF2-40B4-BE49-F238E27FC236}">
                  <a16:creationId xmlns:a16="http://schemas.microsoft.com/office/drawing/2014/main" id="{4FD5A43C-9761-BBF1-5823-6DC2F805BD77}"/>
                </a:ext>
              </a:extLst>
            </p:cNvPr>
            <p:cNvSpPr/>
            <p:nvPr/>
          </p:nvSpPr>
          <p:spPr>
            <a:xfrm>
              <a:off x="7489797"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5" name="Freeform 5969">
              <a:extLst>
                <a:ext uri="{FF2B5EF4-FFF2-40B4-BE49-F238E27FC236}">
                  <a16:creationId xmlns:a16="http://schemas.microsoft.com/office/drawing/2014/main" id="{9002103B-3DF5-399D-1E4B-320A4C3BD9D9}"/>
                </a:ext>
              </a:extLst>
            </p:cNvPr>
            <p:cNvSpPr/>
            <p:nvPr/>
          </p:nvSpPr>
          <p:spPr>
            <a:xfrm>
              <a:off x="750795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6" name="Freeform 5970">
              <a:extLst>
                <a:ext uri="{FF2B5EF4-FFF2-40B4-BE49-F238E27FC236}">
                  <a16:creationId xmlns:a16="http://schemas.microsoft.com/office/drawing/2014/main" id="{1193640D-5E0E-3B20-8C87-9C86D50B8794}"/>
                </a:ext>
              </a:extLst>
            </p:cNvPr>
            <p:cNvSpPr/>
            <p:nvPr/>
          </p:nvSpPr>
          <p:spPr>
            <a:xfrm>
              <a:off x="7505541"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7" name="Freeform 5971">
              <a:extLst>
                <a:ext uri="{FF2B5EF4-FFF2-40B4-BE49-F238E27FC236}">
                  <a16:creationId xmlns:a16="http://schemas.microsoft.com/office/drawing/2014/main" id="{D61E85FE-D729-4B06-2A8B-504AB40D09F2}"/>
                </a:ext>
              </a:extLst>
            </p:cNvPr>
            <p:cNvSpPr/>
            <p:nvPr/>
          </p:nvSpPr>
          <p:spPr>
            <a:xfrm>
              <a:off x="7523571"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8" name="Freeform 5972">
              <a:extLst>
                <a:ext uri="{FF2B5EF4-FFF2-40B4-BE49-F238E27FC236}">
                  <a16:creationId xmlns:a16="http://schemas.microsoft.com/office/drawing/2014/main" id="{7E4EED37-7460-E8E8-395D-F60E1DF40B3A}"/>
                </a:ext>
              </a:extLst>
            </p:cNvPr>
            <p:cNvSpPr/>
            <p:nvPr/>
          </p:nvSpPr>
          <p:spPr>
            <a:xfrm>
              <a:off x="7525094"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29" name="Freeform 5973">
              <a:extLst>
                <a:ext uri="{FF2B5EF4-FFF2-40B4-BE49-F238E27FC236}">
                  <a16:creationId xmlns:a16="http://schemas.microsoft.com/office/drawing/2014/main" id="{1703BD6A-CE34-5D94-AA83-487FE8D2E8B6}"/>
                </a:ext>
              </a:extLst>
            </p:cNvPr>
            <p:cNvSpPr/>
            <p:nvPr/>
          </p:nvSpPr>
          <p:spPr>
            <a:xfrm>
              <a:off x="754312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0" name="Freeform 5974">
              <a:extLst>
                <a:ext uri="{FF2B5EF4-FFF2-40B4-BE49-F238E27FC236}">
                  <a16:creationId xmlns:a16="http://schemas.microsoft.com/office/drawing/2014/main" id="{D2576F89-F257-492A-ACDD-73119EB565C1}"/>
                </a:ext>
              </a:extLst>
            </p:cNvPr>
            <p:cNvSpPr/>
            <p:nvPr/>
          </p:nvSpPr>
          <p:spPr>
            <a:xfrm>
              <a:off x="7525094"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1" name="Freeform 5975">
              <a:extLst>
                <a:ext uri="{FF2B5EF4-FFF2-40B4-BE49-F238E27FC236}">
                  <a16:creationId xmlns:a16="http://schemas.microsoft.com/office/drawing/2014/main" id="{EA5E077C-8E72-28A7-42BF-CC738187BB36}"/>
                </a:ext>
              </a:extLst>
            </p:cNvPr>
            <p:cNvSpPr/>
            <p:nvPr/>
          </p:nvSpPr>
          <p:spPr>
            <a:xfrm>
              <a:off x="7543124"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2" name="Freeform 5976">
              <a:extLst>
                <a:ext uri="{FF2B5EF4-FFF2-40B4-BE49-F238E27FC236}">
                  <a16:creationId xmlns:a16="http://schemas.microsoft.com/office/drawing/2014/main" id="{0AAF4398-A44C-923F-DB13-CCFE81C9A2B5}"/>
                </a:ext>
              </a:extLst>
            </p:cNvPr>
            <p:cNvSpPr/>
            <p:nvPr/>
          </p:nvSpPr>
          <p:spPr>
            <a:xfrm>
              <a:off x="7529030" y="27725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3" name="Freeform 5977">
              <a:extLst>
                <a:ext uri="{FF2B5EF4-FFF2-40B4-BE49-F238E27FC236}">
                  <a16:creationId xmlns:a16="http://schemas.microsoft.com/office/drawing/2014/main" id="{642CAF1B-411E-C72C-514D-F07F0520C484}"/>
                </a:ext>
              </a:extLst>
            </p:cNvPr>
            <p:cNvSpPr/>
            <p:nvPr/>
          </p:nvSpPr>
          <p:spPr>
            <a:xfrm>
              <a:off x="7547060" y="275452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4" name="Freeform 5978">
              <a:extLst>
                <a:ext uri="{FF2B5EF4-FFF2-40B4-BE49-F238E27FC236}">
                  <a16:creationId xmlns:a16="http://schemas.microsoft.com/office/drawing/2014/main" id="{98FA886B-9499-95C1-6787-DB0A05D960F8}"/>
                </a:ext>
              </a:extLst>
            </p:cNvPr>
            <p:cNvSpPr/>
            <p:nvPr/>
          </p:nvSpPr>
          <p:spPr>
            <a:xfrm>
              <a:off x="7568136"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5" name="Freeform 5979">
              <a:extLst>
                <a:ext uri="{FF2B5EF4-FFF2-40B4-BE49-F238E27FC236}">
                  <a16:creationId xmlns:a16="http://schemas.microsoft.com/office/drawing/2014/main" id="{A4FC4E86-3FA4-5ABB-2C2D-DA8AA829158A}"/>
                </a:ext>
              </a:extLst>
            </p:cNvPr>
            <p:cNvSpPr/>
            <p:nvPr/>
          </p:nvSpPr>
          <p:spPr>
            <a:xfrm>
              <a:off x="758629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6" name="Freeform 5980">
              <a:extLst>
                <a:ext uri="{FF2B5EF4-FFF2-40B4-BE49-F238E27FC236}">
                  <a16:creationId xmlns:a16="http://schemas.microsoft.com/office/drawing/2014/main" id="{A57A4C6B-A6C0-8CA1-C9DE-C4DAC70362D8}"/>
                </a:ext>
              </a:extLst>
            </p:cNvPr>
            <p:cNvSpPr/>
            <p:nvPr/>
          </p:nvSpPr>
          <p:spPr>
            <a:xfrm>
              <a:off x="7568136"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7" name="Freeform 5981">
              <a:extLst>
                <a:ext uri="{FF2B5EF4-FFF2-40B4-BE49-F238E27FC236}">
                  <a16:creationId xmlns:a16="http://schemas.microsoft.com/office/drawing/2014/main" id="{7B96430F-A505-86C4-07C8-708C0581F623}"/>
                </a:ext>
              </a:extLst>
            </p:cNvPr>
            <p:cNvSpPr/>
            <p:nvPr/>
          </p:nvSpPr>
          <p:spPr>
            <a:xfrm>
              <a:off x="758629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8" name="Freeform 5982">
              <a:extLst>
                <a:ext uri="{FF2B5EF4-FFF2-40B4-BE49-F238E27FC236}">
                  <a16:creationId xmlns:a16="http://schemas.microsoft.com/office/drawing/2014/main" id="{FA198DAF-C8C9-01B4-E714-A6D9C51CE02F}"/>
                </a:ext>
              </a:extLst>
            </p:cNvPr>
            <p:cNvSpPr/>
            <p:nvPr/>
          </p:nvSpPr>
          <p:spPr>
            <a:xfrm>
              <a:off x="7574104"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39" name="Freeform 5983">
              <a:extLst>
                <a:ext uri="{FF2B5EF4-FFF2-40B4-BE49-F238E27FC236}">
                  <a16:creationId xmlns:a16="http://schemas.microsoft.com/office/drawing/2014/main" id="{351EF4F2-FD17-B0F1-DECB-0F4BB0758D26}"/>
                </a:ext>
              </a:extLst>
            </p:cNvPr>
            <p:cNvSpPr/>
            <p:nvPr/>
          </p:nvSpPr>
          <p:spPr>
            <a:xfrm>
              <a:off x="7592133"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0" name="Freeform 5984">
              <a:extLst>
                <a:ext uri="{FF2B5EF4-FFF2-40B4-BE49-F238E27FC236}">
                  <a16:creationId xmlns:a16="http://schemas.microsoft.com/office/drawing/2014/main" id="{F8B4FDA7-BF74-ED2A-0C1B-918CDAA7E828}"/>
                </a:ext>
              </a:extLst>
            </p:cNvPr>
            <p:cNvSpPr/>
            <p:nvPr/>
          </p:nvSpPr>
          <p:spPr>
            <a:xfrm>
              <a:off x="7597593"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1" name="Freeform 5985">
              <a:extLst>
                <a:ext uri="{FF2B5EF4-FFF2-40B4-BE49-F238E27FC236}">
                  <a16:creationId xmlns:a16="http://schemas.microsoft.com/office/drawing/2014/main" id="{D7B8B391-B20C-7C95-ECAF-A96A2E97E8A2}"/>
                </a:ext>
              </a:extLst>
            </p:cNvPr>
            <p:cNvSpPr/>
            <p:nvPr/>
          </p:nvSpPr>
          <p:spPr>
            <a:xfrm>
              <a:off x="7615622"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2" name="Freeform 5986">
              <a:extLst>
                <a:ext uri="{FF2B5EF4-FFF2-40B4-BE49-F238E27FC236}">
                  <a16:creationId xmlns:a16="http://schemas.microsoft.com/office/drawing/2014/main" id="{A3CE66B6-8A7F-0E31-B7B5-DC4A0735A023}"/>
                </a:ext>
              </a:extLst>
            </p:cNvPr>
            <p:cNvSpPr/>
            <p:nvPr/>
          </p:nvSpPr>
          <p:spPr>
            <a:xfrm>
              <a:off x="7621082"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3" name="Freeform 5987">
              <a:extLst>
                <a:ext uri="{FF2B5EF4-FFF2-40B4-BE49-F238E27FC236}">
                  <a16:creationId xmlns:a16="http://schemas.microsoft.com/office/drawing/2014/main" id="{2AADA3FE-6865-AD0D-7AE4-AEB2744C59D0}"/>
                </a:ext>
              </a:extLst>
            </p:cNvPr>
            <p:cNvSpPr/>
            <p:nvPr/>
          </p:nvSpPr>
          <p:spPr>
            <a:xfrm>
              <a:off x="7639238"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4" name="Freeform 5988">
              <a:extLst>
                <a:ext uri="{FF2B5EF4-FFF2-40B4-BE49-F238E27FC236}">
                  <a16:creationId xmlns:a16="http://schemas.microsoft.com/office/drawing/2014/main" id="{15703DD1-A894-ECBB-EFC8-8BAFE65CDEA0}"/>
                </a:ext>
              </a:extLst>
            </p:cNvPr>
            <p:cNvSpPr/>
            <p:nvPr/>
          </p:nvSpPr>
          <p:spPr>
            <a:xfrm>
              <a:off x="7627049"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5" name="Freeform 5989">
              <a:extLst>
                <a:ext uri="{FF2B5EF4-FFF2-40B4-BE49-F238E27FC236}">
                  <a16:creationId xmlns:a16="http://schemas.microsoft.com/office/drawing/2014/main" id="{21ECDFAA-2087-5A5C-2DED-713180B39C4B}"/>
                </a:ext>
              </a:extLst>
            </p:cNvPr>
            <p:cNvSpPr/>
            <p:nvPr/>
          </p:nvSpPr>
          <p:spPr>
            <a:xfrm>
              <a:off x="7645079"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6" name="Freeform 5990">
              <a:extLst>
                <a:ext uri="{FF2B5EF4-FFF2-40B4-BE49-F238E27FC236}">
                  <a16:creationId xmlns:a16="http://schemas.microsoft.com/office/drawing/2014/main" id="{62BD8673-3D87-DD71-68E0-05FCD27B7092}"/>
                </a:ext>
              </a:extLst>
            </p:cNvPr>
            <p:cNvSpPr/>
            <p:nvPr/>
          </p:nvSpPr>
          <p:spPr>
            <a:xfrm>
              <a:off x="7638857" y="27818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7" name="Freeform 5991">
              <a:extLst>
                <a:ext uri="{FF2B5EF4-FFF2-40B4-BE49-F238E27FC236}">
                  <a16:creationId xmlns:a16="http://schemas.microsoft.com/office/drawing/2014/main" id="{9A4986B2-6732-8F26-0839-3B7A56BCFC25}"/>
                </a:ext>
              </a:extLst>
            </p:cNvPr>
            <p:cNvSpPr/>
            <p:nvPr/>
          </p:nvSpPr>
          <p:spPr>
            <a:xfrm>
              <a:off x="7656887"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8" name="Freeform 5992">
              <a:extLst>
                <a:ext uri="{FF2B5EF4-FFF2-40B4-BE49-F238E27FC236}">
                  <a16:creationId xmlns:a16="http://schemas.microsoft.com/office/drawing/2014/main" id="{01575EE4-0D4B-B60B-5F8D-D9D6999FABE8}"/>
                </a:ext>
              </a:extLst>
            </p:cNvPr>
            <p:cNvSpPr/>
            <p:nvPr/>
          </p:nvSpPr>
          <p:spPr>
            <a:xfrm>
              <a:off x="7640762" y="27818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49" name="Freeform 5993">
              <a:extLst>
                <a:ext uri="{FF2B5EF4-FFF2-40B4-BE49-F238E27FC236}">
                  <a16:creationId xmlns:a16="http://schemas.microsoft.com/office/drawing/2014/main" id="{3F0191B5-50DD-05C6-BF0C-DD54A23A8B06}"/>
                </a:ext>
              </a:extLst>
            </p:cNvPr>
            <p:cNvSpPr/>
            <p:nvPr/>
          </p:nvSpPr>
          <p:spPr>
            <a:xfrm>
              <a:off x="7658791" y="2763682"/>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0" name="Freeform 5994">
              <a:extLst>
                <a:ext uri="{FF2B5EF4-FFF2-40B4-BE49-F238E27FC236}">
                  <a16:creationId xmlns:a16="http://schemas.microsoft.com/office/drawing/2014/main" id="{E9C304AD-ED89-08DC-B8E0-4423BE42A8E8}"/>
                </a:ext>
              </a:extLst>
            </p:cNvPr>
            <p:cNvSpPr/>
            <p:nvPr/>
          </p:nvSpPr>
          <p:spPr>
            <a:xfrm>
              <a:off x="7677964" y="278658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1" name="Freeform 5995">
              <a:extLst>
                <a:ext uri="{FF2B5EF4-FFF2-40B4-BE49-F238E27FC236}">
                  <a16:creationId xmlns:a16="http://schemas.microsoft.com/office/drawing/2014/main" id="{4CB7F2EB-DC71-1ABD-E836-7A6AE52919EB}"/>
                </a:ext>
              </a:extLst>
            </p:cNvPr>
            <p:cNvSpPr/>
            <p:nvPr/>
          </p:nvSpPr>
          <p:spPr>
            <a:xfrm>
              <a:off x="7696120" y="2768390"/>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2" name="Freeform 5996">
              <a:extLst>
                <a:ext uri="{FF2B5EF4-FFF2-40B4-BE49-F238E27FC236}">
                  <a16:creationId xmlns:a16="http://schemas.microsoft.com/office/drawing/2014/main" id="{23C44FE4-96E0-B923-01C7-24B9B4F710DE}"/>
                </a:ext>
              </a:extLst>
            </p:cNvPr>
            <p:cNvSpPr/>
            <p:nvPr/>
          </p:nvSpPr>
          <p:spPr>
            <a:xfrm>
              <a:off x="7679868" y="278658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3" name="Freeform 5997">
              <a:extLst>
                <a:ext uri="{FF2B5EF4-FFF2-40B4-BE49-F238E27FC236}">
                  <a16:creationId xmlns:a16="http://schemas.microsoft.com/office/drawing/2014/main" id="{6611F451-4C82-B120-71FE-862C8946B8CE}"/>
                </a:ext>
              </a:extLst>
            </p:cNvPr>
            <p:cNvSpPr/>
            <p:nvPr/>
          </p:nvSpPr>
          <p:spPr>
            <a:xfrm>
              <a:off x="7697897" y="2768390"/>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4" name="Freeform 5998">
              <a:extLst>
                <a:ext uri="{FF2B5EF4-FFF2-40B4-BE49-F238E27FC236}">
                  <a16:creationId xmlns:a16="http://schemas.microsoft.com/office/drawing/2014/main" id="{A14C59AD-71D4-A7EC-E6F9-50E915FB292E}"/>
                </a:ext>
              </a:extLst>
            </p:cNvPr>
            <p:cNvSpPr/>
            <p:nvPr/>
          </p:nvSpPr>
          <p:spPr>
            <a:xfrm>
              <a:off x="7683804" y="279129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5" name="Freeform 5999">
              <a:extLst>
                <a:ext uri="{FF2B5EF4-FFF2-40B4-BE49-F238E27FC236}">
                  <a16:creationId xmlns:a16="http://schemas.microsoft.com/office/drawing/2014/main" id="{5A3FB9F9-1B91-7744-5313-4041E518C745}"/>
                </a:ext>
              </a:extLst>
            </p:cNvPr>
            <p:cNvSpPr/>
            <p:nvPr/>
          </p:nvSpPr>
          <p:spPr>
            <a:xfrm>
              <a:off x="7701960" y="277322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6" name="Freeform 6000">
              <a:extLst>
                <a:ext uri="{FF2B5EF4-FFF2-40B4-BE49-F238E27FC236}">
                  <a16:creationId xmlns:a16="http://schemas.microsoft.com/office/drawing/2014/main" id="{ECB6CBA9-669F-4414-F41F-C8F8D67D50DB}"/>
                </a:ext>
              </a:extLst>
            </p:cNvPr>
            <p:cNvSpPr/>
            <p:nvPr/>
          </p:nvSpPr>
          <p:spPr>
            <a:xfrm>
              <a:off x="7705389" y="2796001"/>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7" name="Freeform 6001">
              <a:extLst>
                <a:ext uri="{FF2B5EF4-FFF2-40B4-BE49-F238E27FC236}">
                  <a16:creationId xmlns:a16="http://schemas.microsoft.com/office/drawing/2014/main" id="{096C7997-B71D-144C-B4F5-2CD8DD23C295}"/>
                </a:ext>
              </a:extLst>
            </p:cNvPr>
            <p:cNvSpPr/>
            <p:nvPr/>
          </p:nvSpPr>
          <p:spPr>
            <a:xfrm>
              <a:off x="7723418" y="27779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8" name="Freeform 6002">
              <a:extLst>
                <a:ext uri="{FF2B5EF4-FFF2-40B4-BE49-F238E27FC236}">
                  <a16:creationId xmlns:a16="http://schemas.microsoft.com/office/drawing/2014/main" id="{684D7504-E5CE-014B-DA3A-4F0DF75AE658}"/>
                </a:ext>
              </a:extLst>
            </p:cNvPr>
            <p:cNvSpPr/>
            <p:nvPr/>
          </p:nvSpPr>
          <p:spPr>
            <a:xfrm>
              <a:off x="7854322" y="28056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59" name="Freeform 6003">
              <a:extLst>
                <a:ext uri="{FF2B5EF4-FFF2-40B4-BE49-F238E27FC236}">
                  <a16:creationId xmlns:a16="http://schemas.microsoft.com/office/drawing/2014/main" id="{0CBFDEBE-041D-6127-28A8-9D95F13BCFD0}"/>
                </a:ext>
              </a:extLst>
            </p:cNvPr>
            <p:cNvSpPr/>
            <p:nvPr/>
          </p:nvSpPr>
          <p:spPr>
            <a:xfrm>
              <a:off x="7872351"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0" name="Freeform 6004">
              <a:extLst>
                <a:ext uri="{FF2B5EF4-FFF2-40B4-BE49-F238E27FC236}">
                  <a16:creationId xmlns:a16="http://schemas.microsoft.com/office/drawing/2014/main" id="{ECDFF11A-3E69-41A8-CB6C-A00971835537}"/>
                </a:ext>
              </a:extLst>
            </p:cNvPr>
            <p:cNvSpPr/>
            <p:nvPr/>
          </p:nvSpPr>
          <p:spPr>
            <a:xfrm>
              <a:off x="7860289"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1" name="Freeform 6005">
              <a:extLst>
                <a:ext uri="{FF2B5EF4-FFF2-40B4-BE49-F238E27FC236}">
                  <a16:creationId xmlns:a16="http://schemas.microsoft.com/office/drawing/2014/main" id="{F055CE3D-48C3-BEAA-3144-F5E67E3E21F7}"/>
                </a:ext>
              </a:extLst>
            </p:cNvPr>
            <p:cNvSpPr/>
            <p:nvPr/>
          </p:nvSpPr>
          <p:spPr>
            <a:xfrm>
              <a:off x="7878319"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2" name="Freeform 6006">
              <a:extLst>
                <a:ext uri="{FF2B5EF4-FFF2-40B4-BE49-F238E27FC236}">
                  <a16:creationId xmlns:a16="http://schemas.microsoft.com/office/drawing/2014/main" id="{6828539E-FB5E-F18B-24BE-509858B33A9C}"/>
                </a:ext>
              </a:extLst>
            </p:cNvPr>
            <p:cNvSpPr/>
            <p:nvPr/>
          </p:nvSpPr>
          <p:spPr>
            <a:xfrm>
              <a:off x="7875906"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3" name="Freeform 6007">
              <a:extLst>
                <a:ext uri="{FF2B5EF4-FFF2-40B4-BE49-F238E27FC236}">
                  <a16:creationId xmlns:a16="http://schemas.microsoft.com/office/drawing/2014/main" id="{28B24BC4-2BA4-0BA4-C548-3EB1B6F60E9C}"/>
                </a:ext>
              </a:extLst>
            </p:cNvPr>
            <p:cNvSpPr/>
            <p:nvPr/>
          </p:nvSpPr>
          <p:spPr>
            <a:xfrm>
              <a:off x="7893936"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4" name="Freeform 6008">
              <a:extLst>
                <a:ext uri="{FF2B5EF4-FFF2-40B4-BE49-F238E27FC236}">
                  <a16:creationId xmlns:a16="http://schemas.microsoft.com/office/drawing/2014/main" id="{1B4124EB-EFF5-748A-F420-EBD2E352AF1F}"/>
                </a:ext>
              </a:extLst>
            </p:cNvPr>
            <p:cNvSpPr/>
            <p:nvPr/>
          </p:nvSpPr>
          <p:spPr>
            <a:xfrm>
              <a:off x="7913108" y="28056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5" name="Freeform 6009">
              <a:extLst>
                <a:ext uri="{FF2B5EF4-FFF2-40B4-BE49-F238E27FC236}">
                  <a16:creationId xmlns:a16="http://schemas.microsoft.com/office/drawing/2014/main" id="{F12DE32A-F49B-995D-781F-D0D3F3DFFC62}"/>
                </a:ext>
              </a:extLst>
            </p:cNvPr>
            <p:cNvSpPr/>
            <p:nvPr/>
          </p:nvSpPr>
          <p:spPr>
            <a:xfrm>
              <a:off x="7931137"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6" name="Freeform 6010">
              <a:extLst>
                <a:ext uri="{FF2B5EF4-FFF2-40B4-BE49-F238E27FC236}">
                  <a16:creationId xmlns:a16="http://schemas.microsoft.com/office/drawing/2014/main" id="{38F7E26C-377A-DFC6-4832-736A80D13019}"/>
                </a:ext>
              </a:extLst>
            </p:cNvPr>
            <p:cNvSpPr/>
            <p:nvPr/>
          </p:nvSpPr>
          <p:spPr>
            <a:xfrm>
              <a:off x="7919075" y="28056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7" name="Freeform 6011">
              <a:extLst>
                <a:ext uri="{FF2B5EF4-FFF2-40B4-BE49-F238E27FC236}">
                  <a16:creationId xmlns:a16="http://schemas.microsoft.com/office/drawing/2014/main" id="{AD5FADBA-4185-46D0-0538-10321345F907}"/>
                </a:ext>
              </a:extLst>
            </p:cNvPr>
            <p:cNvSpPr/>
            <p:nvPr/>
          </p:nvSpPr>
          <p:spPr>
            <a:xfrm>
              <a:off x="7937105" y="27876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8" name="Freeform 6012">
              <a:extLst>
                <a:ext uri="{FF2B5EF4-FFF2-40B4-BE49-F238E27FC236}">
                  <a16:creationId xmlns:a16="http://schemas.microsoft.com/office/drawing/2014/main" id="{95124F0C-669F-A583-03BB-622CCD0AE33C}"/>
                </a:ext>
              </a:extLst>
            </p:cNvPr>
            <p:cNvSpPr/>
            <p:nvPr/>
          </p:nvSpPr>
          <p:spPr>
            <a:xfrm>
              <a:off x="7956277" y="281050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69" name="Freeform 6013">
              <a:extLst>
                <a:ext uri="{FF2B5EF4-FFF2-40B4-BE49-F238E27FC236}">
                  <a16:creationId xmlns:a16="http://schemas.microsoft.com/office/drawing/2014/main" id="{F50E5667-B546-C38A-B931-EB554A045373}"/>
                </a:ext>
              </a:extLst>
            </p:cNvPr>
            <p:cNvSpPr/>
            <p:nvPr/>
          </p:nvSpPr>
          <p:spPr>
            <a:xfrm>
              <a:off x="7974306" y="279243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0" name="Freeform 6014">
              <a:extLst>
                <a:ext uri="{FF2B5EF4-FFF2-40B4-BE49-F238E27FC236}">
                  <a16:creationId xmlns:a16="http://schemas.microsoft.com/office/drawing/2014/main" id="{2FA4566E-AEBA-070E-9543-A18119097FE7}"/>
                </a:ext>
              </a:extLst>
            </p:cNvPr>
            <p:cNvSpPr/>
            <p:nvPr/>
          </p:nvSpPr>
          <p:spPr>
            <a:xfrm>
              <a:off x="7964149" y="281050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1" name="Freeform 6015">
              <a:extLst>
                <a:ext uri="{FF2B5EF4-FFF2-40B4-BE49-F238E27FC236}">
                  <a16:creationId xmlns:a16="http://schemas.microsoft.com/office/drawing/2014/main" id="{C224BCFD-F930-637E-647B-EFFBC1611690}"/>
                </a:ext>
              </a:extLst>
            </p:cNvPr>
            <p:cNvSpPr/>
            <p:nvPr/>
          </p:nvSpPr>
          <p:spPr>
            <a:xfrm>
              <a:off x="7982178" y="279243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2" name="Freeform 6016">
              <a:extLst>
                <a:ext uri="{FF2B5EF4-FFF2-40B4-BE49-F238E27FC236}">
                  <a16:creationId xmlns:a16="http://schemas.microsoft.com/office/drawing/2014/main" id="{A0010235-C5D2-D058-EA77-E855AE55EFD1}"/>
                </a:ext>
              </a:extLst>
            </p:cNvPr>
            <p:cNvSpPr/>
            <p:nvPr/>
          </p:nvSpPr>
          <p:spPr>
            <a:xfrm>
              <a:off x="7997414" y="281534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3" name="Freeform 6017">
              <a:extLst>
                <a:ext uri="{FF2B5EF4-FFF2-40B4-BE49-F238E27FC236}">
                  <a16:creationId xmlns:a16="http://schemas.microsoft.com/office/drawing/2014/main" id="{284E8991-D904-61F2-4172-EF05D8577E98}"/>
                </a:ext>
              </a:extLst>
            </p:cNvPr>
            <p:cNvSpPr/>
            <p:nvPr/>
          </p:nvSpPr>
          <p:spPr>
            <a:xfrm>
              <a:off x="8015571"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4" name="Freeform 6018">
              <a:extLst>
                <a:ext uri="{FF2B5EF4-FFF2-40B4-BE49-F238E27FC236}">
                  <a16:creationId xmlns:a16="http://schemas.microsoft.com/office/drawing/2014/main" id="{8BAA6295-82A9-9ACB-55D6-43D8D5F6C2CD}"/>
                </a:ext>
              </a:extLst>
            </p:cNvPr>
            <p:cNvSpPr/>
            <p:nvPr/>
          </p:nvSpPr>
          <p:spPr>
            <a:xfrm>
              <a:off x="8013031" y="281534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5" name="Freeform 6019">
              <a:extLst>
                <a:ext uri="{FF2B5EF4-FFF2-40B4-BE49-F238E27FC236}">
                  <a16:creationId xmlns:a16="http://schemas.microsoft.com/office/drawing/2014/main" id="{290656DC-9C27-3C2E-9752-83B5F53B7E29}"/>
                </a:ext>
              </a:extLst>
            </p:cNvPr>
            <p:cNvSpPr/>
            <p:nvPr/>
          </p:nvSpPr>
          <p:spPr>
            <a:xfrm>
              <a:off x="8031188"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6" name="Freeform 6020">
              <a:extLst>
                <a:ext uri="{FF2B5EF4-FFF2-40B4-BE49-F238E27FC236}">
                  <a16:creationId xmlns:a16="http://schemas.microsoft.com/office/drawing/2014/main" id="{C086AE03-EF11-1D91-1FFF-61FC9DE2959C}"/>
                </a:ext>
              </a:extLst>
            </p:cNvPr>
            <p:cNvSpPr/>
            <p:nvPr/>
          </p:nvSpPr>
          <p:spPr>
            <a:xfrm>
              <a:off x="8034743" y="281534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7" name="Freeform 6021">
              <a:extLst>
                <a:ext uri="{FF2B5EF4-FFF2-40B4-BE49-F238E27FC236}">
                  <a16:creationId xmlns:a16="http://schemas.microsoft.com/office/drawing/2014/main" id="{E3DA2418-685E-2F4C-7AFF-DEF48F51B9ED}"/>
                </a:ext>
              </a:extLst>
            </p:cNvPr>
            <p:cNvSpPr/>
            <p:nvPr/>
          </p:nvSpPr>
          <p:spPr>
            <a:xfrm>
              <a:off x="8052772" y="2797274"/>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8" name="Freeform 6022">
              <a:extLst>
                <a:ext uri="{FF2B5EF4-FFF2-40B4-BE49-F238E27FC236}">
                  <a16:creationId xmlns:a16="http://schemas.microsoft.com/office/drawing/2014/main" id="{B342C423-3E37-2E85-56E3-8340F212A847}"/>
                </a:ext>
              </a:extLst>
            </p:cNvPr>
            <p:cNvSpPr/>
            <p:nvPr/>
          </p:nvSpPr>
          <p:spPr>
            <a:xfrm>
              <a:off x="8095433" y="28252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79" name="Freeform 6023">
              <a:extLst>
                <a:ext uri="{FF2B5EF4-FFF2-40B4-BE49-F238E27FC236}">
                  <a16:creationId xmlns:a16="http://schemas.microsoft.com/office/drawing/2014/main" id="{0653E33D-04AA-7488-77C6-61E413A99F5A}"/>
                </a:ext>
              </a:extLst>
            </p:cNvPr>
            <p:cNvSpPr/>
            <p:nvPr/>
          </p:nvSpPr>
          <p:spPr>
            <a:xfrm>
              <a:off x="8113463"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0" name="Freeform 6024">
              <a:extLst>
                <a:ext uri="{FF2B5EF4-FFF2-40B4-BE49-F238E27FC236}">
                  <a16:creationId xmlns:a16="http://schemas.microsoft.com/office/drawing/2014/main" id="{14CE02CB-7411-A54E-1807-DD9B25949665}"/>
                </a:ext>
              </a:extLst>
            </p:cNvPr>
            <p:cNvSpPr/>
            <p:nvPr/>
          </p:nvSpPr>
          <p:spPr>
            <a:xfrm>
              <a:off x="8107241" y="28252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1" name="Freeform 6025">
              <a:extLst>
                <a:ext uri="{FF2B5EF4-FFF2-40B4-BE49-F238E27FC236}">
                  <a16:creationId xmlns:a16="http://schemas.microsoft.com/office/drawing/2014/main" id="{30E99BB9-80C6-933E-61A7-6362A442F443}"/>
                </a:ext>
              </a:extLst>
            </p:cNvPr>
            <p:cNvSpPr/>
            <p:nvPr/>
          </p:nvSpPr>
          <p:spPr>
            <a:xfrm>
              <a:off x="8125271"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2" name="Freeform 6026">
              <a:extLst>
                <a:ext uri="{FF2B5EF4-FFF2-40B4-BE49-F238E27FC236}">
                  <a16:creationId xmlns:a16="http://schemas.microsoft.com/office/drawing/2014/main" id="{9A133F96-78B7-A4C0-167D-4D3AAD2D975E}"/>
                </a:ext>
              </a:extLst>
            </p:cNvPr>
            <p:cNvSpPr/>
            <p:nvPr/>
          </p:nvSpPr>
          <p:spPr>
            <a:xfrm>
              <a:off x="8109146" y="28252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3" name="Freeform 6027">
              <a:extLst>
                <a:ext uri="{FF2B5EF4-FFF2-40B4-BE49-F238E27FC236}">
                  <a16:creationId xmlns:a16="http://schemas.microsoft.com/office/drawing/2014/main" id="{42A0D45C-97BC-EB04-B137-1EB148EE8463}"/>
                </a:ext>
              </a:extLst>
            </p:cNvPr>
            <p:cNvSpPr/>
            <p:nvPr/>
          </p:nvSpPr>
          <p:spPr>
            <a:xfrm>
              <a:off x="8127302"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4" name="Freeform 6028">
              <a:extLst>
                <a:ext uri="{FF2B5EF4-FFF2-40B4-BE49-F238E27FC236}">
                  <a16:creationId xmlns:a16="http://schemas.microsoft.com/office/drawing/2014/main" id="{3AEEE9A8-775E-89AE-A132-C14D11A2926F}"/>
                </a:ext>
              </a:extLst>
            </p:cNvPr>
            <p:cNvSpPr/>
            <p:nvPr/>
          </p:nvSpPr>
          <p:spPr>
            <a:xfrm>
              <a:off x="8146347" y="28252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5" name="Freeform 6029">
              <a:extLst>
                <a:ext uri="{FF2B5EF4-FFF2-40B4-BE49-F238E27FC236}">
                  <a16:creationId xmlns:a16="http://schemas.microsoft.com/office/drawing/2014/main" id="{CAA79B25-80BC-0771-76C6-5B81FFA4974A}"/>
                </a:ext>
              </a:extLst>
            </p:cNvPr>
            <p:cNvSpPr/>
            <p:nvPr/>
          </p:nvSpPr>
          <p:spPr>
            <a:xfrm>
              <a:off x="8164377" y="28071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6" name="Freeform 6030">
              <a:extLst>
                <a:ext uri="{FF2B5EF4-FFF2-40B4-BE49-F238E27FC236}">
                  <a16:creationId xmlns:a16="http://schemas.microsoft.com/office/drawing/2014/main" id="{F8EEA052-9F22-44B9-AE05-D4C9E6727AE5}"/>
                </a:ext>
              </a:extLst>
            </p:cNvPr>
            <p:cNvSpPr/>
            <p:nvPr/>
          </p:nvSpPr>
          <p:spPr>
            <a:xfrm>
              <a:off x="8163996"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7" name="Freeform 6031">
              <a:extLst>
                <a:ext uri="{FF2B5EF4-FFF2-40B4-BE49-F238E27FC236}">
                  <a16:creationId xmlns:a16="http://schemas.microsoft.com/office/drawing/2014/main" id="{10E16E65-D037-E730-75DF-705CEA1EF81A}"/>
                </a:ext>
              </a:extLst>
            </p:cNvPr>
            <p:cNvSpPr/>
            <p:nvPr/>
          </p:nvSpPr>
          <p:spPr>
            <a:xfrm>
              <a:off x="8182025"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8" name="Freeform 6032">
              <a:extLst>
                <a:ext uri="{FF2B5EF4-FFF2-40B4-BE49-F238E27FC236}">
                  <a16:creationId xmlns:a16="http://schemas.microsoft.com/office/drawing/2014/main" id="{B0F8CC39-4907-66E0-C26A-15474678D6DD}"/>
                </a:ext>
              </a:extLst>
            </p:cNvPr>
            <p:cNvSpPr/>
            <p:nvPr/>
          </p:nvSpPr>
          <p:spPr>
            <a:xfrm>
              <a:off x="8197261"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89" name="Freeform 6033">
              <a:extLst>
                <a:ext uri="{FF2B5EF4-FFF2-40B4-BE49-F238E27FC236}">
                  <a16:creationId xmlns:a16="http://schemas.microsoft.com/office/drawing/2014/main" id="{4CFB1FF2-1E24-9093-D525-7EA8CE0EBDE6}"/>
                </a:ext>
              </a:extLst>
            </p:cNvPr>
            <p:cNvSpPr/>
            <p:nvPr/>
          </p:nvSpPr>
          <p:spPr>
            <a:xfrm>
              <a:off x="8215418"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0" name="Freeform 6034">
              <a:extLst>
                <a:ext uri="{FF2B5EF4-FFF2-40B4-BE49-F238E27FC236}">
                  <a16:creationId xmlns:a16="http://schemas.microsoft.com/office/drawing/2014/main" id="{2DE64761-5284-1EC4-7793-4F50F6A6885A}"/>
                </a:ext>
              </a:extLst>
            </p:cNvPr>
            <p:cNvSpPr/>
            <p:nvPr/>
          </p:nvSpPr>
          <p:spPr>
            <a:xfrm>
              <a:off x="8236495"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1" name="Freeform 6035">
              <a:extLst>
                <a:ext uri="{FF2B5EF4-FFF2-40B4-BE49-F238E27FC236}">
                  <a16:creationId xmlns:a16="http://schemas.microsoft.com/office/drawing/2014/main" id="{CB6A783A-4B3E-B57F-BB9D-F199DC665ECB}"/>
                </a:ext>
              </a:extLst>
            </p:cNvPr>
            <p:cNvSpPr/>
            <p:nvPr/>
          </p:nvSpPr>
          <p:spPr>
            <a:xfrm>
              <a:off x="8254524"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2" name="Freeform 6036">
              <a:extLst>
                <a:ext uri="{FF2B5EF4-FFF2-40B4-BE49-F238E27FC236}">
                  <a16:creationId xmlns:a16="http://schemas.microsoft.com/office/drawing/2014/main" id="{2337325B-4BF9-94B5-48D5-1BB1F1E4D8A2}"/>
                </a:ext>
              </a:extLst>
            </p:cNvPr>
            <p:cNvSpPr/>
            <p:nvPr/>
          </p:nvSpPr>
          <p:spPr>
            <a:xfrm>
              <a:off x="8242462"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3" name="Freeform 6037">
              <a:extLst>
                <a:ext uri="{FF2B5EF4-FFF2-40B4-BE49-F238E27FC236}">
                  <a16:creationId xmlns:a16="http://schemas.microsoft.com/office/drawing/2014/main" id="{8EE715CD-8745-5A9E-20EF-A79241492243}"/>
                </a:ext>
              </a:extLst>
            </p:cNvPr>
            <p:cNvSpPr/>
            <p:nvPr/>
          </p:nvSpPr>
          <p:spPr>
            <a:xfrm>
              <a:off x="8260491"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4" name="Freeform 6038">
              <a:extLst>
                <a:ext uri="{FF2B5EF4-FFF2-40B4-BE49-F238E27FC236}">
                  <a16:creationId xmlns:a16="http://schemas.microsoft.com/office/drawing/2014/main" id="{89A4E2AA-7CE0-BBEA-3EA0-9A6F1228AA40}"/>
                </a:ext>
              </a:extLst>
            </p:cNvPr>
            <p:cNvSpPr/>
            <p:nvPr/>
          </p:nvSpPr>
          <p:spPr>
            <a:xfrm>
              <a:off x="8242462"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5" name="Freeform 6039">
              <a:extLst>
                <a:ext uri="{FF2B5EF4-FFF2-40B4-BE49-F238E27FC236}">
                  <a16:creationId xmlns:a16="http://schemas.microsoft.com/office/drawing/2014/main" id="{3C619F93-6774-93C5-3BD0-C34F9F929FFA}"/>
                </a:ext>
              </a:extLst>
            </p:cNvPr>
            <p:cNvSpPr/>
            <p:nvPr/>
          </p:nvSpPr>
          <p:spPr>
            <a:xfrm>
              <a:off x="8260491"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6" name="Freeform 6040">
              <a:extLst>
                <a:ext uri="{FF2B5EF4-FFF2-40B4-BE49-F238E27FC236}">
                  <a16:creationId xmlns:a16="http://schemas.microsoft.com/office/drawing/2014/main" id="{ACA69479-857B-6EA7-9038-7AA3D1DBD7D7}"/>
                </a:ext>
              </a:extLst>
            </p:cNvPr>
            <p:cNvSpPr/>
            <p:nvPr/>
          </p:nvSpPr>
          <p:spPr>
            <a:xfrm>
              <a:off x="8248303" y="2830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7" name="Freeform 6041">
              <a:extLst>
                <a:ext uri="{FF2B5EF4-FFF2-40B4-BE49-F238E27FC236}">
                  <a16:creationId xmlns:a16="http://schemas.microsoft.com/office/drawing/2014/main" id="{CB69B8FC-A2C6-3493-EE24-24239FB150BA}"/>
                </a:ext>
              </a:extLst>
            </p:cNvPr>
            <p:cNvSpPr/>
            <p:nvPr/>
          </p:nvSpPr>
          <p:spPr>
            <a:xfrm>
              <a:off x="8266332"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8" name="Freeform 6042">
              <a:extLst>
                <a:ext uri="{FF2B5EF4-FFF2-40B4-BE49-F238E27FC236}">
                  <a16:creationId xmlns:a16="http://schemas.microsoft.com/office/drawing/2014/main" id="{39333F1C-BF87-B480-E35E-05C9B6C534C7}"/>
                </a:ext>
              </a:extLst>
            </p:cNvPr>
            <p:cNvSpPr/>
            <p:nvPr/>
          </p:nvSpPr>
          <p:spPr>
            <a:xfrm>
              <a:off x="8254143"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299" name="Freeform 6043">
              <a:extLst>
                <a:ext uri="{FF2B5EF4-FFF2-40B4-BE49-F238E27FC236}">
                  <a16:creationId xmlns:a16="http://schemas.microsoft.com/office/drawing/2014/main" id="{0B1018D6-06BD-9787-BF3B-45C6D797FF84}"/>
                </a:ext>
              </a:extLst>
            </p:cNvPr>
            <p:cNvSpPr/>
            <p:nvPr/>
          </p:nvSpPr>
          <p:spPr>
            <a:xfrm>
              <a:off x="8272299"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0" name="Freeform 6044">
              <a:extLst>
                <a:ext uri="{FF2B5EF4-FFF2-40B4-BE49-F238E27FC236}">
                  <a16:creationId xmlns:a16="http://schemas.microsoft.com/office/drawing/2014/main" id="{09F9E0BC-EC02-8395-26ED-A740DB939BCF}"/>
                </a:ext>
              </a:extLst>
            </p:cNvPr>
            <p:cNvSpPr/>
            <p:nvPr/>
          </p:nvSpPr>
          <p:spPr>
            <a:xfrm>
              <a:off x="8254143" y="283022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1" name="Freeform 6045">
              <a:extLst>
                <a:ext uri="{FF2B5EF4-FFF2-40B4-BE49-F238E27FC236}">
                  <a16:creationId xmlns:a16="http://schemas.microsoft.com/office/drawing/2014/main" id="{A637D43A-7121-D6DF-C44B-9CD8375E2D6C}"/>
                </a:ext>
              </a:extLst>
            </p:cNvPr>
            <p:cNvSpPr/>
            <p:nvPr/>
          </p:nvSpPr>
          <p:spPr>
            <a:xfrm>
              <a:off x="8272299" y="281216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2" name="Freeform 6046">
              <a:extLst>
                <a:ext uri="{FF2B5EF4-FFF2-40B4-BE49-F238E27FC236}">
                  <a16:creationId xmlns:a16="http://schemas.microsoft.com/office/drawing/2014/main" id="{D76639A8-D140-FF1D-4C31-21EF85968675}"/>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3" name="Freeform 6047">
              <a:extLst>
                <a:ext uri="{FF2B5EF4-FFF2-40B4-BE49-F238E27FC236}">
                  <a16:creationId xmlns:a16="http://schemas.microsoft.com/office/drawing/2014/main" id="{364001E4-9260-024A-B51B-EC3ED8CF4E5F}"/>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4" name="Freeform 6048">
              <a:extLst>
                <a:ext uri="{FF2B5EF4-FFF2-40B4-BE49-F238E27FC236}">
                  <a16:creationId xmlns:a16="http://schemas.microsoft.com/office/drawing/2014/main" id="{0EFD2910-0CB7-5AA7-ECC4-E1052C2DCF3F}"/>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5" name="Freeform 6049">
              <a:extLst>
                <a:ext uri="{FF2B5EF4-FFF2-40B4-BE49-F238E27FC236}">
                  <a16:creationId xmlns:a16="http://schemas.microsoft.com/office/drawing/2014/main" id="{31904C5E-2731-96A3-F620-43056B2872C6}"/>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6" name="Freeform 6050">
              <a:extLst>
                <a:ext uri="{FF2B5EF4-FFF2-40B4-BE49-F238E27FC236}">
                  <a16:creationId xmlns:a16="http://schemas.microsoft.com/office/drawing/2014/main" id="{16BDC79E-2965-0634-3970-82F9D9D88CF5}"/>
                </a:ext>
              </a:extLst>
            </p:cNvPr>
            <p:cNvSpPr/>
            <p:nvPr/>
          </p:nvSpPr>
          <p:spPr>
            <a:xfrm>
              <a:off x="825617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7" name="Freeform 6051">
              <a:extLst>
                <a:ext uri="{FF2B5EF4-FFF2-40B4-BE49-F238E27FC236}">
                  <a16:creationId xmlns:a16="http://schemas.microsoft.com/office/drawing/2014/main" id="{091C4557-495C-E880-3AD4-90F37DD3BFA0}"/>
                </a:ext>
              </a:extLst>
            </p:cNvPr>
            <p:cNvSpPr/>
            <p:nvPr/>
          </p:nvSpPr>
          <p:spPr>
            <a:xfrm>
              <a:off x="827420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8" name="Freeform 6052">
              <a:extLst>
                <a:ext uri="{FF2B5EF4-FFF2-40B4-BE49-F238E27FC236}">
                  <a16:creationId xmlns:a16="http://schemas.microsoft.com/office/drawing/2014/main" id="{0DD9D55A-ADCB-E10E-3A70-7EC8FC3912EE}"/>
                </a:ext>
              </a:extLst>
            </p:cNvPr>
            <p:cNvSpPr/>
            <p:nvPr/>
          </p:nvSpPr>
          <p:spPr>
            <a:xfrm>
              <a:off x="825807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09" name="Freeform 6053">
              <a:extLst>
                <a:ext uri="{FF2B5EF4-FFF2-40B4-BE49-F238E27FC236}">
                  <a16:creationId xmlns:a16="http://schemas.microsoft.com/office/drawing/2014/main" id="{7EA4A648-FD52-E18D-C4B0-DA3C0F50E500}"/>
                </a:ext>
              </a:extLst>
            </p:cNvPr>
            <p:cNvSpPr/>
            <p:nvPr/>
          </p:nvSpPr>
          <p:spPr>
            <a:xfrm>
              <a:off x="827610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0" name="Freeform 6054">
              <a:extLst>
                <a:ext uri="{FF2B5EF4-FFF2-40B4-BE49-F238E27FC236}">
                  <a16:creationId xmlns:a16="http://schemas.microsoft.com/office/drawing/2014/main" id="{DB5777AB-3F0E-F342-4984-8954BABDFB91}"/>
                </a:ext>
              </a:extLst>
            </p:cNvPr>
            <p:cNvSpPr/>
            <p:nvPr/>
          </p:nvSpPr>
          <p:spPr>
            <a:xfrm>
              <a:off x="826595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1" name="Freeform 6055">
              <a:extLst>
                <a:ext uri="{FF2B5EF4-FFF2-40B4-BE49-F238E27FC236}">
                  <a16:creationId xmlns:a16="http://schemas.microsoft.com/office/drawing/2014/main" id="{3D16E2ED-3D04-8B11-2E08-EFD25951EE94}"/>
                </a:ext>
              </a:extLst>
            </p:cNvPr>
            <p:cNvSpPr/>
            <p:nvPr/>
          </p:nvSpPr>
          <p:spPr>
            <a:xfrm>
              <a:off x="828398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2" name="Freeform 6056">
              <a:extLst>
                <a:ext uri="{FF2B5EF4-FFF2-40B4-BE49-F238E27FC236}">
                  <a16:creationId xmlns:a16="http://schemas.microsoft.com/office/drawing/2014/main" id="{EDF189D2-3EF0-EAF3-DA5F-A102F785F8F9}"/>
                </a:ext>
              </a:extLst>
            </p:cNvPr>
            <p:cNvSpPr/>
            <p:nvPr/>
          </p:nvSpPr>
          <p:spPr>
            <a:xfrm>
              <a:off x="826595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3" name="Freeform 6057">
              <a:extLst>
                <a:ext uri="{FF2B5EF4-FFF2-40B4-BE49-F238E27FC236}">
                  <a16:creationId xmlns:a16="http://schemas.microsoft.com/office/drawing/2014/main" id="{725CBD53-0778-2595-7788-3E5E94DCABFD}"/>
                </a:ext>
              </a:extLst>
            </p:cNvPr>
            <p:cNvSpPr/>
            <p:nvPr/>
          </p:nvSpPr>
          <p:spPr>
            <a:xfrm>
              <a:off x="828398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4" name="Freeform 6058">
              <a:extLst>
                <a:ext uri="{FF2B5EF4-FFF2-40B4-BE49-F238E27FC236}">
                  <a16:creationId xmlns:a16="http://schemas.microsoft.com/office/drawing/2014/main" id="{7D758437-E79F-6A66-F33B-FCA61503042B}"/>
                </a:ext>
              </a:extLst>
            </p:cNvPr>
            <p:cNvSpPr/>
            <p:nvPr/>
          </p:nvSpPr>
          <p:spPr>
            <a:xfrm>
              <a:off x="826798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5" name="Freeform 6059">
              <a:extLst>
                <a:ext uri="{FF2B5EF4-FFF2-40B4-BE49-F238E27FC236}">
                  <a16:creationId xmlns:a16="http://schemas.microsoft.com/office/drawing/2014/main" id="{D90A1981-6076-CCEB-D26A-DD3CD4634D9E}"/>
                </a:ext>
              </a:extLst>
            </p:cNvPr>
            <p:cNvSpPr/>
            <p:nvPr/>
          </p:nvSpPr>
          <p:spPr>
            <a:xfrm>
              <a:off x="828601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6" name="Freeform 6060">
              <a:extLst>
                <a:ext uri="{FF2B5EF4-FFF2-40B4-BE49-F238E27FC236}">
                  <a16:creationId xmlns:a16="http://schemas.microsoft.com/office/drawing/2014/main" id="{0AFE7651-1E9B-7A84-8B96-48CEF26604C7}"/>
                </a:ext>
              </a:extLst>
            </p:cNvPr>
            <p:cNvSpPr/>
            <p:nvPr/>
          </p:nvSpPr>
          <p:spPr>
            <a:xfrm>
              <a:off x="826976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7" name="Freeform 6061">
              <a:extLst>
                <a:ext uri="{FF2B5EF4-FFF2-40B4-BE49-F238E27FC236}">
                  <a16:creationId xmlns:a16="http://schemas.microsoft.com/office/drawing/2014/main" id="{0B4F717E-9371-CBB9-3806-F28777470672}"/>
                </a:ext>
              </a:extLst>
            </p:cNvPr>
            <p:cNvSpPr/>
            <p:nvPr/>
          </p:nvSpPr>
          <p:spPr>
            <a:xfrm>
              <a:off x="8287916"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8" name="Freeform 6062">
              <a:extLst>
                <a:ext uri="{FF2B5EF4-FFF2-40B4-BE49-F238E27FC236}">
                  <a16:creationId xmlns:a16="http://schemas.microsoft.com/office/drawing/2014/main" id="{7C7628D1-C535-8AA7-7500-BCF30DD5988F}"/>
                </a:ext>
              </a:extLst>
            </p:cNvPr>
            <p:cNvSpPr/>
            <p:nvPr/>
          </p:nvSpPr>
          <p:spPr>
            <a:xfrm>
              <a:off x="827179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19" name="Freeform 6063">
              <a:extLst>
                <a:ext uri="{FF2B5EF4-FFF2-40B4-BE49-F238E27FC236}">
                  <a16:creationId xmlns:a16="http://schemas.microsoft.com/office/drawing/2014/main" id="{D5CA2086-EA15-A9EA-52E9-1A926995AD3D}"/>
                </a:ext>
              </a:extLst>
            </p:cNvPr>
            <p:cNvSpPr/>
            <p:nvPr/>
          </p:nvSpPr>
          <p:spPr>
            <a:xfrm>
              <a:off x="828982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0" name="Freeform 6064">
              <a:extLst>
                <a:ext uri="{FF2B5EF4-FFF2-40B4-BE49-F238E27FC236}">
                  <a16:creationId xmlns:a16="http://schemas.microsoft.com/office/drawing/2014/main" id="{9178E98B-3ADD-E372-C70D-3DA78C8D81F6}"/>
                </a:ext>
              </a:extLst>
            </p:cNvPr>
            <p:cNvSpPr/>
            <p:nvPr/>
          </p:nvSpPr>
          <p:spPr>
            <a:xfrm>
              <a:off x="827179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1" name="Freeform 6065">
              <a:extLst>
                <a:ext uri="{FF2B5EF4-FFF2-40B4-BE49-F238E27FC236}">
                  <a16:creationId xmlns:a16="http://schemas.microsoft.com/office/drawing/2014/main" id="{D88E8986-CD3F-94EB-1348-A46BAA163CB9}"/>
                </a:ext>
              </a:extLst>
            </p:cNvPr>
            <p:cNvSpPr/>
            <p:nvPr/>
          </p:nvSpPr>
          <p:spPr>
            <a:xfrm>
              <a:off x="828982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2" name="Freeform 6066">
              <a:extLst>
                <a:ext uri="{FF2B5EF4-FFF2-40B4-BE49-F238E27FC236}">
                  <a16:creationId xmlns:a16="http://schemas.microsoft.com/office/drawing/2014/main" id="{7D7CE22A-F6C4-F104-3CC1-C401A89E5C64}"/>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3" name="Freeform 6067">
              <a:extLst>
                <a:ext uri="{FF2B5EF4-FFF2-40B4-BE49-F238E27FC236}">
                  <a16:creationId xmlns:a16="http://schemas.microsoft.com/office/drawing/2014/main" id="{C43A8712-3650-12B4-758E-E6E669991FA2}"/>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4" name="Freeform 6068">
              <a:extLst>
                <a:ext uri="{FF2B5EF4-FFF2-40B4-BE49-F238E27FC236}">
                  <a16:creationId xmlns:a16="http://schemas.microsoft.com/office/drawing/2014/main" id="{C06B0F55-EE5C-EBFC-BF06-A00397CF27F5}"/>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5" name="Freeform 6069">
              <a:extLst>
                <a:ext uri="{FF2B5EF4-FFF2-40B4-BE49-F238E27FC236}">
                  <a16:creationId xmlns:a16="http://schemas.microsoft.com/office/drawing/2014/main" id="{279294FC-B9EA-39E2-9503-AC07709F3AB6}"/>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6" name="Freeform 6070">
              <a:extLst>
                <a:ext uri="{FF2B5EF4-FFF2-40B4-BE49-F238E27FC236}">
                  <a16:creationId xmlns:a16="http://schemas.microsoft.com/office/drawing/2014/main" id="{EAAE2FA6-A72E-B47F-347D-8F8077D14F0C}"/>
                </a:ext>
              </a:extLst>
            </p:cNvPr>
            <p:cNvSpPr/>
            <p:nvPr/>
          </p:nvSpPr>
          <p:spPr>
            <a:xfrm>
              <a:off x="828156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7" name="Freeform 6071">
              <a:extLst>
                <a:ext uri="{FF2B5EF4-FFF2-40B4-BE49-F238E27FC236}">
                  <a16:creationId xmlns:a16="http://schemas.microsoft.com/office/drawing/2014/main" id="{DB437325-BDBD-91EF-EDDB-C55E892F4CBE}"/>
                </a:ext>
              </a:extLst>
            </p:cNvPr>
            <p:cNvSpPr/>
            <p:nvPr/>
          </p:nvSpPr>
          <p:spPr>
            <a:xfrm>
              <a:off x="82995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8" name="Freeform 6072">
              <a:extLst>
                <a:ext uri="{FF2B5EF4-FFF2-40B4-BE49-F238E27FC236}">
                  <a16:creationId xmlns:a16="http://schemas.microsoft.com/office/drawing/2014/main" id="{25C037ED-C28D-FE63-4E59-C17F08CB1BE0}"/>
                </a:ext>
              </a:extLst>
            </p:cNvPr>
            <p:cNvSpPr/>
            <p:nvPr/>
          </p:nvSpPr>
          <p:spPr>
            <a:xfrm>
              <a:off x="82836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29" name="Freeform 6073">
              <a:extLst>
                <a:ext uri="{FF2B5EF4-FFF2-40B4-BE49-F238E27FC236}">
                  <a16:creationId xmlns:a16="http://schemas.microsoft.com/office/drawing/2014/main" id="{21688999-C9DD-DC66-B809-D2D93251FFC6}"/>
                </a:ext>
              </a:extLst>
            </p:cNvPr>
            <p:cNvSpPr/>
            <p:nvPr/>
          </p:nvSpPr>
          <p:spPr>
            <a:xfrm>
              <a:off x="83016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0" name="Freeform 6074">
              <a:extLst>
                <a:ext uri="{FF2B5EF4-FFF2-40B4-BE49-F238E27FC236}">
                  <a16:creationId xmlns:a16="http://schemas.microsoft.com/office/drawing/2014/main" id="{27AE4D6F-B467-9BF1-CC7C-82B4703CD783}"/>
                </a:ext>
              </a:extLst>
            </p:cNvPr>
            <p:cNvSpPr/>
            <p:nvPr/>
          </p:nvSpPr>
          <p:spPr>
            <a:xfrm>
              <a:off x="82855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1" name="Freeform 6075">
              <a:extLst>
                <a:ext uri="{FF2B5EF4-FFF2-40B4-BE49-F238E27FC236}">
                  <a16:creationId xmlns:a16="http://schemas.microsoft.com/office/drawing/2014/main" id="{B8101F8B-8E78-8A96-23AE-D76953682BA3}"/>
                </a:ext>
              </a:extLst>
            </p:cNvPr>
            <p:cNvSpPr/>
            <p:nvPr/>
          </p:nvSpPr>
          <p:spPr>
            <a:xfrm>
              <a:off x="830353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2" name="Freeform 6076">
              <a:extLst>
                <a:ext uri="{FF2B5EF4-FFF2-40B4-BE49-F238E27FC236}">
                  <a16:creationId xmlns:a16="http://schemas.microsoft.com/office/drawing/2014/main" id="{24E5C5CF-E783-2280-F488-B58157F12255}"/>
                </a:ext>
              </a:extLst>
            </p:cNvPr>
            <p:cNvSpPr/>
            <p:nvPr/>
          </p:nvSpPr>
          <p:spPr>
            <a:xfrm>
              <a:off x="8287536"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3" name="Freeform 6077">
              <a:extLst>
                <a:ext uri="{FF2B5EF4-FFF2-40B4-BE49-F238E27FC236}">
                  <a16:creationId xmlns:a16="http://schemas.microsoft.com/office/drawing/2014/main" id="{76A39337-4636-C0C5-22F4-981D80179E4E}"/>
                </a:ext>
              </a:extLst>
            </p:cNvPr>
            <p:cNvSpPr/>
            <p:nvPr/>
          </p:nvSpPr>
          <p:spPr>
            <a:xfrm>
              <a:off x="830556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4" name="Freeform 6078">
              <a:extLst>
                <a:ext uri="{FF2B5EF4-FFF2-40B4-BE49-F238E27FC236}">
                  <a16:creationId xmlns:a16="http://schemas.microsoft.com/office/drawing/2014/main" id="{A6EFE00E-E71F-472A-4E6C-44A3EB8FB527}"/>
                </a:ext>
              </a:extLst>
            </p:cNvPr>
            <p:cNvSpPr/>
            <p:nvPr/>
          </p:nvSpPr>
          <p:spPr>
            <a:xfrm>
              <a:off x="828944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5" name="Freeform 6079">
              <a:extLst>
                <a:ext uri="{FF2B5EF4-FFF2-40B4-BE49-F238E27FC236}">
                  <a16:creationId xmlns:a16="http://schemas.microsoft.com/office/drawing/2014/main" id="{E7DB3FB4-55EC-A862-93AF-B8FD2685C8AB}"/>
                </a:ext>
              </a:extLst>
            </p:cNvPr>
            <p:cNvSpPr/>
            <p:nvPr/>
          </p:nvSpPr>
          <p:spPr>
            <a:xfrm>
              <a:off x="830746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6" name="Freeform 6080">
              <a:extLst>
                <a:ext uri="{FF2B5EF4-FFF2-40B4-BE49-F238E27FC236}">
                  <a16:creationId xmlns:a16="http://schemas.microsoft.com/office/drawing/2014/main" id="{63B923B5-264F-2A08-3987-01D07461842B}"/>
                </a:ext>
              </a:extLst>
            </p:cNvPr>
            <p:cNvSpPr/>
            <p:nvPr/>
          </p:nvSpPr>
          <p:spPr>
            <a:xfrm>
              <a:off x="828944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7" name="Freeform 6081">
              <a:extLst>
                <a:ext uri="{FF2B5EF4-FFF2-40B4-BE49-F238E27FC236}">
                  <a16:creationId xmlns:a16="http://schemas.microsoft.com/office/drawing/2014/main" id="{5B6554A7-2334-9F66-F76A-BBCF92FD6217}"/>
                </a:ext>
              </a:extLst>
            </p:cNvPr>
            <p:cNvSpPr/>
            <p:nvPr/>
          </p:nvSpPr>
          <p:spPr>
            <a:xfrm>
              <a:off x="830746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8" name="Freeform 6082">
              <a:extLst>
                <a:ext uri="{FF2B5EF4-FFF2-40B4-BE49-F238E27FC236}">
                  <a16:creationId xmlns:a16="http://schemas.microsoft.com/office/drawing/2014/main" id="{7406AC29-ABB1-930C-63EF-35317A3DCD47}"/>
                </a:ext>
              </a:extLst>
            </p:cNvPr>
            <p:cNvSpPr/>
            <p:nvPr/>
          </p:nvSpPr>
          <p:spPr>
            <a:xfrm>
              <a:off x="829147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39" name="Freeform 6083">
              <a:extLst>
                <a:ext uri="{FF2B5EF4-FFF2-40B4-BE49-F238E27FC236}">
                  <a16:creationId xmlns:a16="http://schemas.microsoft.com/office/drawing/2014/main" id="{6CBDA51F-E0EA-DB3A-5ED3-60E19174B2CE}"/>
                </a:ext>
              </a:extLst>
            </p:cNvPr>
            <p:cNvSpPr/>
            <p:nvPr/>
          </p:nvSpPr>
          <p:spPr>
            <a:xfrm>
              <a:off x="830950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0" name="Freeform 6084">
              <a:extLst>
                <a:ext uri="{FF2B5EF4-FFF2-40B4-BE49-F238E27FC236}">
                  <a16:creationId xmlns:a16="http://schemas.microsoft.com/office/drawing/2014/main" id="{E800A8D6-50E3-69BC-C22C-6E0880CB0252}"/>
                </a:ext>
              </a:extLst>
            </p:cNvPr>
            <p:cNvSpPr/>
            <p:nvPr/>
          </p:nvSpPr>
          <p:spPr>
            <a:xfrm>
              <a:off x="8295281"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1" name="Freeform 6085">
              <a:extLst>
                <a:ext uri="{FF2B5EF4-FFF2-40B4-BE49-F238E27FC236}">
                  <a16:creationId xmlns:a16="http://schemas.microsoft.com/office/drawing/2014/main" id="{EA1F45A2-8974-9776-A4AA-B92A96F32B4E}"/>
                </a:ext>
              </a:extLst>
            </p:cNvPr>
            <p:cNvSpPr/>
            <p:nvPr/>
          </p:nvSpPr>
          <p:spPr>
            <a:xfrm>
              <a:off x="83133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2" name="Freeform 6086">
              <a:extLst>
                <a:ext uri="{FF2B5EF4-FFF2-40B4-BE49-F238E27FC236}">
                  <a16:creationId xmlns:a16="http://schemas.microsoft.com/office/drawing/2014/main" id="{1FAE1D94-AD82-2ECC-D625-DFDB7BE6A4E1}"/>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3" name="Freeform 6087">
              <a:extLst>
                <a:ext uri="{FF2B5EF4-FFF2-40B4-BE49-F238E27FC236}">
                  <a16:creationId xmlns:a16="http://schemas.microsoft.com/office/drawing/2014/main" id="{3ACCE1A2-598F-FFEC-BC4A-0D6F6A3076BD}"/>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4" name="Freeform 6088">
              <a:extLst>
                <a:ext uri="{FF2B5EF4-FFF2-40B4-BE49-F238E27FC236}">
                  <a16:creationId xmlns:a16="http://schemas.microsoft.com/office/drawing/2014/main" id="{83935248-385C-EBA3-BAF0-BBA11BFD3103}"/>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5" name="Freeform 6089">
              <a:extLst>
                <a:ext uri="{FF2B5EF4-FFF2-40B4-BE49-F238E27FC236}">
                  <a16:creationId xmlns:a16="http://schemas.microsoft.com/office/drawing/2014/main" id="{AF1DD0C8-5740-E720-710A-177D59CE2ECC}"/>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6" name="Freeform 6090">
              <a:extLst>
                <a:ext uri="{FF2B5EF4-FFF2-40B4-BE49-F238E27FC236}">
                  <a16:creationId xmlns:a16="http://schemas.microsoft.com/office/drawing/2014/main" id="{B2BB2066-FCC7-62CA-8208-438DD517FAA6}"/>
                </a:ext>
              </a:extLst>
            </p:cNvPr>
            <p:cNvSpPr/>
            <p:nvPr/>
          </p:nvSpPr>
          <p:spPr>
            <a:xfrm>
              <a:off x="829731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7" name="Freeform 6091">
              <a:extLst>
                <a:ext uri="{FF2B5EF4-FFF2-40B4-BE49-F238E27FC236}">
                  <a16:creationId xmlns:a16="http://schemas.microsoft.com/office/drawing/2014/main" id="{CAEB8863-ABBC-782F-2F5E-D74C46856FD9}"/>
                </a:ext>
              </a:extLst>
            </p:cNvPr>
            <p:cNvSpPr/>
            <p:nvPr/>
          </p:nvSpPr>
          <p:spPr>
            <a:xfrm>
              <a:off x="831534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8" name="Freeform 6092">
              <a:extLst>
                <a:ext uri="{FF2B5EF4-FFF2-40B4-BE49-F238E27FC236}">
                  <a16:creationId xmlns:a16="http://schemas.microsoft.com/office/drawing/2014/main" id="{2C95611B-E37C-DACB-900C-16C2AA01BA33}"/>
                </a:ext>
              </a:extLst>
            </p:cNvPr>
            <p:cNvSpPr/>
            <p:nvPr/>
          </p:nvSpPr>
          <p:spPr>
            <a:xfrm>
              <a:off x="830315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49" name="Freeform 6093">
              <a:extLst>
                <a:ext uri="{FF2B5EF4-FFF2-40B4-BE49-F238E27FC236}">
                  <a16:creationId xmlns:a16="http://schemas.microsoft.com/office/drawing/2014/main" id="{727AA6CF-B540-6EFB-A2A7-4DDA194B079B}"/>
                </a:ext>
              </a:extLst>
            </p:cNvPr>
            <p:cNvSpPr/>
            <p:nvPr/>
          </p:nvSpPr>
          <p:spPr>
            <a:xfrm>
              <a:off x="832130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0" name="Freeform 6094">
              <a:extLst>
                <a:ext uri="{FF2B5EF4-FFF2-40B4-BE49-F238E27FC236}">
                  <a16:creationId xmlns:a16="http://schemas.microsoft.com/office/drawing/2014/main" id="{50DC68F7-1367-F3A4-F2E3-84289ACA4225}"/>
                </a:ext>
              </a:extLst>
            </p:cNvPr>
            <p:cNvSpPr/>
            <p:nvPr/>
          </p:nvSpPr>
          <p:spPr>
            <a:xfrm>
              <a:off x="830315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1" name="Freeform 6095">
              <a:extLst>
                <a:ext uri="{FF2B5EF4-FFF2-40B4-BE49-F238E27FC236}">
                  <a16:creationId xmlns:a16="http://schemas.microsoft.com/office/drawing/2014/main" id="{5E3F12DF-AC1F-1F2E-78B8-3C1D1B3E4D50}"/>
                </a:ext>
              </a:extLst>
            </p:cNvPr>
            <p:cNvSpPr/>
            <p:nvPr/>
          </p:nvSpPr>
          <p:spPr>
            <a:xfrm>
              <a:off x="832130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2" name="Freeform 6096">
              <a:extLst>
                <a:ext uri="{FF2B5EF4-FFF2-40B4-BE49-F238E27FC236}">
                  <a16:creationId xmlns:a16="http://schemas.microsoft.com/office/drawing/2014/main" id="{B68245AD-ECBB-157F-2617-09B9405925A5}"/>
                </a:ext>
              </a:extLst>
            </p:cNvPr>
            <p:cNvSpPr/>
            <p:nvPr/>
          </p:nvSpPr>
          <p:spPr>
            <a:xfrm>
              <a:off x="830518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3" name="Freeform 6097">
              <a:extLst>
                <a:ext uri="{FF2B5EF4-FFF2-40B4-BE49-F238E27FC236}">
                  <a16:creationId xmlns:a16="http://schemas.microsoft.com/office/drawing/2014/main" id="{04036737-AB02-8E4B-3409-77B42D1613D4}"/>
                </a:ext>
              </a:extLst>
            </p:cNvPr>
            <p:cNvSpPr/>
            <p:nvPr/>
          </p:nvSpPr>
          <p:spPr>
            <a:xfrm>
              <a:off x="832321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4" name="Freeform 6098">
              <a:extLst>
                <a:ext uri="{FF2B5EF4-FFF2-40B4-BE49-F238E27FC236}">
                  <a16:creationId xmlns:a16="http://schemas.microsoft.com/office/drawing/2014/main" id="{B2D51E6D-6B95-C6FF-39BC-29E24D6275F6}"/>
                </a:ext>
              </a:extLst>
            </p:cNvPr>
            <p:cNvSpPr/>
            <p:nvPr/>
          </p:nvSpPr>
          <p:spPr>
            <a:xfrm>
              <a:off x="8308993"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5" name="Freeform 6099">
              <a:extLst>
                <a:ext uri="{FF2B5EF4-FFF2-40B4-BE49-F238E27FC236}">
                  <a16:creationId xmlns:a16="http://schemas.microsoft.com/office/drawing/2014/main" id="{709B97B8-2DBF-1E99-AB08-916E33E48D38}"/>
                </a:ext>
              </a:extLst>
            </p:cNvPr>
            <p:cNvSpPr/>
            <p:nvPr/>
          </p:nvSpPr>
          <p:spPr>
            <a:xfrm>
              <a:off x="832702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6" name="Freeform 6100">
              <a:extLst>
                <a:ext uri="{FF2B5EF4-FFF2-40B4-BE49-F238E27FC236}">
                  <a16:creationId xmlns:a16="http://schemas.microsoft.com/office/drawing/2014/main" id="{F13CFCCA-02AB-CAE3-A7EE-9BA852CE90DB}"/>
                </a:ext>
              </a:extLst>
            </p:cNvPr>
            <p:cNvSpPr/>
            <p:nvPr/>
          </p:nvSpPr>
          <p:spPr>
            <a:xfrm>
              <a:off x="831102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7" name="Freeform 6101">
              <a:extLst>
                <a:ext uri="{FF2B5EF4-FFF2-40B4-BE49-F238E27FC236}">
                  <a16:creationId xmlns:a16="http://schemas.microsoft.com/office/drawing/2014/main" id="{1F816B4E-79EC-E5B2-2332-0951C28CEA90}"/>
                </a:ext>
              </a:extLst>
            </p:cNvPr>
            <p:cNvSpPr/>
            <p:nvPr/>
          </p:nvSpPr>
          <p:spPr>
            <a:xfrm>
              <a:off x="832905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8" name="Freeform 6102">
              <a:extLst>
                <a:ext uri="{FF2B5EF4-FFF2-40B4-BE49-F238E27FC236}">
                  <a16:creationId xmlns:a16="http://schemas.microsoft.com/office/drawing/2014/main" id="{FC268127-5F73-6E69-3112-7F43DCE0A347}"/>
                </a:ext>
              </a:extLst>
            </p:cNvPr>
            <p:cNvSpPr/>
            <p:nvPr/>
          </p:nvSpPr>
          <p:spPr>
            <a:xfrm>
              <a:off x="831102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59" name="Freeform 6103">
              <a:extLst>
                <a:ext uri="{FF2B5EF4-FFF2-40B4-BE49-F238E27FC236}">
                  <a16:creationId xmlns:a16="http://schemas.microsoft.com/office/drawing/2014/main" id="{9273555F-B2FC-DA76-0156-49DFBDAE689A}"/>
                </a:ext>
              </a:extLst>
            </p:cNvPr>
            <p:cNvSpPr/>
            <p:nvPr/>
          </p:nvSpPr>
          <p:spPr>
            <a:xfrm>
              <a:off x="832905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0" name="Freeform 6104">
              <a:extLst>
                <a:ext uri="{FF2B5EF4-FFF2-40B4-BE49-F238E27FC236}">
                  <a16:creationId xmlns:a16="http://schemas.microsoft.com/office/drawing/2014/main" id="{F20BD882-7E32-EC9E-41E2-9841594B4D76}"/>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1" name="Freeform 6105">
              <a:extLst>
                <a:ext uri="{FF2B5EF4-FFF2-40B4-BE49-F238E27FC236}">
                  <a16:creationId xmlns:a16="http://schemas.microsoft.com/office/drawing/2014/main" id="{07411CE2-C5BF-A3FC-7123-4D2B6AE0B4C1}"/>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2" name="Freeform 6106">
              <a:extLst>
                <a:ext uri="{FF2B5EF4-FFF2-40B4-BE49-F238E27FC236}">
                  <a16:creationId xmlns:a16="http://schemas.microsoft.com/office/drawing/2014/main" id="{5E5E4AA7-5BDC-670D-B7DF-7B7B7A1F88BE}"/>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3" name="Freeform 6107">
              <a:extLst>
                <a:ext uri="{FF2B5EF4-FFF2-40B4-BE49-F238E27FC236}">
                  <a16:creationId xmlns:a16="http://schemas.microsoft.com/office/drawing/2014/main" id="{52EB0B91-317D-B2B1-833B-FACD61DCDF63}"/>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4" name="Freeform 6108">
              <a:extLst>
                <a:ext uri="{FF2B5EF4-FFF2-40B4-BE49-F238E27FC236}">
                  <a16:creationId xmlns:a16="http://schemas.microsoft.com/office/drawing/2014/main" id="{9EEA7CE7-A08C-596F-06DD-4E6A555D8C3C}"/>
                </a:ext>
              </a:extLst>
            </p:cNvPr>
            <p:cNvSpPr/>
            <p:nvPr/>
          </p:nvSpPr>
          <p:spPr>
            <a:xfrm>
              <a:off x="8312929"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5" name="Freeform 6109">
              <a:extLst>
                <a:ext uri="{FF2B5EF4-FFF2-40B4-BE49-F238E27FC236}">
                  <a16:creationId xmlns:a16="http://schemas.microsoft.com/office/drawing/2014/main" id="{0F5D322A-5DBA-9A03-7277-2AA4986A65DB}"/>
                </a:ext>
              </a:extLst>
            </p:cNvPr>
            <p:cNvSpPr/>
            <p:nvPr/>
          </p:nvSpPr>
          <p:spPr>
            <a:xfrm>
              <a:off x="833108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6" name="Freeform 6110">
              <a:extLst>
                <a:ext uri="{FF2B5EF4-FFF2-40B4-BE49-F238E27FC236}">
                  <a16:creationId xmlns:a16="http://schemas.microsoft.com/office/drawing/2014/main" id="{FAF186A8-52F6-EAB0-8E1D-5956FC9ECC79}"/>
                </a:ext>
              </a:extLst>
            </p:cNvPr>
            <p:cNvSpPr/>
            <p:nvPr/>
          </p:nvSpPr>
          <p:spPr>
            <a:xfrm>
              <a:off x="831496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7" name="Freeform 6111">
              <a:extLst>
                <a:ext uri="{FF2B5EF4-FFF2-40B4-BE49-F238E27FC236}">
                  <a16:creationId xmlns:a16="http://schemas.microsoft.com/office/drawing/2014/main" id="{8DA0D0A3-7528-4457-096C-0CEA434958C4}"/>
                </a:ext>
              </a:extLst>
            </p:cNvPr>
            <p:cNvSpPr/>
            <p:nvPr/>
          </p:nvSpPr>
          <p:spPr>
            <a:xfrm>
              <a:off x="833299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8" name="Freeform 6112">
              <a:extLst>
                <a:ext uri="{FF2B5EF4-FFF2-40B4-BE49-F238E27FC236}">
                  <a16:creationId xmlns:a16="http://schemas.microsoft.com/office/drawing/2014/main" id="{B02E7FE0-B1DB-F6DE-FA28-7C818F1CCDF4}"/>
                </a:ext>
              </a:extLst>
            </p:cNvPr>
            <p:cNvSpPr/>
            <p:nvPr/>
          </p:nvSpPr>
          <p:spPr>
            <a:xfrm>
              <a:off x="831496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69" name="Freeform 6113">
              <a:extLst>
                <a:ext uri="{FF2B5EF4-FFF2-40B4-BE49-F238E27FC236}">
                  <a16:creationId xmlns:a16="http://schemas.microsoft.com/office/drawing/2014/main" id="{F29FD6E2-91D1-59DD-B44B-203E352B2624}"/>
                </a:ext>
              </a:extLst>
            </p:cNvPr>
            <p:cNvSpPr/>
            <p:nvPr/>
          </p:nvSpPr>
          <p:spPr>
            <a:xfrm>
              <a:off x="833299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0" name="Freeform 6114">
              <a:extLst>
                <a:ext uri="{FF2B5EF4-FFF2-40B4-BE49-F238E27FC236}">
                  <a16:creationId xmlns:a16="http://schemas.microsoft.com/office/drawing/2014/main" id="{6CAA29D5-6B6D-D842-7343-D8951F7C4D4E}"/>
                </a:ext>
              </a:extLst>
            </p:cNvPr>
            <p:cNvSpPr/>
            <p:nvPr/>
          </p:nvSpPr>
          <p:spPr>
            <a:xfrm>
              <a:off x="8318770"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1" name="Freeform 6115">
              <a:extLst>
                <a:ext uri="{FF2B5EF4-FFF2-40B4-BE49-F238E27FC236}">
                  <a16:creationId xmlns:a16="http://schemas.microsoft.com/office/drawing/2014/main" id="{93B40CB5-5BCD-803D-815A-119461CF98CF}"/>
                </a:ext>
              </a:extLst>
            </p:cNvPr>
            <p:cNvSpPr/>
            <p:nvPr/>
          </p:nvSpPr>
          <p:spPr>
            <a:xfrm>
              <a:off x="833679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2" name="Freeform 6116">
              <a:extLst>
                <a:ext uri="{FF2B5EF4-FFF2-40B4-BE49-F238E27FC236}">
                  <a16:creationId xmlns:a16="http://schemas.microsoft.com/office/drawing/2014/main" id="{E867534E-077C-0C31-8B0D-6A0DE32645CA}"/>
                </a:ext>
              </a:extLst>
            </p:cNvPr>
            <p:cNvSpPr/>
            <p:nvPr/>
          </p:nvSpPr>
          <p:spPr>
            <a:xfrm>
              <a:off x="832080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3" name="Freeform 6117">
              <a:extLst>
                <a:ext uri="{FF2B5EF4-FFF2-40B4-BE49-F238E27FC236}">
                  <a16:creationId xmlns:a16="http://schemas.microsoft.com/office/drawing/2014/main" id="{52CCF52B-B96C-BDDF-D251-08095FD4D0F3}"/>
                </a:ext>
              </a:extLst>
            </p:cNvPr>
            <p:cNvSpPr/>
            <p:nvPr/>
          </p:nvSpPr>
          <p:spPr>
            <a:xfrm>
              <a:off x="833883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4" name="Freeform 6118">
              <a:extLst>
                <a:ext uri="{FF2B5EF4-FFF2-40B4-BE49-F238E27FC236}">
                  <a16:creationId xmlns:a16="http://schemas.microsoft.com/office/drawing/2014/main" id="{C27588CF-18A8-8957-A75E-A810EA04A863}"/>
                </a:ext>
              </a:extLst>
            </p:cNvPr>
            <p:cNvSpPr/>
            <p:nvPr/>
          </p:nvSpPr>
          <p:spPr>
            <a:xfrm>
              <a:off x="8324737"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5" name="Freeform 6119">
              <a:extLst>
                <a:ext uri="{FF2B5EF4-FFF2-40B4-BE49-F238E27FC236}">
                  <a16:creationId xmlns:a16="http://schemas.microsoft.com/office/drawing/2014/main" id="{065911A5-68CD-D8B4-66B3-CFED6FB9B7D8}"/>
                </a:ext>
              </a:extLst>
            </p:cNvPr>
            <p:cNvSpPr/>
            <p:nvPr/>
          </p:nvSpPr>
          <p:spPr>
            <a:xfrm>
              <a:off x="8342766"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6" name="Freeform 6120">
              <a:extLst>
                <a:ext uri="{FF2B5EF4-FFF2-40B4-BE49-F238E27FC236}">
                  <a16:creationId xmlns:a16="http://schemas.microsoft.com/office/drawing/2014/main" id="{35558AC8-A5F7-9BF4-2CFB-83F15E07515C}"/>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7" name="Freeform 6121">
              <a:extLst>
                <a:ext uri="{FF2B5EF4-FFF2-40B4-BE49-F238E27FC236}">
                  <a16:creationId xmlns:a16="http://schemas.microsoft.com/office/drawing/2014/main" id="{61E0DE73-06AA-77B7-DF82-29FC94EB095E}"/>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8" name="Freeform 6122">
              <a:extLst>
                <a:ext uri="{FF2B5EF4-FFF2-40B4-BE49-F238E27FC236}">
                  <a16:creationId xmlns:a16="http://schemas.microsoft.com/office/drawing/2014/main" id="{06CC652F-37CA-53B3-790D-D2E5173ABD58}"/>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79" name="Freeform 6123">
              <a:extLst>
                <a:ext uri="{FF2B5EF4-FFF2-40B4-BE49-F238E27FC236}">
                  <a16:creationId xmlns:a16="http://schemas.microsoft.com/office/drawing/2014/main" id="{AB9936A9-054E-6D88-E859-6480AE4696BC}"/>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0" name="Freeform 6124">
              <a:extLst>
                <a:ext uri="{FF2B5EF4-FFF2-40B4-BE49-F238E27FC236}">
                  <a16:creationId xmlns:a16="http://schemas.microsoft.com/office/drawing/2014/main" id="{2D8EF1B5-0073-FB54-D407-186EDE4DCE2A}"/>
                </a:ext>
              </a:extLst>
            </p:cNvPr>
            <p:cNvSpPr/>
            <p:nvPr/>
          </p:nvSpPr>
          <p:spPr>
            <a:xfrm>
              <a:off x="8326769"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1" name="Freeform 6125">
              <a:extLst>
                <a:ext uri="{FF2B5EF4-FFF2-40B4-BE49-F238E27FC236}">
                  <a16:creationId xmlns:a16="http://schemas.microsoft.com/office/drawing/2014/main" id="{A3FF5153-D9FA-462A-12E3-E77F44D94397}"/>
                </a:ext>
              </a:extLst>
            </p:cNvPr>
            <p:cNvSpPr/>
            <p:nvPr/>
          </p:nvSpPr>
          <p:spPr>
            <a:xfrm>
              <a:off x="834479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2" name="Freeform 6126">
              <a:extLst>
                <a:ext uri="{FF2B5EF4-FFF2-40B4-BE49-F238E27FC236}">
                  <a16:creationId xmlns:a16="http://schemas.microsoft.com/office/drawing/2014/main" id="{38DCD68C-903D-8FD0-8DE7-84526430D45C}"/>
                </a:ext>
              </a:extLst>
            </p:cNvPr>
            <p:cNvSpPr/>
            <p:nvPr/>
          </p:nvSpPr>
          <p:spPr>
            <a:xfrm>
              <a:off x="833451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3" name="Freeform 6127">
              <a:extLst>
                <a:ext uri="{FF2B5EF4-FFF2-40B4-BE49-F238E27FC236}">
                  <a16:creationId xmlns:a16="http://schemas.microsoft.com/office/drawing/2014/main" id="{6A6BC2B4-8877-DE5B-223A-E6DABA74C4FA}"/>
                </a:ext>
              </a:extLst>
            </p:cNvPr>
            <p:cNvSpPr/>
            <p:nvPr/>
          </p:nvSpPr>
          <p:spPr>
            <a:xfrm>
              <a:off x="835254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4" name="Freeform 6128">
              <a:extLst>
                <a:ext uri="{FF2B5EF4-FFF2-40B4-BE49-F238E27FC236}">
                  <a16:creationId xmlns:a16="http://schemas.microsoft.com/office/drawing/2014/main" id="{B3501B4E-BC89-8FF0-0FFA-F361C7E5533A}"/>
                </a:ext>
              </a:extLst>
            </p:cNvPr>
            <p:cNvSpPr/>
            <p:nvPr/>
          </p:nvSpPr>
          <p:spPr>
            <a:xfrm>
              <a:off x="833654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5" name="Freeform 6129">
              <a:extLst>
                <a:ext uri="{FF2B5EF4-FFF2-40B4-BE49-F238E27FC236}">
                  <a16:creationId xmlns:a16="http://schemas.microsoft.com/office/drawing/2014/main" id="{0D50B4FF-C16D-057D-7AE5-ACCBC1D17961}"/>
                </a:ext>
              </a:extLst>
            </p:cNvPr>
            <p:cNvSpPr/>
            <p:nvPr/>
          </p:nvSpPr>
          <p:spPr>
            <a:xfrm>
              <a:off x="835457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6" name="Freeform 6130">
              <a:extLst>
                <a:ext uri="{FF2B5EF4-FFF2-40B4-BE49-F238E27FC236}">
                  <a16:creationId xmlns:a16="http://schemas.microsoft.com/office/drawing/2014/main" id="{73BDBD67-7FD3-D674-0B87-BCB80EF455AD}"/>
                </a:ext>
              </a:extLst>
            </p:cNvPr>
            <p:cNvSpPr/>
            <p:nvPr/>
          </p:nvSpPr>
          <p:spPr>
            <a:xfrm>
              <a:off x="833845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7" name="Freeform 6131">
              <a:extLst>
                <a:ext uri="{FF2B5EF4-FFF2-40B4-BE49-F238E27FC236}">
                  <a16:creationId xmlns:a16="http://schemas.microsoft.com/office/drawing/2014/main" id="{5EC475C8-2F60-A49E-4D5F-78BF9FC2B1F9}"/>
                </a:ext>
              </a:extLst>
            </p:cNvPr>
            <p:cNvSpPr/>
            <p:nvPr/>
          </p:nvSpPr>
          <p:spPr>
            <a:xfrm>
              <a:off x="835647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8" name="Freeform 6132">
              <a:extLst>
                <a:ext uri="{FF2B5EF4-FFF2-40B4-BE49-F238E27FC236}">
                  <a16:creationId xmlns:a16="http://schemas.microsoft.com/office/drawing/2014/main" id="{E26EC6F7-F943-6EEB-0EC5-EA50A138D871}"/>
                </a:ext>
              </a:extLst>
            </p:cNvPr>
            <p:cNvSpPr/>
            <p:nvPr/>
          </p:nvSpPr>
          <p:spPr>
            <a:xfrm>
              <a:off x="834048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89" name="Freeform 6133">
              <a:extLst>
                <a:ext uri="{FF2B5EF4-FFF2-40B4-BE49-F238E27FC236}">
                  <a16:creationId xmlns:a16="http://schemas.microsoft.com/office/drawing/2014/main" id="{C0E0F98E-8B6F-2E5B-3168-B9300618D13B}"/>
                </a:ext>
              </a:extLst>
            </p:cNvPr>
            <p:cNvSpPr/>
            <p:nvPr/>
          </p:nvSpPr>
          <p:spPr>
            <a:xfrm>
              <a:off x="83585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0" name="Freeform 6134">
              <a:extLst>
                <a:ext uri="{FF2B5EF4-FFF2-40B4-BE49-F238E27FC236}">
                  <a16:creationId xmlns:a16="http://schemas.microsoft.com/office/drawing/2014/main" id="{FC026C37-E058-2889-E9D8-903D8748583B}"/>
                </a:ext>
              </a:extLst>
            </p:cNvPr>
            <p:cNvSpPr/>
            <p:nvPr/>
          </p:nvSpPr>
          <p:spPr>
            <a:xfrm>
              <a:off x="834048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1" name="Freeform 6135">
              <a:extLst>
                <a:ext uri="{FF2B5EF4-FFF2-40B4-BE49-F238E27FC236}">
                  <a16:creationId xmlns:a16="http://schemas.microsoft.com/office/drawing/2014/main" id="{05F91272-BD30-0D27-E558-F6990CE62178}"/>
                </a:ext>
              </a:extLst>
            </p:cNvPr>
            <p:cNvSpPr/>
            <p:nvPr/>
          </p:nvSpPr>
          <p:spPr>
            <a:xfrm>
              <a:off x="835851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2" name="Freeform 6136">
              <a:extLst>
                <a:ext uri="{FF2B5EF4-FFF2-40B4-BE49-F238E27FC236}">
                  <a16:creationId xmlns:a16="http://schemas.microsoft.com/office/drawing/2014/main" id="{50D6A8A7-BD1F-5C6F-EC8E-D3ADE26E91C9}"/>
                </a:ext>
              </a:extLst>
            </p:cNvPr>
            <p:cNvSpPr/>
            <p:nvPr/>
          </p:nvSpPr>
          <p:spPr>
            <a:xfrm>
              <a:off x="834632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3" name="Freeform 6137">
              <a:extLst>
                <a:ext uri="{FF2B5EF4-FFF2-40B4-BE49-F238E27FC236}">
                  <a16:creationId xmlns:a16="http://schemas.microsoft.com/office/drawing/2014/main" id="{356DAD42-37C2-977A-05C9-55505F3BAA23}"/>
                </a:ext>
              </a:extLst>
            </p:cNvPr>
            <p:cNvSpPr/>
            <p:nvPr/>
          </p:nvSpPr>
          <p:spPr>
            <a:xfrm>
              <a:off x="836435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4" name="Freeform 6138">
              <a:extLst>
                <a:ext uri="{FF2B5EF4-FFF2-40B4-BE49-F238E27FC236}">
                  <a16:creationId xmlns:a16="http://schemas.microsoft.com/office/drawing/2014/main" id="{F23C6639-1173-A559-A074-F38CFF585D6B}"/>
                </a:ext>
              </a:extLst>
            </p:cNvPr>
            <p:cNvSpPr/>
            <p:nvPr/>
          </p:nvSpPr>
          <p:spPr>
            <a:xfrm>
              <a:off x="8346322"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5" name="Freeform 6139">
              <a:extLst>
                <a:ext uri="{FF2B5EF4-FFF2-40B4-BE49-F238E27FC236}">
                  <a16:creationId xmlns:a16="http://schemas.microsoft.com/office/drawing/2014/main" id="{07557C0E-0C62-B685-45EA-79996AFBB801}"/>
                </a:ext>
              </a:extLst>
            </p:cNvPr>
            <p:cNvSpPr/>
            <p:nvPr/>
          </p:nvSpPr>
          <p:spPr>
            <a:xfrm>
              <a:off x="836435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6" name="Freeform 6140">
              <a:extLst>
                <a:ext uri="{FF2B5EF4-FFF2-40B4-BE49-F238E27FC236}">
                  <a16:creationId xmlns:a16="http://schemas.microsoft.com/office/drawing/2014/main" id="{5F062124-98CE-3704-D3DB-471611BDB9CB}"/>
                </a:ext>
              </a:extLst>
            </p:cNvPr>
            <p:cNvSpPr/>
            <p:nvPr/>
          </p:nvSpPr>
          <p:spPr>
            <a:xfrm>
              <a:off x="835025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7" name="Freeform 6141">
              <a:extLst>
                <a:ext uri="{FF2B5EF4-FFF2-40B4-BE49-F238E27FC236}">
                  <a16:creationId xmlns:a16="http://schemas.microsoft.com/office/drawing/2014/main" id="{33F3763F-48F5-87E1-2F25-C9F5A19AA507}"/>
                </a:ext>
              </a:extLst>
            </p:cNvPr>
            <p:cNvSpPr/>
            <p:nvPr/>
          </p:nvSpPr>
          <p:spPr>
            <a:xfrm>
              <a:off x="836828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8" name="Freeform 6142">
              <a:extLst>
                <a:ext uri="{FF2B5EF4-FFF2-40B4-BE49-F238E27FC236}">
                  <a16:creationId xmlns:a16="http://schemas.microsoft.com/office/drawing/2014/main" id="{FEF1823A-8B80-3941-4452-9E382C1B01A5}"/>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399" name="Freeform 6143">
              <a:extLst>
                <a:ext uri="{FF2B5EF4-FFF2-40B4-BE49-F238E27FC236}">
                  <a16:creationId xmlns:a16="http://schemas.microsoft.com/office/drawing/2014/main" id="{C2C907A9-CF95-3A4B-F7DF-ACE0A200AF5E}"/>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0" name="Freeform 6144">
              <a:extLst>
                <a:ext uri="{FF2B5EF4-FFF2-40B4-BE49-F238E27FC236}">
                  <a16:creationId xmlns:a16="http://schemas.microsoft.com/office/drawing/2014/main" id="{D1C34A36-7C40-A288-A9E8-CB6EB8D2126B}"/>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1" name="Freeform 6145">
              <a:extLst>
                <a:ext uri="{FF2B5EF4-FFF2-40B4-BE49-F238E27FC236}">
                  <a16:creationId xmlns:a16="http://schemas.microsoft.com/office/drawing/2014/main" id="{BB4F2023-9E16-598F-131F-ACBA15DBC4EA}"/>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2" name="Freeform 6146">
              <a:extLst>
                <a:ext uri="{FF2B5EF4-FFF2-40B4-BE49-F238E27FC236}">
                  <a16:creationId xmlns:a16="http://schemas.microsoft.com/office/drawing/2014/main" id="{F7892405-63D1-1656-8802-7955D567AA74}"/>
                </a:ext>
              </a:extLst>
            </p:cNvPr>
            <p:cNvSpPr/>
            <p:nvPr/>
          </p:nvSpPr>
          <p:spPr>
            <a:xfrm>
              <a:off x="835216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3" name="Freeform 6147">
              <a:extLst>
                <a:ext uri="{FF2B5EF4-FFF2-40B4-BE49-F238E27FC236}">
                  <a16:creationId xmlns:a16="http://schemas.microsoft.com/office/drawing/2014/main" id="{845DCA08-0AF2-1FEB-FFA4-8187DEC59533}"/>
                </a:ext>
              </a:extLst>
            </p:cNvPr>
            <p:cNvSpPr/>
            <p:nvPr/>
          </p:nvSpPr>
          <p:spPr>
            <a:xfrm>
              <a:off x="837019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4" name="Freeform 6148">
              <a:extLst>
                <a:ext uri="{FF2B5EF4-FFF2-40B4-BE49-F238E27FC236}">
                  <a16:creationId xmlns:a16="http://schemas.microsoft.com/office/drawing/2014/main" id="{77071519-5AF0-5C0E-9F1E-8202BC67E3B7}"/>
                </a:ext>
              </a:extLst>
            </p:cNvPr>
            <p:cNvSpPr/>
            <p:nvPr/>
          </p:nvSpPr>
          <p:spPr>
            <a:xfrm>
              <a:off x="835419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5" name="Freeform 6149">
              <a:extLst>
                <a:ext uri="{FF2B5EF4-FFF2-40B4-BE49-F238E27FC236}">
                  <a16:creationId xmlns:a16="http://schemas.microsoft.com/office/drawing/2014/main" id="{25CC871C-C820-9FF2-64E7-4114D67862A3}"/>
                </a:ext>
              </a:extLst>
            </p:cNvPr>
            <p:cNvSpPr/>
            <p:nvPr/>
          </p:nvSpPr>
          <p:spPr>
            <a:xfrm>
              <a:off x="837222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6" name="Freeform 6150">
              <a:extLst>
                <a:ext uri="{FF2B5EF4-FFF2-40B4-BE49-F238E27FC236}">
                  <a16:creationId xmlns:a16="http://schemas.microsoft.com/office/drawing/2014/main" id="{955CBCA8-27F6-7311-1DE2-C7FA373A6885}"/>
                </a:ext>
              </a:extLst>
            </p:cNvPr>
            <p:cNvSpPr/>
            <p:nvPr/>
          </p:nvSpPr>
          <p:spPr>
            <a:xfrm>
              <a:off x="835419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7" name="Freeform 6151">
              <a:extLst>
                <a:ext uri="{FF2B5EF4-FFF2-40B4-BE49-F238E27FC236}">
                  <a16:creationId xmlns:a16="http://schemas.microsoft.com/office/drawing/2014/main" id="{DCFB75E8-09CA-0E12-F5BB-CCBD2EC95949}"/>
                </a:ext>
              </a:extLst>
            </p:cNvPr>
            <p:cNvSpPr/>
            <p:nvPr/>
          </p:nvSpPr>
          <p:spPr>
            <a:xfrm>
              <a:off x="837222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8" name="Freeform 6152">
              <a:extLst>
                <a:ext uri="{FF2B5EF4-FFF2-40B4-BE49-F238E27FC236}">
                  <a16:creationId xmlns:a16="http://schemas.microsoft.com/office/drawing/2014/main" id="{D4C51E8D-1162-C519-8F0D-09968434DFEB}"/>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09" name="Freeform 6153">
              <a:extLst>
                <a:ext uri="{FF2B5EF4-FFF2-40B4-BE49-F238E27FC236}">
                  <a16:creationId xmlns:a16="http://schemas.microsoft.com/office/drawing/2014/main" id="{C7CE2EC6-8CE0-82A7-4F5B-21974C57775C}"/>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0" name="Freeform 6154">
              <a:extLst>
                <a:ext uri="{FF2B5EF4-FFF2-40B4-BE49-F238E27FC236}">
                  <a16:creationId xmlns:a16="http://schemas.microsoft.com/office/drawing/2014/main" id="{693C2018-5DDB-D93D-76FD-49AF8731F0FD}"/>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1" name="Freeform 6155">
              <a:extLst>
                <a:ext uri="{FF2B5EF4-FFF2-40B4-BE49-F238E27FC236}">
                  <a16:creationId xmlns:a16="http://schemas.microsoft.com/office/drawing/2014/main" id="{B05BB785-E38C-6096-93CC-6342470FC8DE}"/>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2" name="Freeform 6156">
              <a:extLst>
                <a:ext uri="{FF2B5EF4-FFF2-40B4-BE49-F238E27FC236}">
                  <a16:creationId xmlns:a16="http://schemas.microsoft.com/office/drawing/2014/main" id="{E2151EF1-D44C-7EDD-E310-22B699510431}"/>
                </a:ext>
              </a:extLst>
            </p:cNvPr>
            <p:cNvSpPr/>
            <p:nvPr/>
          </p:nvSpPr>
          <p:spPr>
            <a:xfrm>
              <a:off x="8356098"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3" name="Freeform 6157">
              <a:extLst>
                <a:ext uri="{FF2B5EF4-FFF2-40B4-BE49-F238E27FC236}">
                  <a16:creationId xmlns:a16="http://schemas.microsoft.com/office/drawing/2014/main" id="{E1F00F3D-BD20-C0E6-05B4-7469B32639F0}"/>
                </a:ext>
              </a:extLst>
            </p:cNvPr>
            <p:cNvSpPr/>
            <p:nvPr/>
          </p:nvSpPr>
          <p:spPr>
            <a:xfrm>
              <a:off x="837412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4" name="Freeform 6158">
              <a:extLst>
                <a:ext uri="{FF2B5EF4-FFF2-40B4-BE49-F238E27FC236}">
                  <a16:creationId xmlns:a16="http://schemas.microsoft.com/office/drawing/2014/main" id="{B719E2A3-F6A5-BAF3-CFEA-2C01910BCB91}"/>
                </a:ext>
              </a:extLst>
            </p:cNvPr>
            <p:cNvSpPr/>
            <p:nvPr/>
          </p:nvSpPr>
          <p:spPr>
            <a:xfrm>
              <a:off x="8360034"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5" name="Freeform 6159">
              <a:extLst>
                <a:ext uri="{FF2B5EF4-FFF2-40B4-BE49-F238E27FC236}">
                  <a16:creationId xmlns:a16="http://schemas.microsoft.com/office/drawing/2014/main" id="{5146B35B-FF42-B093-8C1C-5097C9CE1619}"/>
                </a:ext>
              </a:extLst>
            </p:cNvPr>
            <p:cNvSpPr/>
            <p:nvPr/>
          </p:nvSpPr>
          <p:spPr>
            <a:xfrm>
              <a:off x="837806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6" name="Freeform 6160">
              <a:extLst>
                <a:ext uri="{FF2B5EF4-FFF2-40B4-BE49-F238E27FC236}">
                  <a16:creationId xmlns:a16="http://schemas.microsoft.com/office/drawing/2014/main" id="{0C6EEC6C-1E0D-3FE6-A824-25ED02DCE322}"/>
                </a:ext>
              </a:extLst>
            </p:cNvPr>
            <p:cNvSpPr/>
            <p:nvPr/>
          </p:nvSpPr>
          <p:spPr>
            <a:xfrm>
              <a:off x="8365875"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7" name="Freeform 6161">
              <a:extLst>
                <a:ext uri="{FF2B5EF4-FFF2-40B4-BE49-F238E27FC236}">
                  <a16:creationId xmlns:a16="http://schemas.microsoft.com/office/drawing/2014/main" id="{30F5FC41-7DAC-E05B-C996-4E9049FD56CB}"/>
                </a:ext>
              </a:extLst>
            </p:cNvPr>
            <p:cNvSpPr/>
            <p:nvPr/>
          </p:nvSpPr>
          <p:spPr>
            <a:xfrm>
              <a:off x="838403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8" name="Freeform 6162">
              <a:extLst>
                <a:ext uri="{FF2B5EF4-FFF2-40B4-BE49-F238E27FC236}">
                  <a16:creationId xmlns:a16="http://schemas.microsoft.com/office/drawing/2014/main" id="{522EEB52-A1C0-C6FF-AFC0-4D2B5652115B}"/>
                </a:ext>
              </a:extLst>
            </p:cNvPr>
            <p:cNvSpPr/>
            <p:nvPr/>
          </p:nvSpPr>
          <p:spPr>
            <a:xfrm>
              <a:off x="8369811"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19" name="Freeform 6163">
              <a:extLst>
                <a:ext uri="{FF2B5EF4-FFF2-40B4-BE49-F238E27FC236}">
                  <a16:creationId xmlns:a16="http://schemas.microsoft.com/office/drawing/2014/main" id="{53FAF781-06C0-F1F2-5819-09FFF74E707B}"/>
                </a:ext>
              </a:extLst>
            </p:cNvPr>
            <p:cNvSpPr/>
            <p:nvPr/>
          </p:nvSpPr>
          <p:spPr>
            <a:xfrm>
              <a:off x="8387840"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0" name="Freeform 6164">
              <a:extLst>
                <a:ext uri="{FF2B5EF4-FFF2-40B4-BE49-F238E27FC236}">
                  <a16:creationId xmlns:a16="http://schemas.microsoft.com/office/drawing/2014/main" id="{B6859625-9986-1811-B197-B32CDAA90897}"/>
                </a:ext>
              </a:extLst>
            </p:cNvPr>
            <p:cNvSpPr/>
            <p:nvPr/>
          </p:nvSpPr>
          <p:spPr>
            <a:xfrm>
              <a:off x="8375651"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1" name="Freeform 6165">
              <a:extLst>
                <a:ext uri="{FF2B5EF4-FFF2-40B4-BE49-F238E27FC236}">
                  <a16:creationId xmlns:a16="http://schemas.microsoft.com/office/drawing/2014/main" id="{3DE19345-EFC2-86FF-201F-E90807E3E458}"/>
                </a:ext>
              </a:extLst>
            </p:cNvPr>
            <p:cNvSpPr/>
            <p:nvPr/>
          </p:nvSpPr>
          <p:spPr>
            <a:xfrm>
              <a:off x="839380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2" name="Freeform 6166">
              <a:extLst>
                <a:ext uri="{FF2B5EF4-FFF2-40B4-BE49-F238E27FC236}">
                  <a16:creationId xmlns:a16="http://schemas.microsoft.com/office/drawing/2014/main" id="{9D6BAD18-9D6D-21C6-9BF2-AD6A513F4E0A}"/>
                </a:ext>
              </a:extLst>
            </p:cNvPr>
            <p:cNvSpPr/>
            <p:nvPr/>
          </p:nvSpPr>
          <p:spPr>
            <a:xfrm>
              <a:off x="837768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3" name="Freeform 6167">
              <a:extLst>
                <a:ext uri="{FF2B5EF4-FFF2-40B4-BE49-F238E27FC236}">
                  <a16:creationId xmlns:a16="http://schemas.microsoft.com/office/drawing/2014/main" id="{CBC1817B-08AB-B386-0B1A-CB43DA2BDCB0}"/>
                </a:ext>
              </a:extLst>
            </p:cNvPr>
            <p:cNvSpPr/>
            <p:nvPr/>
          </p:nvSpPr>
          <p:spPr>
            <a:xfrm>
              <a:off x="8395712"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4" name="Freeform 6168">
              <a:extLst>
                <a:ext uri="{FF2B5EF4-FFF2-40B4-BE49-F238E27FC236}">
                  <a16:creationId xmlns:a16="http://schemas.microsoft.com/office/drawing/2014/main" id="{2A7782C6-5236-7292-A621-2EE492559310}"/>
                </a:ext>
              </a:extLst>
            </p:cNvPr>
            <p:cNvSpPr/>
            <p:nvPr/>
          </p:nvSpPr>
          <p:spPr>
            <a:xfrm>
              <a:off x="838149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5" name="Freeform 6169">
              <a:extLst>
                <a:ext uri="{FF2B5EF4-FFF2-40B4-BE49-F238E27FC236}">
                  <a16:creationId xmlns:a16="http://schemas.microsoft.com/office/drawing/2014/main" id="{35D14517-9F7A-F151-D568-333BE600731F}"/>
                </a:ext>
              </a:extLst>
            </p:cNvPr>
            <p:cNvSpPr/>
            <p:nvPr/>
          </p:nvSpPr>
          <p:spPr>
            <a:xfrm>
              <a:off x="839964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6" name="Freeform 6170">
              <a:extLst>
                <a:ext uri="{FF2B5EF4-FFF2-40B4-BE49-F238E27FC236}">
                  <a16:creationId xmlns:a16="http://schemas.microsoft.com/office/drawing/2014/main" id="{802E64E8-E1ED-5425-F3B8-57B4ADBD3918}"/>
                </a:ext>
              </a:extLst>
            </p:cNvPr>
            <p:cNvSpPr/>
            <p:nvPr/>
          </p:nvSpPr>
          <p:spPr>
            <a:xfrm>
              <a:off x="8381492"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7" name="Freeform 6171">
              <a:extLst>
                <a:ext uri="{FF2B5EF4-FFF2-40B4-BE49-F238E27FC236}">
                  <a16:creationId xmlns:a16="http://schemas.microsoft.com/office/drawing/2014/main" id="{3260F616-1586-0F93-B2D7-73D4895170C5}"/>
                </a:ext>
              </a:extLst>
            </p:cNvPr>
            <p:cNvSpPr/>
            <p:nvPr/>
          </p:nvSpPr>
          <p:spPr>
            <a:xfrm>
              <a:off x="8399648"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8" name="Freeform 6172">
              <a:extLst>
                <a:ext uri="{FF2B5EF4-FFF2-40B4-BE49-F238E27FC236}">
                  <a16:creationId xmlns:a16="http://schemas.microsoft.com/office/drawing/2014/main" id="{17196036-40E1-C8EB-19FF-F6190A35A35E}"/>
                </a:ext>
              </a:extLst>
            </p:cNvPr>
            <p:cNvSpPr/>
            <p:nvPr/>
          </p:nvSpPr>
          <p:spPr>
            <a:xfrm>
              <a:off x="838352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29" name="Freeform 6173">
              <a:extLst>
                <a:ext uri="{FF2B5EF4-FFF2-40B4-BE49-F238E27FC236}">
                  <a16:creationId xmlns:a16="http://schemas.microsoft.com/office/drawing/2014/main" id="{300F0978-FD7D-751F-88FB-E04492A97811}"/>
                </a:ext>
              </a:extLst>
            </p:cNvPr>
            <p:cNvSpPr/>
            <p:nvPr/>
          </p:nvSpPr>
          <p:spPr>
            <a:xfrm>
              <a:off x="840155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0" name="Freeform 6174">
              <a:extLst>
                <a:ext uri="{FF2B5EF4-FFF2-40B4-BE49-F238E27FC236}">
                  <a16:creationId xmlns:a16="http://schemas.microsoft.com/office/drawing/2014/main" id="{1CEEC0C7-EF0B-411F-24D2-D43F2D83E22A}"/>
                </a:ext>
              </a:extLst>
            </p:cNvPr>
            <p:cNvSpPr/>
            <p:nvPr/>
          </p:nvSpPr>
          <p:spPr>
            <a:xfrm>
              <a:off x="8383523"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1" name="Freeform 6175">
              <a:extLst>
                <a:ext uri="{FF2B5EF4-FFF2-40B4-BE49-F238E27FC236}">
                  <a16:creationId xmlns:a16="http://schemas.microsoft.com/office/drawing/2014/main" id="{30BBEEA6-C61B-0F36-CF8C-3FA28A278721}"/>
                </a:ext>
              </a:extLst>
            </p:cNvPr>
            <p:cNvSpPr/>
            <p:nvPr/>
          </p:nvSpPr>
          <p:spPr>
            <a:xfrm>
              <a:off x="8401553"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2" name="Freeform 6176">
              <a:extLst>
                <a:ext uri="{FF2B5EF4-FFF2-40B4-BE49-F238E27FC236}">
                  <a16:creationId xmlns:a16="http://schemas.microsoft.com/office/drawing/2014/main" id="{7F7A1429-B308-D25B-BD57-D31D3113DD4D}"/>
                </a:ext>
              </a:extLst>
            </p:cNvPr>
            <p:cNvSpPr/>
            <p:nvPr/>
          </p:nvSpPr>
          <p:spPr>
            <a:xfrm>
              <a:off x="8385428"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3" name="Freeform 6177">
              <a:extLst>
                <a:ext uri="{FF2B5EF4-FFF2-40B4-BE49-F238E27FC236}">
                  <a16:creationId xmlns:a16="http://schemas.microsoft.com/office/drawing/2014/main" id="{41DE9DD7-AEAB-7BBF-1603-25587C439797}"/>
                </a:ext>
              </a:extLst>
            </p:cNvPr>
            <p:cNvSpPr/>
            <p:nvPr/>
          </p:nvSpPr>
          <p:spPr>
            <a:xfrm>
              <a:off x="8403584"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4" name="Freeform 6178">
              <a:extLst>
                <a:ext uri="{FF2B5EF4-FFF2-40B4-BE49-F238E27FC236}">
                  <a16:creationId xmlns:a16="http://schemas.microsoft.com/office/drawing/2014/main" id="{BD1F41AB-6509-5232-71BD-957D23B4AD39}"/>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5" name="Freeform 6179">
              <a:extLst>
                <a:ext uri="{FF2B5EF4-FFF2-40B4-BE49-F238E27FC236}">
                  <a16:creationId xmlns:a16="http://schemas.microsoft.com/office/drawing/2014/main" id="{FDC96533-F66D-9529-51A5-FE30916C9015}"/>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6" name="Freeform 6180">
              <a:extLst>
                <a:ext uri="{FF2B5EF4-FFF2-40B4-BE49-F238E27FC236}">
                  <a16:creationId xmlns:a16="http://schemas.microsoft.com/office/drawing/2014/main" id="{33C8D548-BAAF-6256-4D58-F9098BDC4F20}"/>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7" name="Freeform 6181">
              <a:extLst>
                <a:ext uri="{FF2B5EF4-FFF2-40B4-BE49-F238E27FC236}">
                  <a16:creationId xmlns:a16="http://schemas.microsoft.com/office/drawing/2014/main" id="{614698A1-EA7B-FDD1-A16E-618B5A71A794}"/>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8" name="Freeform 6182">
              <a:extLst>
                <a:ext uri="{FF2B5EF4-FFF2-40B4-BE49-F238E27FC236}">
                  <a16:creationId xmlns:a16="http://schemas.microsoft.com/office/drawing/2014/main" id="{5465349A-7918-0182-D2F1-B68945267D98}"/>
                </a:ext>
              </a:extLst>
            </p:cNvPr>
            <p:cNvSpPr/>
            <p:nvPr/>
          </p:nvSpPr>
          <p:spPr>
            <a:xfrm>
              <a:off x="8391395"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39" name="Freeform 6183">
              <a:extLst>
                <a:ext uri="{FF2B5EF4-FFF2-40B4-BE49-F238E27FC236}">
                  <a16:creationId xmlns:a16="http://schemas.microsoft.com/office/drawing/2014/main" id="{CEE33E5A-FEFD-DF8E-D047-016AA3A905C6}"/>
                </a:ext>
              </a:extLst>
            </p:cNvPr>
            <p:cNvSpPr/>
            <p:nvPr/>
          </p:nvSpPr>
          <p:spPr>
            <a:xfrm>
              <a:off x="840942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0" name="Freeform 6184">
              <a:extLst>
                <a:ext uri="{FF2B5EF4-FFF2-40B4-BE49-F238E27FC236}">
                  <a16:creationId xmlns:a16="http://schemas.microsoft.com/office/drawing/2014/main" id="{8C43DA14-C338-D095-76D5-D5D703F91C63}"/>
                </a:ext>
              </a:extLst>
            </p:cNvPr>
            <p:cNvSpPr/>
            <p:nvPr/>
          </p:nvSpPr>
          <p:spPr>
            <a:xfrm>
              <a:off x="83933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1" name="Freeform 6185">
              <a:extLst>
                <a:ext uri="{FF2B5EF4-FFF2-40B4-BE49-F238E27FC236}">
                  <a16:creationId xmlns:a16="http://schemas.microsoft.com/office/drawing/2014/main" id="{67ECDFB1-212F-8435-4493-49B2C793CA5B}"/>
                </a:ext>
              </a:extLst>
            </p:cNvPr>
            <p:cNvSpPr/>
            <p:nvPr/>
          </p:nvSpPr>
          <p:spPr>
            <a:xfrm>
              <a:off x="84113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2" name="Freeform 6186">
              <a:extLst>
                <a:ext uri="{FF2B5EF4-FFF2-40B4-BE49-F238E27FC236}">
                  <a16:creationId xmlns:a16="http://schemas.microsoft.com/office/drawing/2014/main" id="{EAEBD678-7060-B132-011A-A58A3AE2D7F6}"/>
                </a:ext>
              </a:extLst>
            </p:cNvPr>
            <p:cNvSpPr/>
            <p:nvPr/>
          </p:nvSpPr>
          <p:spPr>
            <a:xfrm>
              <a:off x="8393300"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3" name="Freeform 6187">
              <a:extLst>
                <a:ext uri="{FF2B5EF4-FFF2-40B4-BE49-F238E27FC236}">
                  <a16:creationId xmlns:a16="http://schemas.microsoft.com/office/drawing/2014/main" id="{DAFBA936-1210-FAAF-CD38-17A30BFCEAF7}"/>
                </a:ext>
              </a:extLst>
            </p:cNvPr>
            <p:cNvSpPr/>
            <p:nvPr/>
          </p:nvSpPr>
          <p:spPr>
            <a:xfrm>
              <a:off x="8411329"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4" name="Freeform 6188">
              <a:extLst>
                <a:ext uri="{FF2B5EF4-FFF2-40B4-BE49-F238E27FC236}">
                  <a16:creationId xmlns:a16="http://schemas.microsoft.com/office/drawing/2014/main" id="{D111369F-0AEF-CDA1-FDB2-E28DAB421A07}"/>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5" name="Freeform 6189">
              <a:extLst>
                <a:ext uri="{FF2B5EF4-FFF2-40B4-BE49-F238E27FC236}">
                  <a16:creationId xmlns:a16="http://schemas.microsoft.com/office/drawing/2014/main" id="{044EB970-80EE-D3AF-3B4B-6E57039332B2}"/>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6" name="Freeform 6190">
              <a:extLst>
                <a:ext uri="{FF2B5EF4-FFF2-40B4-BE49-F238E27FC236}">
                  <a16:creationId xmlns:a16="http://schemas.microsoft.com/office/drawing/2014/main" id="{D8AD010C-8E1D-4E42-83BC-FF988ABED88B}"/>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7" name="Freeform 6191">
              <a:extLst>
                <a:ext uri="{FF2B5EF4-FFF2-40B4-BE49-F238E27FC236}">
                  <a16:creationId xmlns:a16="http://schemas.microsoft.com/office/drawing/2014/main" id="{142C617B-6E7F-1AE3-9348-5B729FB51DAD}"/>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8" name="Freeform 6192">
              <a:extLst>
                <a:ext uri="{FF2B5EF4-FFF2-40B4-BE49-F238E27FC236}">
                  <a16:creationId xmlns:a16="http://schemas.microsoft.com/office/drawing/2014/main" id="{0DB62390-0924-5040-C384-A8B3AB5866A5}"/>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49" name="Freeform 6193">
              <a:extLst>
                <a:ext uri="{FF2B5EF4-FFF2-40B4-BE49-F238E27FC236}">
                  <a16:creationId xmlns:a16="http://schemas.microsoft.com/office/drawing/2014/main" id="{6EE4AD81-66CE-5F22-D0D1-ABD9B2A22AB7}"/>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0" name="Freeform 6194">
              <a:extLst>
                <a:ext uri="{FF2B5EF4-FFF2-40B4-BE49-F238E27FC236}">
                  <a16:creationId xmlns:a16="http://schemas.microsoft.com/office/drawing/2014/main" id="{E891F639-D505-D20B-6189-6EC2C49D5851}"/>
                </a:ext>
              </a:extLst>
            </p:cNvPr>
            <p:cNvSpPr/>
            <p:nvPr/>
          </p:nvSpPr>
          <p:spPr>
            <a:xfrm>
              <a:off x="8395204" y="283531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1" name="Freeform 6195">
              <a:extLst>
                <a:ext uri="{FF2B5EF4-FFF2-40B4-BE49-F238E27FC236}">
                  <a16:creationId xmlns:a16="http://schemas.microsoft.com/office/drawing/2014/main" id="{26D875ED-9BD5-A5DF-0E3C-9CE0D62A3A28}"/>
                </a:ext>
              </a:extLst>
            </p:cNvPr>
            <p:cNvSpPr/>
            <p:nvPr/>
          </p:nvSpPr>
          <p:spPr>
            <a:xfrm>
              <a:off x="8413361"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2" name="Freeform 6196">
              <a:extLst>
                <a:ext uri="{FF2B5EF4-FFF2-40B4-BE49-F238E27FC236}">
                  <a16:creationId xmlns:a16="http://schemas.microsoft.com/office/drawing/2014/main" id="{FB743402-A678-51E9-5845-BCFAC6A998CC}"/>
                </a:ext>
              </a:extLst>
            </p:cNvPr>
            <p:cNvSpPr/>
            <p:nvPr/>
          </p:nvSpPr>
          <p:spPr>
            <a:xfrm>
              <a:off x="8397236"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3" name="Freeform 6197">
              <a:extLst>
                <a:ext uri="{FF2B5EF4-FFF2-40B4-BE49-F238E27FC236}">
                  <a16:creationId xmlns:a16="http://schemas.microsoft.com/office/drawing/2014/main" id="{157BFBE6-0BA8-EC63-0976-52CC0C9663F3}"/>
                </a:ext>
              </a:extLst>
            </p:cNvPr>
            <p:cNvSpPr/>
            <p:nvPr/>
          </p:nvSpPr>
          <p:spPr>
            <a:xfrm>
              <a:off x="8415265"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4" name="Freeform 6198">
              <a:extLst>
                <a:ext uri="{FF2B5EF4-FFF2-40B4-BE49-F238E27FC236}">
                  <a16:creationId xmlns:a16="http://schemas.microsoft.com/office/drawing/2014/main" id="{99F83455-EB2D-B8D3-CAC0-E90061E264EC}"/>
                </a:ext>
              </a:extLst>
            </p:cNvPr>
            <p:cNvSpPr/>
            <p:nvPr/>
          </p:nvSpPr>
          <p:spPr>
            <a:xfrm>
              <a:off x="8399267" y="283531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5" name="Freeform 6199">
              <a:extLst>
                <a:ext uri="{FF2B5EF4-FFF2-40B4-BE49-F238E27FC236}">
                  <a16:creationId xmlns:a16="http://schemas.microsoft.com/office/drawing/2014/main" id="{946305A7-133D-C841-C5A6-DF5577082AD4}"/>
                </a:ext>
              </a:extLst>
            </p:cNvPr>
            <p:cNvSpPr/>
            <p:nvPr/>
          </p:nvSpPr>
          <p:spPr>
            <a:xfrm>
              <a:off x="8417297" y="281725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6" name="Freeform 6200">
              <a:extLst>
                <a:ext uri="{FF2B5EF4-FFF2-40B4-BE49-F238E27FC236}">
                  <a16:creationId xmlns:a16="http://schemas.microsoft.com/office/drawing/2014/main" id="{7A0665F2-BEE0-1EF3-7B31-550B783E4BA0}"/>
                </a:ext>
              </a:extLst>
            </p:cNvPr>
            <p:cNvSpPr/>
            <p:nvPr/>
          </p:nvSpPr>
          <p:spPr>
            <a:xfrm>
              <a:off x="8401172"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7" name="Freeform 6201">
              <a:extLst>
                <a:ext uri="{FF2B5EF4-FFF2-40B4-BE49-F238E27FC236}">
                  <a16:creationId xmlns:a16="http://schemas.microsoft.com/office/drawing/2014/main" id="{2AC13803-3BD8-718C-7836-E91A142FA007}"/>
                </a:ext>
              </a:extLst>
            </p:cNvPr>
            <p:cNvSpPr/>
            <p:nvPr/>
          </p:nvSpPr>
          <p:spPr>
            <a:xfrm>
              <a:off x="8419201"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8" name="Freeform 6202">
              <a:extLst>
                <a:ext uri="{FF2B5EF4-FFF2-40B4-BE49-F238E27FC236}">
                  <a16:creationId xmlns:a16="http://schemas.microsoft.com/office/drawing/2014/main" id="{1C4404DA-5CD0-4D72-9628-235867139F28}"/>
                </a:ext>
              </a:extLst>
            </p:cNvPr>
            <p:cNvSpPr/>
            <p:nvPr/>
          </p:nvSpPr>
          <p:spPr>
            <a:xfrm>
              <a:off x="840320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59" name="Freeform 6203">
              <a:extLst>
                <a:ext uri="{FF2B5EF4-FFF2-40B4-BE49-F238E27FC236}">
                  <a16:creationId xmlns:a16="http://schemas.microsoft.com/office/drawing/2014/main" id="{8B96405C-CED8-5302-27B5-0CE7E915EAA8}"/>
                </a:ext>
              </a:extLst>
            </p:cNvPr>
            <p:cNvSpPr/>
            <p:nvPr/>
          </p:nvSpPr>
          <p:spPr>
            <a:xfrm>
              <a:off x="842123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0" name="Freeform 6204">
              <a:extLst>
                <a:ext uri="{FF2B5EF4-FFF2-40B4-BE49-F238E27FC236}">
                  <a16:creationId xmlns:a16="http://schemas.microsoft.com/office/drawing/2014/main" id="{58946D15-24E2-57E0-CFCD-3C29993C4551}"/>
                </a:ext>
              </a:extLst>
            </p:cNvPr>
            <p:cNvSpPr/>
            <p:nvPr/>
          </p:nvSpPr>
          <p:spPr>
            <a:xfrm>
              <a:off x="840701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1" name="Freeform 6205">
              <a:extLst>
                <a:ext uri="{FF2B5EF4-FFF2-40B4-BE49-F238E27FC236}">
                  <a16:creationId xmlns:a16="http://schemas.microsoft.com/office/drawing/2014/main" id="{5052AE23-19D0-0A32-EFF7-AC9D56D9E35E}"/>
                </a:ext>
              </a:extLst>
            </p:cNvPr>
            <p:cNvSpPr/>
            <p:nvPr/>
          </p:nvSpPr>
          <p:spPr>
            <a:xfrm>
              <a:off x="84250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2" name="Freeform 6206">
              <a:extLst>
                <a:ext uri="{FF2B5EF4-FFF2-40B4-BE49-F238E27FC236}">
                  <a16:creationId xmlns:a16="http://schemas.microsoft.com/office/drawing/2014/main" id="{B534663E-69AB-604F-05DC-2D94C02C2179}"/>
                </a:ext>
              </a:extLst>
            </p:cNvPr>
            <p:cNvSpPr/>
            <p:nvPr/>
          </p:nvSpPr>
          <p:spPr>
            <a:xfrm>
              <a:off x="840701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3" name="Freeform 6207">
              <a:extLst>
                <a:ext uri="{FF2B5EF4-FFF2-40B4-BE49-F238E27FC236}">
                  <a16:creationId xmlns:a16="http://schemas.microsoft.com/office/drawing/2014/main" id="{0C197478-0210-2E6C-64C0-C957705CDA1B}"/>
                </a:ext>
              </a:extLst>
            </p:cNvPr>
            <p:cNvSpPr/>
            <p:nvPr/>
          </p:nvSpPr>
          <p:spPr>
            <a:xfrm>
              <a:off x="84250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4" name="Freeform 6208">
              <a:extLst>
                <a:ext uri="{FF2B5EF4-FFF2-40B4-BE49-F238E27FC236}">
                  <a16:creationId xmlns:a16="http://schemas.microsoft.com/office/drawing/2014/main" id="{892B824B-1530-D89D-C870-DD43EB034C9D}"/>
                </a:ext>
              </a:extLst>
            </p:cNvPr>
            <p:cNvSpPr/>
            <p:nvPr/>
          </p:nvSpPr>
          <p:spPr>
            <a:xfrm>
              <a:off x="8409044"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5" name="Freeform 6209">
              <a:extLst>
                <a:ext uri="{FF2B5EF4-FFF2-40B4-BE49-F238E27FC236}">
                  <a16:creationId xmlns:a16="http://schemas.microsoft.com/office/drawing/2014/main" id="{D3DB101C-D124-C9B6-21C7-AEE41E21D15D}"/>
                </a:ext>
              </a:extLst>
            </p:cNvPr>
            <p:cNvSpPr/>
            <p:nvPr/>
          </p:nvSpPr>
          <p:spPr>
            <a:xfrm>
              <a:off x="842707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6" name="Freeform 6210">
              <a:extLst>
                <a:ext uri="{FF2B5EF4-FFF2-40B4-BE49-F238E27FC236}">
                  <a16:creationId xmlns:a16="http://schemas.microsoft.com/office/drawing/2014/main" id="{2D495E96-86C3-DCFD-92BE-C320BF64BCAE}"/>
                </a:ext>
              </a:extLst>
            </p:cNvPr>
            <p:cNvSpPr/>
            <p:nvPr/>
          </p:nvSpPr>
          <p:spPr>
            <a:xfrm>
              <a:off x="8410948"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7" name="Freeform 6211">
              <a:extLst>
                <a:ext uri="{FF2B5EF4-FFF2-40B4-BE49-F238E27FC236}">
                  <a16:creationId xmlns:a16="http://schemas.microsoft.com/office/drawing/2014/main" id="{E2C8CF00-BEA6-2017-4F87-A375C8FBDB38}"/>
                </a:ext>
              </a:extLst>
            </p:cNvPr>
            <p:cNvSpPr/>
            <p:nvPr/>
          </p:nvSpPr>
          <p:spPr>
            <a:xfrm>
              <a:off x="8428978"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8" name="Freeform 6212">
              <a:extLst>
                <a:ext uri="{FF2B5EF4-FFF2-40B4-BE49-F238E27FC236}">
                  <a16:creationId xmlns:a16="http://schemas.microsoft.com/office/drawing/2014/main" id="{67628984-F21B-AF7C-9EBB-BF98E9A7C769}"/>
                </a:ext>
              </a:extLst>
            </p:cNvPr>
            <p:cNvSpPr/>
            <p:nvPr/>
          </p:nvSpPr>
          <p:spPr>
            <a:xfrm>
              <a:off x="8412980"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69" name="Freeform 6213">
              <a:extLst>
                <a:ext uri="{FF2B5EF4-FFF2-40B4-BE49-F238E27FC236}">
                  <a16:creationId xmlns:a16="http://schemas.microsoft.com/office/drawing/2014/main" id="{8E29E1A6-616C-B7DA-CD14-25934871D8C3}"/>
                </a:ext>
              </a:extLst>
            </p:cNvPr>
            <p:cNvSpPr/>
            <p:nvPr/>
          </p:nvSpPr>
          <p:spPr>
            <a:xfrm>
              <a:off x="843100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0" name="Freeform 6214">
              <a:extLst>
                <a:ext uri="{FF2B5EF4-FFF2-40B4-BE49-F238E27FC236}">
                  <a16:creationId xmlns:a16="http://schemas.microsoft.com/office/drawing/2014/main" id="{8C446269-99A4-EF45-9A92-2FAD5A762278}"/>
                </a:ext>
              </a:extLst>
            </p:cNvPr>
            <p:cNvSpPr/>
            <p:nvPr/>
          </p:nvSpPr>
          <p:spPr>
            <a:xfrm>
              <a:off x="841488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1" name="Freeform 6215">
              <a:extLst>
                <a:ext uri="{FF2B5EF4-FFF2-40B4-BE49-F238E27FC236}">
                  <a16:creationId xmlns:a16="http://schemas.microsoft.com/office/drawing/2014/main" id="{4B0C697C-DC88-E3B3-FABF-24982E59938E}"/>
                </a:ext>
              </a:extLst>
            </p:cNvPr>
            <p:cNvSpPr/>
            <p:nvPr/>
          </p:nvSpPr>
          <p:spPr>
            <a:xfrm>
              <a:off x="843291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2" name="Freeform 6216">
              <a:extLst>
                <a:ext uri="{FF2B5EF4-FFF2-40B4-BE49-F238E27FC236}">
                  <a16:creationId xmlns:a16="http://schemas.microsoft.com/office/drawing/2014/main" id="{06BD14A5-0361-5620-6B6F-1E95B774AFDD}"/>
                </a:ext>
              </a:extLst>
            </p:cNvPr>
            <p:cNvSpPr/>
            <p:nvPr/>
          </p:nvSpPr>
          <p:spPr>
            <a:xfrm>
              <a:off x="841488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3" name="Freeform 6217">
              <a:extLst>
                <a:ext uri="{FF2B5EF4-FFF2-40B4-BE49-F238E27FC236}">
                  <a16:creationId xmlns:a16="http://schemas.microsoft.com/office/drawing/2014/main" id="{322ED255-DA43-5CEE-672D-83280F6A0855}"/>
                </a:ext>
              </a:extLst>
            </p:cNvPr>
            <p:cNvSpPr/>
            <p:nvPr/>
          </p:nvSpPr>
          <p:spPr>
            <a:xfrm>
              <a:off x="843291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4" name="Freeform 6218">
              <a:extLst>
                <a:ext uri="{FF2B5EF4-FFF2-40B4-BE49-F238E27FC236}">
                  <a16:creationId xmlns:a16="http://schemas.microsoft.com/office/drawing/2014/main" id="{0D7C8E89-D5D2-7F9B-0D70-0DC6A9A16827}"/>
                </a:ext>
              </a:extLst>
            </p:cNvPr>
            <p:cNvSpPr/>
            <p:nvPr/>
          </p:nvSpPr>
          <p:spPr>
            <a:xfrm>
              <a:off x="8418820"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5" name="Freeform 6219">
              <a:extLst>
                <a:ext uri="{FF2B5EF4-FFF2-40B4-BE49-F238E27FC236}">
                  <a16:creationId xmlns:a16="http://schemas.microsoft.com/office/drawing/2014/main" id="{E8FD10CC-F86A-DE7B-6D95-0D94ACA9D57D}"/>
                </a:ext>
              </a:extLst>
            </p:cNvPr>
            <p:cNvSpPr/>
            <p:nvPr/>
          </p:nvSpPr>
          <p:spPr>
            <a:xfrm>
              <a:off x="843685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6" name="Freeform 6220">
              <a:extLst>
                <a:ext uri="{FF2B5EF4-FFF2-40B4-BE49-F238E27FC236}">
                  <a16:creationId xmlns:a16="http://schemas.microsoft.com/office/drawing/2014/main" id="{F9882F37-0844-9740-2718-E900D7FD17A7}"/>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7" name="Freeform 6221">
              <a:extLst>
                <a:ext uri="{FF2B5EF4-FFF2-40B4-BE49-F238E27FC236}">
                  <a16:creationId xmlns:a16="http://schemas.microsoft.com/office/drawing/2014/main" id="{D697D033-E7CD-6D8D-9A30-89E3108EE63E}"/>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8" name="Freeform 6222">
              <a:extLst>
                <a:ext uri="{FF2B5EF4-FFF2-40B4-BE49-F238E27FC236}">
                  <a16:creationId xmlns:a16="http://schemas.microsoft.com/office/drawing/2014/main" id="{FBE9E60B-9C8B-75F5-48C6-597DE559F2B3}"/>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79" name="Freeform 6223">
              <a:extLst>
                <a:ext uri="{FF2B5EF4-FFF2-40B4-BE49-F238E27FC236}">
                  <a16:creationId xmlns:a16="http://schemas.microsoft.com/office/drawing/2014/main" id="{D57EF93F-85A6-8B85-AE8E-33030E4D4ADA}"/>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0" name="Freeform 6224">
              <a:extLst>
                <a:ext uri="{FF2B5EF4-FFF2-40B4-BE49-F238E27FC236}">
                  <a16:creationId xmlns:a16="http://schemas.microsoft.com/office/drawing/2014/main" id="{AFF5CA22-B496-5491-3444-E6090C02219D}"/>
                </a:ext>
              </a:extLst>
            </p:cNvPr>
            <p:cNvSpPr/>
            <p:nvPr/>
          </p:nvSpPr>
          <p:spPr>
            <a:xfrm>
              <a:off x="8420725"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1" name="Freeform 6225">
              <a:extLst>
                <a:ext uri="{FF2B5EF4-FFF2-40B4-BE49-F238E27FC236}">
                  <a16:creationId xmlns:a16="http://schemas.microsoft.com/office/drawing/2014/main" id="{23AE3D43-8305-CDBC-F43B-0AB63A797674}"/>
                </a:ext>
              </a:extLst>
            </p:cNvPr>
            <p:cNvSpPr/>
            <p:nvPr/>
          </p:nvSpPr>
          <p:spPr>
            <a:xfrm>
              <a:off x="843875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2" name="Freeform 6226">
              <a:extLst>
                <a:ext uri="{FF2B5EF4-FFF2-40B4-BE49-F238E27FC236}">
                  <a16:creationId xmlns:a16="http://schemas.microsoft.com/office/drawing/2014/main" id="{D856DC8C-2D97-7190-1856-F530BBEB006F}"/>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3" name="Freeform 6227">
              <a:extLst>
                <a:ext uri="{FF2B5EF4-FFF2-40B4-BE49-F238E27FC236}">
                  <a16:creationId xmlns:a16="http://schemas.microsoft.com/office/drawing/2014/main" id="{54BED1D7-E1B5-6CE2-4F8B-E972013668DF}"/>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4" name="Freeform 6228">
              <a:extLst>
                <a:ext uri="{FF2B5EF4-FFF2-40B4-BE49-F238E27FC236}">
                  <a16:creationId xmlns:a16="http://schemas.microsoft.com/office/drawing/2014/main" id="{038BFE29-F9B3-568A-F07A-6FEB9FEC3A47}"/>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5" name="Freeform 6229">
              <a:extLst>
                <a:ext uri="{FF2B5EF4-FFF2-40B4-BE49-F238E27FC236}">
                  <a16:creationId xmlns:a16="http://schemas.microsoft.com/office/drawing/2014/main" id="{71451C7A-EE6C-6562-236A-6E89AFE5B80D}"/>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6" name="Freeform 6230">
              <a:extLst>
                <a:ext uri="{FF2B5EF4-FFF2-40B4-BE49-F238E27FC236}">
                  <a16:creationId xmlns:a16="http://schemas.microsoft.com/office/drawing/2014/main" id="{62A9EA26-49F3-F972-BD95-08BC29BAD2DF}"/>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7" name="Freeform 6231">
              <a:extLst>
                <a:ext uri="{FF2B5EF4-FFF2-40B4-BE49-F238E27FC236}">
                  <a16:creationId xmlns:a16="http://schemas.microsoft.com/office/drawing/2014/main" id="{0C911FFD-7446-D3DD-792A-8650EA3B0254}"/>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8" name="Freeform 6232">
              <a:extLst>
                <a:ext uri="{FF2B5EF4-FFF2-40B4-BE49-F238E27FC236}">
                  <a16:creationId xmlns:a16="http://schemas.microsoft.com/office/drawing/2014/main" id="{56D38BB0-3019-82B7-A66D-D3F9CAE73B2E}"/>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89" name="Freeform 6233">
              <a:extLst>
                <a:ext uri="{FF2B5EF4-FFF2-40B4-BE49-F238E27FC236}">
                  <a16:creationId xmlns:a16="http://schemas.microsoft.com/office/drawing/2014/main" id="{9F5FDDA8-282F-2B47-CF53-03E13F58EE89}"/>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0" name="Freeform 6234">
              <a:extLst>
                <a:ext uri="{FF2B5EF4-FFF2-40B4-BE49-F238E27FC236}">
                  <a16:creationId xmlns:a16="http://schemas.microsoft.com/office/drawing/2014/main" id="{3D940F5F-9BDD-AC7A-D95E-1CA81249A049}"/>
                </a:ext>
              </a:extLst>
            </p:cNvPr>
            <p:cNvSpPr/>
            <p:nvPr/>
          </p:nvSpPr>
          <p:spPr>
            <a:xfrm>
              <a:off x="8422756"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1" name="Freeform 6235">
              <a:extLst>
                <a:ext uri="{FF2B5EF4-FFF2-40B4-BE49-F238E27FC236}">
                  <a16:creationId xmlns:a16="http://schemas.microsoft.com/office/drawing/2014/main" id="{5657963D-6176-60B2-6A05-094F163C27FB}"/>
                </a:ext>
              </a:extLst>
            </p:cNvPr>
            <p:cNvSpPr/>
            <p:nvPr/>
          </p:nvSpPr>
          <p:spPr>
            <a:xfrm>
              <a:off x="844078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2" name="Freeform 6236">
              <a:extLst>
                <a:ext uri="{FF2B5EF4-FFF2-40B4-BE49-F238E27FC236}">
                  <a16:creationId xmlns:a16="http://schemas.microsoft.com/office/drawing/2014/main" id="{652109CD-080B-3DCD-B327-06EC194591ED}"/>
                </a:ext>
              </a:extLst>
            </p:cNvPr>
            <p:cNvSpPr/>
            <p:nvPr/>
          </p:nvSpPr>
          <p:spPr>
            <a:xfrm>
              <a:off x="842669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3" name="Freeform 6237">
              <a:extLst>
                <a:ext uri="{FF2B5EF4-FFF2-40B4-BE49-F238E27FC236}">
                  <a16:creationId xmlns:a16="http://schemas.microsoft.com/office/drawing/2014/main" id="{9D66F9C5-186F-D617-DB55-D86BB0951375}"/>
                </a:ext>
              </a:extLst>
            </p:cNvPr>
            <p:cNvSpPr/>
            <p:nvPr/>
          </p:nvSpPr>
          <p:spPr>
            <a:xfrm>
              <a:off x="844472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4" name="Freeform 6238">
              <a:extLst>
                <a:ext uri="{FF2B5EF4-FFF2-40B4-BE49-F238E27FC236}">
                  <a16:creationId xmlns:a16="http://schemas.microsoft.com/office/drawing/2014/main" id="{620C83D7-219F-2EEC-BC75-F723170224D3}"/>
                </a:ext>
              </a:extLst>
            </p:cNvPr>
            <p:cNvSpPr/>
            <p:nvPr/>
          </p:nvSpPr>
          <p:spPr>
            <a:xfrm>
              <a:off x="8428597"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5" name="Freeform 6239">
              <a:extLst>
                <a:ext uri="{FF2B5EF4-FFF2-40B4-BE49-F238E27FC236}">
                  <a16:creationId xmlns:a16="http://schemas.microsoft.com/office/drawing/2014/main" id="{FA33F145-5684-9696-04C6-BA606A1BE8DF}"/>
                </a:ext>
              </a:extLst>
            </p:cNvPr>
            <p:cNvSpPr/>
            <p:nvPr/>
          </p:nvSpPr>
          <p:spPr>
            <a:xfrm>
              <a:off x="844675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6" name="Freeform 6240">
              <a:extLst>
                <a:ext uri="{FF2B5EF4-FFF2-40B4-BE49-F238E27FC236}">
                  <a16:creationId xmlns:a16="http://schemas.microsoft.com/office/drawing/2014/main" id="{5865B5BF-94F3-FD9A-2414-5225EE19039D}"/>
                </a:ext>
              </a:extLst>
            </p:cNvPr>
            <p:cNvSpPr/>
            <p:nvPr/>
          </p:nvSpPr>
          <p:spPr>
            <a:xfrm>
              <a:off x="8434437"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7" name="Freeform 6241">
              <a:extLst>
                <a:ext uri="{FF2B5EF4-FFF2-40B4-BE49-F238E27FC236}">
                  <a16:creationId xmlns:a16="http://schemas.microsoft.com/office/drawing/2014/main" id="{4DA3100D-CADB-D88A-7EC5-3BAF3347E3FD}"/>
                </a:ext>
              </a:extLst>
            </p:cNvPr>
            <p:cNvSpPr/>
            <p:nvPr/>
          </p:nvSpPr>
          <p:spPr>
            <a:xfrm>
              <a:off x="845246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8" name="Freeform 6242">
              <a:extLst>
                <a:ext uri="{FF2B5EF4-FFF2-40B4-BE49-F238E27FC236}">
                  <a16:creationId xmlns:a16="http://schemas.microsoft.com/office/drawing/2014/main" id="{AFDB5DA9-CBE5-5226-6648-29EC229C9DB3}"/>
                </a:ext>
              </a:extLst>
            </p:cNvPr>
            <p:cNvSpPr/>
            <p:nvPr/>
          </p:nvSpPr>
          <p:spPr>
            <a:xfrm>
              <a:off x="8438373"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499" name="Freeform 6243">
              <a:extLst>
                <a:ext uri="{FF2B5EF4-FFF2-40B4-BE49-F238E27FC236}">
                  <a16:creationId xmlns:a16="http://schemas.microsoft.com/office/drawing/2014/main" id="{C04182A0-DD7C-1846-3587-A73ACAAF3E87}"/>
                </a:ext>
              </a:extLst>
            </p:cNvPr>
            <p:cNvSpPr/>
            <p:nvPr/>
          </p:nvSpPr>
          <p:spPr>
            <a:xfrm>
              <a:off x="845653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0" name="Freeform 6244">
              <a:extLst>
                <a:ext uri="{FF2B5EF4-FFF2-40B4-BE49-F238E27FC236}">
                  <a16:creationId xmlns:a16="http://schemas.microsoft.com/office/drawing/2014/main" id="{DF60CFC4-1436-82FB-76E9-EA299726446C}"/>
                </a:ext>
              </a:extLst>
            </p:cNvPr>
            <p:cNvSpPr/>
            <p:nvPr/>
          </p:nvSpPr>
          <p:spPr>
            <a:xfrm>
              <a:off x="8440405"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1" name="Freeform 6245">
              <a:extLst>
                <a:ext uri="{FF2B5EF4-FFF2-40B4-BE49-F238E27FC236}">
                  <a16:creationId xmlns:a16="http://schemas.microsoft.com/office/drawing/2014/main" id="{173205C5-73C4-806A-D180-6825C7AD2F6B}"/>
                </a:ext>
              </a:extLst>
            </p:cNvPr>
            <p:cNvSpPr/>
            <p:nvPr/>
          </p:nvSpPr>
          <p:spPr>
            <a:xfrm>
              <a:off x="8458434"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2" name="Freeform 6246">
              <a:extLst>
                <a:ext uri="{FF2B5EF4-FFF2-40B4-BE49-F238E27FC236}">
                  <a16:creationId xmlns:a16="http://schemas.microsoft.com/office/drawing/2014/main" id="{A9353313-97F7-8920-D566-B9DF8BD778FD}"/>
                </a:ext>
              </a:extLst>
            </p:cNvPr>
            <p:cNvSpPr/>
            <p:nvPr/>
          </p:nvSpPr>
          <p:spPr>
            <a:xfrm>
              <a:off x="844230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3" name="Freeform 6247">
              <a:extLst>
                <a:ext uri="{FF2B5EF4-FFF2-40B4-BE49-F238E27FC236}">
                  <a16:creationId xmlns:a16="http://schemas.microsoft.com/office/drawing/2014/main" id="{A87BA083-6BEC-D842-21A7-E52A60AFFF3D}"/>
                </a:ext>
              </a:extLst>
            </p:cNvPr>
            <p:cNvSpPr/>
            <p:nvPr/>
          </p:nvSpPr>
          <p:spPr>
            <a:xfrm>
              <a:off x="846033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4" name="Freeform 6248">
              <a:extLst>
                <a:ext uri="{FF2B5EF4-FFF2-40B4-BE49-F238E27FC236}">
                  <a16:creationId xmlns:a16="http://schemas.microsoft.com/office/drawing/2014/main" id="{91CD7F86-F46A-3EF2-AA33-DECDC9E48C93}"/>
                </a:ext>
              </a:extLst>
            </p:cNvPr>
            <p:cNvSpPr/>
            <p:nvPr/>
          </p:nvSpPr>
          <p:spPr>
            <a:xfrm>
              <a:off x="8444214"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5" name="Freeform 6249">
              <a:extLst>
                <a:ext uri="{FF2B5EF4-FFF2-40B4-BE49-F238E27FC236}">
                  <a16:creationId xmlns:a16="http://schemas.microsoft.com/office/drawing/2014/main" id="{C7648132-3200-E5B2-5BAC-31651F3E2174}"/>
                </a:ext>
              </a:extLst>
            </p:cNvPr>
            <p:cNvSpPr/>
            <p:nvPr/>
          </p:nvSpPr>
          <p:spPr>
            <a:xfrm>
              <a:off x="8462370"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6" name="Freeform 6250">
              <a:extLst>
                <a:ext uri="{FF2B5EF4-FFF2-40B4-BE49-F238E27FC236}">
                  <a16:creationId xmlns:a16="http://schemas.microsoft.com/office/drawing/2014/main" id="{CC2475C5-D530-6F8A-83B5-F32AE14845B3}"/>
                </a:ext>
              </a:extLst>
            </p:cNvPr>
            <p:cNvSpPr/>
            <p:nvPr/>
          </p:nvSpPr>
          <p:spPr>
            <a:xfrm>
              <a:off x="8446245"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7" name="Freeform 6251">
              <a:extLst>
                <a:ext uri="{FF2B5EF4-FFF2-40B4-BE49-F238E27FC236}">
                  <a16:creationId xmlns:a16="http://schemas.microsoft.com/office/drawing/2014/main" id="{704981C8-6E57-5015-0C58-77E7849BC87E}"/>
                </a:ext>
              </a:extLst>
            </p:cNvPr>
            <p:cNvSpPr/>
            <p:nvPr/>
          </p:nvSpPr>
          <p:spPr>
            <a:xfrm>
              <a:off x="8464275"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8" name="Freeform 6252">
              <a:extLst>
                <a:ext uri="{FF2B5EF4-FFF2-40B4-BE49-F238E27FC236}">
                  <a16:creationId xmlns:a16="http://schemas.microsoft.com/office/drawing/2014/main" id="{A575A015-ED12-3717-9093-CB91CBF71CEC}"/>
                </a:ext>
              </a:extLst>
            </p:cNvPr>
            <p:cNvSpPr/>
            <p:nvPr/>
          </p:nvSpPr>
          <p:spPr>
            <a:xfrm>
              <a:off x="8448150"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09" name="Freeform 6253">
              <a:extLst>
                <a:ext uri="{FF2B5EF4-FFF2-40B4-BE49-F238E27FC236}">
                  <a16:creationId xmlns:a16="http://schemas.microsoft.com/office/drawing/2014/main" id="{482995D3-0810-B8A3-E80D-9E1665CCA08A}"/>
                </a:ext>
              </a:extLst>
            </p:cNvPr>
            <p:cNvSpPr/>
            <p:nvPr/>
          </p:nvSpPr>
          <p:spPr>
            <a:xfrm>
              <a:off x="8466306"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0" name="Freeform 6254">
              <a:extLst>
                <a:ext uri="{FF2B5EF4-FFF2-40B4-BE49-F238E27FC236}">
                  <a16:creationId xmlns:a16="http://schemas.microsoft.com/office/drawing/2014/main" id="{5CF1AC28-F060-B200-0A1E-EFC09287882C}"/>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1" name="Freeform 6255">
              <a:extLst>
                <a:ext uri="{FF2B5EF4-FFF2-40B4-BE49-F238E27FC236}">
                  <a16:creationId xmlns:a16="http://schemas.microsoft.com/office/drawing/2014/main" id="{994FB906-D04A-2584-ED22-8E859D160BA3}"/>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2" name="Freeform 6256">
              <a:extLst>
                <a:ext uri="{FF2B5EF4-FFF2-40B4-BE49-F238E27FC236}">
                  <a16:creationId xmlns:a16="http://schemas.microsoft.com/office/drawing/2014/main" id="{B6D45DFE-5F82-5858-A9EB-65A709D6F79D}"/>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3" name="Freeform 6257">
              <a:extLst>
                <a:ext uri="{FF2B5EF4-FFF2-40B4-BE49-F238E27FC236}">
                  <a16:creationId xmlns:a16="http://schemas.microsoft.com/office/drawing/2014/main" id="{8CEA61BC-F0B1-1A5C-AFD0-8FD9645D10C8}"/>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4" name="Freeform 6258">
              <a:extLst>
                <a:ext uri="{FF2B5EF4-FFF2-40B4-BE49-F238E27FC236}">
                  <a16:creationId xmlns:a16="http://schemas.microsoft.com/office/drawing/2014/main" id="{CB6FAF1E-CF08-F564-E089-DF379D073D9E}"/>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5" name="Freeform 6259">
              <a:extLst>
                <a:ext uri="{FF2B5EF4-FFF2-40B4-BE49-F238E27FC236}">
                  <a16:creationId xmlns:a16="http://schemas.microsoft.com/office/drawing/2014/main" id="{55A6DE66-8AF2-570A-4DC1-87D64FD42054}"/>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6" name="Freeform 6260">
              <a:extLst>
                <a:ext uri="{FF2B5EF4-FFF2-40B4-BE49-F238E27FC236}">
                  <a16:creationId xmlns:a16="http://schemas.microsoft.com/office/drawing/2014/main" id="{DECCF17A-F01A-C655-CB66-24919F06D70D}"/>
                </a:ext>
              </a:extLst>
            </p:cNvPr>
            <p:cNvSpPr/>
            <p:nvPr/>
          </p:nvSpPr>
          <p:spPr>
            <a:xfrm>
              <a:off x="8452213"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7" name="Freeform 6261">
              <a:extLst>
                <a:ext uri="{FF2B5EF4-FFF2-40B4-BE49-F238E27FC236}">
                  <a16:creationId xmlns:a16="http://schemas.microsoft.com/office/drawing/2014/main" id="{B5E6B210-C74C-98ED-B242-DC14753E8A92}"/>
                </a:ext>
              </a:extLst>
            </p:cNvPr>
            <p:cNvSpPr/>
            <p:nvPr/>
          </p:nvSpPr>
          <p:spPr>
            <a:xfrm>
              <a:off x="8470242"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8" name="Freeform 6262">
              <a:extLst>
                <a:ext uri="{FF2B5EF4-FFF2-40B4-BE49-F238E27FC236}">
                  <a16:creationId xmlns:a16="http://schemas.microsoft.com/office/drawing/2014/main" id="{7993F0F0-4222-0D97-F7B3-6F26568DDD35}"/>
                </a:ext>
              </a:extLst>
            </p:cNvPr>
            <p:cNvSpPr/>
            <p:nvPr/>
          </p:nvSpPr>
          <p:spPr>
            <a:xfrm>
              <a:off x="8453990"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19" name="Freeform 6263">
              <a:extLst>
                <a:ext uri="{FF2B5EF4-FFF2-40B4-BE49-F238E27FC236}">
                  <a16:creationId xmlns:a16="http://schemas.microsoft.com/office/drawing/2014/main" id="{30AA8EC3-D938-D9E4-5BB0-00FF8AF2AE09}"/>
                </a:ext>
              </a:extLst>
            </p:cNvPr>
            <p:cNvSpPr/>
            <p:nvPr/>
          </p:nvSpPr>
          <p:spPr>
            <a:xfrm>
              <a:off x="847214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0" name="Freeform 6264">
              <a:extLst>
                <a:ext uri="{FF2B5EF4-FFF2-40B4-BE49-F238E27FC236}">
                  <a16:creationId xmlns:a16="http://schemas.microsoft.com/office/drawing/2014/main" id="{C15AEC43-FA74-5246-0C27-4071AA64B446}"/>
                </a:ext>
              </a:extLst>
            </p:cNvPr>
            <p:cNvSpPr/>
            <p:nvPr/>
          </p:nvSpPr>
          <p:spPr>
            <a:xfrm>
              <a:off x="8456022"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1" name="Freeform 6265">
              <a:extLst>
                <a:ext uri="{FF2B5EF4-FFF2-40B4-BE49-F238E27FC236}">
                  <a16:creationId xmlns:a16="http://schemas.microsoft.com/office/drawing/2014/main" id="{95A575CB-39B7-ABB6-6146-646881D272EE}"/>
                </a:ext>
              </a:extLst>
            </p:cNvPr>
            <p:cNvSpPr/>
            <p:nvPr/>
          </p:nvSpPr>
          <p:spPr>
            <a:xfrm>
              <a:off x="8474051"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2" name="Freeform 6266">
              <a:extLst>
                <a:ext uri="{FF2B5EF4-FFF2-40B4-BE49-F238E27FC236}">
                  <a16:creationId xmlns:a16="http://schemas.microsoft.com/office/drawing/2014/main" id="{5852706D-7B78-4E0A-F62A-791F86AF077A}"/>
                </a:ext>
              </a:extLst>
            </p:cNvPr>
            <p:cNvSpPr/>
            <p:nvPr/>
          </p:nvSpPr>
          <p:spPr>
            <a:xfrm>
              <a:off x="8457926"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3" name="Freeform 6267">
              <a:extLst>
                <a:ext uri="{FF2B5EF4-FFF2-40B4-BE49-F238E27FC236}">
                  <a16:creationId xmlns:a16="http://schemas.microsoft.com/office/drawing/2014/main" id="{F164B613-86BC-B22F-2FB3-AFB30E569A44}"/>
                </a:ext>
              </a:extLst>
            </p:cNvPr>
            <p:cNvSpPr/>
            <p:nvPr/>
          </p:nvSpPr>
          <p:spPr>
            <a:xfrm>
              <a:off x="847608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4" name="Freeform 6268">
              <a:extLst>
                <a:ext uri="{FF2B5EF4-FFF2-40B4-BE49-F238E27FC236}">
                  <a16:creationId xmlns:a16="http://schemas.microsoft.com/office/drawing/2014/main" id="{00B2766B-4ABF-ACDE-7945-420BE19E383D}"/>
                </a:ext>
              </a:extLst>
            </p:cNvPr>
            <p:cNvSpPr/>
            <p:nvPr/>
          </p:nvSpPr>
          <p:spPr>
            <a:xfrm>
              <a:off x="8457926" y="284219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5" name="Freeform 6269">
              <a:extLst>
                <a:ext uri="{FF2B5EF4-FFF2-40B4-BE49-F238E27FC236}">
                  <a16:creationId xmlns:a16="http://schemas.microsoft.com/office/drawing/2014/main" id="{5A52B683-4876-0815-09A1-A0BA34E5A163}"/>
                </a:ext>
              </a:extLst>
            </p:cNvPr>
            <p:cNvSpPr/>
            <p:nvPr/>
          </p:nvSpPr>
          <p:spPr>
            <a:xfrm>
              <a:off x="8476083"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6" name="Freeform 6270">
              <a:extLst>
                <a:ext uri="{FF2B5EF4-FFF2-40B4-BE49-F238E27FC236}">
                  <a16:creationId xmlns:a16="http://schemas.microsoft.com/office/drawing/2014/main" id="{BCA96745-FA51-12E5-6D9F-51AE0F4BB2FD}"/>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7" name="Freeform 6271">
              <a:extLst>
                <a:ext uri="{FF2B5EF4-FFF2-40B4-BE49-F238E27FC236}">
                  <a16:creationId xmlns:a16="http://schemas.microsoft.com/office/drawing/2014/main" id="{DF578579-BD43-AD2C-3562-44928E4B4290}"/>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8" name="Freeform 6272">
              <a:extLst>
                <a:ext uri="{FF2B5EF4-FFF2-40B4-BE49-F238E27FC236}">
                  <a16:creationId xmlns:a16="http://schemas.microsoft.com/office/drawing/2014/main" id="{7CC45DE5-9DDD-924F-E088-08CEB8428C07}"/>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29" name="Freeform 6273">
              <a:extLst>
                <a:ext uri="{FF2B5EF4-FFF2-40B4-BE49-F238E27FC236}">
                  <a16:creationId xmlns:a16="http://schemas.microsoft.com/office/drawing/2014/main" id="{F41F4388-0AF3-5C96-E611-826BAD9FB84D}"/>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0" name="Freeform 6274">
              <a:extLst>
                <a:ext uri="{FF2B5EF4-FFF2-40B4-BE49-F238E27FC236}">
                  <a16:creationId xmlns:a16="http://schemas.microsoft.com/office/drawing/2014/main" id="{85666067-4045-E625-5B3C-B021E5A19D4D}"/>
                </a:ext>
              </a:extLst>
            </p:cNvPr>
            <p:cNvSpPr/>
            <p:nvPr/>
          </p:nvSpPr>
          <p:spPr>
            <a:xfrm>
              <a:off x="8459958"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1" name="Freeform 6275">
              <a:extLst>
                <a:ext uri="{FF2B5EF4-FFF2-40B4-BE49-F238E27FC236}">
                  <a16:creationId xmlns:a16="http://schemas.microsoft.com/office/drawing/2014/main" id="{0E58A46D-A64C-9DB2-553B-F379EEB4DAE0}"/>
                </a:ext>
              </a:extLst>
            </p:cNvPr>
            <p:cNvSpPr/>
            <p:nvPr/>
          </p:nvSpPr>
          <p:spPr>
            <a:xfrm>
              <a:off x="8477987"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2" name="Freeform 6276">
              <a:extLst>
                <a:ext uri="{FF2B5EF4-FFF2-40B4-BE49-F238E27FC236}">
                  <a16:creationId xmlns:a16="http://schemas.microsoft.com/office/drawing/2014/main" id="{6CB6CB5E-F620-13A0-76F5-1F60FEA3AEFA}"/>
                </a:ext>
              </a:extLst>
            </p:cNvPr>
            <p:cNvSpPr/>
            <p:nvPr/>
          </p:nvSpPr>
          <p:spPr>
            <a:xfrm>
              <a:off x="846198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3" name="Freeform 6277">
              <a:extLst>
                <a:ext uri="{FF2B5EF4-FFF2-40B4-BE49-F238E27FC236}">
                  <a16:creationId xmlns:a16="http://schemas.microsoft.com/office/drawing/2014/main" id="{86E3A404-52DC-C75E-AC26-0CDA1C0EECA5}"/>
                </a:ext>
              </a:extLst>
            </p:cNvPr>
            <p:cNvSpPr/>
            <p:nvPr/>
          </p:nvSpPr>
          <p:spPr>
            <a:xfrm>
              <a:off x="848001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4" name="Freeform 6278">
              <a:extLst>
                <a:ext uri="{FF2B5EF4-FFF2-40B4-BE49-F238E27FC236}">
                  <a16:creationId xmlns:a16="http://schemas.microsoft.com/office/drawing/2014/main" id="{E725B675-99C8-C678-0205-A256CDD737DF}"/>
                </a:ext>
              </a:extLst>
            </p:cNvPr>
            <p:cNvSpPr/>
            <p:nvPr/>
          </p:nvSpPr>
          <p:spPr>
            <a:xfrm>
              <a:off x="8461989" y="284219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5" name="Freeform 6279">
              <a:extLst>
                <a:ext uri="{FF2B5EF4-FFF2-40B4-BE49-F238E27FC236}">
                  <a16:creationId xmlns:a16="http://schemas.microsoft.com/office/drawing/2014/main" id="{6D2BFB12-60C3-B140-02B6-6BC6648D06C5}"/>
                </a:ext>
              </a:extLst>
            </p:cNvPr>
            <p:cNvSpPr/>
            <p:nvPr/>
          </p:nvSpPr>
          <p:spPr>
            <a:xfrm>
              <a:off x="8480019" y="282399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6" name="Freeform 6280">
              <a:extLst>
                <a:ext uri="{FF2B5EF4-FFF2-40B4-BE49-F238E27FC236}">
                  <a16:creationId xmlns:a16="http://schemas.microsoft.com/office/drawing/2014/main" id="{356A9F62-29D8-62ED-E0AF-BE58656D2219}"/>
                </a:ext>
              </a:extLst>
            </p:cNvPr>
            <p:cNvSpPr/>
            <p:nvPr/>
          </p:nvSpPr>
          <p:spPr>
            <a:xfrm>
              <a:off x="8463894"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7" name="Freeform 6281">
              <a:extLst>
                <a:ext uri="{FF2B5EF4-FFF2-40B4-BE49-F238E27FC236}">
                  <a16:creationId xmlns:a16="http://schemas.microsoft.com/office/drawing/2014/main" id="{35705BB0-9D76-5C6A-C06C-135AEDE73E47}"/>
                </a:ext>
              </a:extLst>
            </p:cNvPr>
            <p:cNvSpPr/>
            <p:nvPr/>
          </p:nvSpPr>
          <p:spPr>
            <a:xfrm>
              <a:off x="848192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8" name="Freeform 6282">
              <a:extLst>
                <a:ext uri="{FF2B5EF4-FFF2-40B4-BE49-F238E27FC236}">
                  <a16:creationId xmlns:a16="http://schemas.microsoft.com/office/drawing/2014/main" id="{EE4C9882-E9DC-B199-966C-6D4841A7F162}"/>
                </a:ext>
              </a:extLst>
            </p:cNvPr>
            <p:cNvSpPr/>
            <p:nvPr/>
          </p:nvSpPr>
          <p:spPr>
            <a:xfrm>
              <a:off x="8465925"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39" name="Freeform 6283">
              <a:extLst>
                <a:ext uri="{FF2B5EF4-FFF2-40B4-BE49-F238E27FC236}">
                  <a16:creationId xmlns:a16="http://schemas.microsoft.com/office/drawing/2014/main" id="{EEF532DB-2C59-368D-042A-89AA0C58425A}"/>
                </a:ext>
              </a:extLst>
            </p:cNvPr>
            <p:cNvSpPr/>
            <p:nvPr/>
          </p:nvSpPr>
          <p:spPr>
            <a:xfrm>
              <a:off x="848395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0" name="Freeform 6284">
              <a:extLst>
                <a:ext uri="{FF2B5EF4-FFF2-40B4-BE49-F238E27FC236}">
                  <a16:creationId xmlns:a16="http://schemas.microsoft.com/office/drawing/2014/main" id="{EEFDE062-EAAC-97C9-ACDC-38948F114F79}"/>
                </a:ext>
              </a:extLst>
            </p:cNvPr>
            <p:cNvSpPr/>
            <p:nvPr/>
          </p:nvSpPr>
          <p:spPr>
            <a:xfrm>
              <a:off x="846770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1" name="Freeform 6285">
              <a:extLst>
                <a:ext uri="{FF2B5EF4-FFF2-40B4-BE49-F238E27FC236}">
                  <a16:creationId xmlns:a16="http://schemas.microsoft.com/office/drawing/2014/main" id="{DA43644C-0287-6600-D589-ADB7B281F2A7}"/>
                </a:ext>
              </a:extLst>
            </p:cNvPr>
            <p:cNvSpPr/>
            <p:nvPr/>
          </p:nvSpPr>
          <p:spPr>
            <a:xfrm>
              <a:off x="8485859"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2" name="Freeform 6286">
              <a:extLst>
                <a:ext uri="{FF2B5EF4-FFF2-40B4-BE49-F238E27FC236}">
                  <a16:creationId xmlns:a16="http://schemas.microsoft.com/office/drawing/2014/main" id="{8005B6D4-AD89-72F7-C19E-0CE650ED9462}"/>
                </a:ext>
              </a:extLst>
            </p:cNvPr>
            <p:cNvSpPr/>
            <p:nvPr/>
          </p:nvSpPr>
          <p:spPr>
            <a:xfrm>
              <a:off x="846973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3" name="Freeform 6287">
              <a:extLst>
                <a:ext uri="{FF2B5EF4-FFF2-40B4-BE49-F238E27FC236}">
                  <a16:creationId xmlns:a16="http://schemas.microsoft.com/office/drawing/2014/main" id="{6D035BD9-A897-0A02-707D-2D9EDA474768}"/>
                </a:ext>
              </a:extLst>
            </p:cNvPr>
            <p:cNvSpPr/>
            <p:nvPr/>
          </p:nvSpPr>
          <p:spPr>
            <a:xfrm>
              <a:off x="848776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4" name="Freeform 6288">
              <a:extLst>
                <a:ext uri="{FF2B5EF4-FFF2-40B4-BE49-F238E27FC236}">
                  <a16:creationId xmlns:a16="http://schemas.microsoft.com/office/drawing/2014/main" id="{49C9FD88-1D52-666A-DB19-A9CE65A94AE5}"/>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5" name="Freeform 6289">
              <a:extLst>
                <a:ext uri="{FF2B5EF4-FFF2-40B4-BE49-F238E27FC236}">
                  <a16:creationId xmlns:a16="http://schemas.microsoft.com/office/drawing/2014/main" id="{18D5A2F6-CE36-FAAD-63BF-B20515C5F64E}"/>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6" name="Freeform 6290">
              <a:extLst>
                <a:ext uri="{FF2B5EF4-FFF2-40B4-BE49-F238E27FC236}">
                  <a16:creationId xmlns:a16="http://schemas.microsoft.com/office/drawing/2014/main" id="{12488085-1688-14F2-B349-1CB2A2CD5F5B}"/>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7" name="Freeform 6291">
              <a:extLst>
                <a:ext uri="{FF2B5EF4-FFF2-40B4-BE49-F238E27FC236}">
                  <a16:creationId xmlns:a16="http://schemas.microsoft.com/office/drawing/2014/main" id="{C01A4254-A330-C6B1-0420-9BDB17A3BC55}"/>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8" name="Freeform 6292">
              <a:extLst>
                <a:ext uri="{FF2B5EF4-FFF2-40B4-BE49-F238E27FC236}">
                  <a16:creationId xmlns:a16="http://schemas.microsoft.com/office/drawing/2014/main" id="{6B77357F-9FCC-73B6-8C3D-7C68F73122CC}"/>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49" name="Freeform 6293">
              <a:extLst>
                <a:ext uri="{FF2B5EF4-FFF2-40B4-BE49-F238E27FC236}">
                  <a16:creationId xmlns:a16="http://schemas.microsoft.com/office/drawing/2014/main" id="{67E717C4-AB12-E9AF-EEE9-4099206354AD}"/>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0" name="Freeform 6294">
              <a:extLst>
                <a:ext uri="{FF2B5EF4-FFF2-40B4-BE49-F238E27FC236}">
                  <a16:creationId xmlns:a16="http://schemas.microsoft.com/office/drawing/2014/main" id="{9084641A-BABB-E55D-E85C-755721BF56F0}"/>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1" name="Freeform 6295">
              <a:extLst>
                <a:ext uri="{FF2B5EF4-FFF2-40B4-BE49-F238E27FC236}">
                  <a16:creationId xmlns:a16="http://schemas.microsoft.com/office/drawing/2014/main" id="{E39257ED-C32E-9DD5-95FC-D15DB90D8B91}"/>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2" name="Freeform 6296">
              <a:extLst>
                <a:ext uri="{FF2B5EF4-FFF2-40B4-BE49-F238E27FC236}">
                  <a16:creationId xmlns:a16="http://schemas.microsoft.com/office/drawing/2014/main" id="{F44AAE79-3931-0CD9-151F-1DD37679422D}"/>
                </a:ext>
              </a:extLst>
            </p:cNvPr>
            <p:cNvSpPr/>
            <p:nvPr/>
          </p:nvSpPr>
          <p:spPr>
            <a:xfrm>
              <a:off x="8475702"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3" name="Freeform 6297">
              <a:extLst>
                <a:ext uri="{FF2B5EF4-FFF2-40B4-BE49-F238E27FC236}">
                  <a16:creationId xmlns:a16="http://schemas.microsoft.com/office/drawing/2014/main" id="{8EA238F0-F9CF-3404-D1FC-2EB70C167A5B}"/>
                </a:ext>
              </a:extLst>
            </p:cNvPr>
            <p:cNvSpPr/>
            <p:nvPr/>
          </p:nvSpPr>
          <p:spPr>
            <a:xfrm>
              <a:off x="849373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4" name="Freeform 6298">
              <a:extLst>
                <a:ext uri="{FF2B5EF4-FFF2-40B4-BE49-F238E27FC236}">
                  <a16:creationId xmlns:a16="http://schemas.microsoft.com/office/drawing/2014/main" id="{8C3690C1-D85C-E59D-8F6B-363F564919D2}"/>
                </a:ext>
              </a:extLst>
            </p:cNvPr>
            <p:cNvSpPr/>
            <p:nvPr/>
          </p:nvSpPr>
          <p:spPr>
            <a:xfrm>
              <a:off x="847760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5" name="Freeform 6299">
              <a:extLst>
                <a:ext uri="{FF2B5EF4-FFF2-40B4-BE49-F238E27FC236}">
                  <a16:creationId xmlns:a16="http://schemas.microsoft.com/office/drawing/2014/main" id="{76324228-01A3-B86C-40DC-F62E17251544}"/>
                </a:ext>
              </a:extLst>
            </p:cNvPr>
            <p:cNvSpPr/>
            <p:nvPr/>
          </p:nvSpPr>
          <p:spPr>
            <a:xfrm>
              <a:off x="849563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6" name="Freeform 6300">
              <a:extLst>
                <a:ext uri="{FF2B5EF4-FFF2-40B4-BE49-F238E27FC236}">
                  <a16:creationId xmlns:a16="http://schemas.microsoft.com/office/drawing/2014/main" id="{5F74A239-EF5E-F25D-748A-EA67428A23D8}"/>
                </a:ext>
              </a:extLst>
            </p:cNvPr>
            <p:cNvSpPr/>
            <p:nvPr/>
          </p:nvSpPr>
          <p:spPr>
            <a:xfrm>
              <a:off x="847760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7" name="Freeform 6301">
              <a:extLst>
                <a:ext uri="{FF2B5EF4-FFF2-40B4-BE49-F238E27FC236}">
                  <a16:creationId xmlns:a16="http://schemas.microsoft.com/office/drawing/2014/main" id="{65623FB3-F275-E453-671B-7F9C52C51B1D}"/>
                </a:ext>
              </a:extLst>
            </p:cNvPr>
            <p:cNvSpPr/>
            <p:nvPr/>
          </p:nvSpPr>
          <p:spPr>
            <a:xfrm>
              <a:off x="849563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8" name="Freeform 6302">
              <a:extLst>
                <a:ext uri="{FF2B5EF4-FFF2-40B4-BE49-F238E27FC236}">
                  <a16:creationId xmlns:a16="http://schemas.microsoft.com/office/drawing/2014/main" id="{738DCBD0-EDE3-2A63-57D9-545361037103}"/>
                </a:ext>
              </a:extLst>
            </p:cNvPr>
            <p:cNvSpPr/>
            <p:nvPr/>
          </p:nvSpPr>
          <p:spPr>
            <a:xfrm>
              <a:off x="847951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59" name="Freeform 6303">
              <a:extLst>
                <a:ext uri="{FF2B5EF4-FFF2-40B4-BE49-F238E27FC236}">
                  <a16:creationId xmlns:a16="http://schemas.microsoft.com/office/drawing/2014/main" id="{1BE4661B-59E7-D917-600B-D562FE14FA88}"/>
                </a:ext>
              </a:extLst>
            </p:cNvPr>
            <p:cNvSpPr/>
            <p:nvPr/>
          </p:nvSpPr>
          <p:spPr>
            <a:xfrm>
              <a:off x="849754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0" name="Freeform 6304">
              <a:extLst>
                <a:ext uri="{FF2B5EF4-FFF2-40B4-BE49-F238E27FC236}">
                  <a16:creationId xmlns:a16="http://schemas.microsoft.com/office/drawing/2014/main" id="{10364CC1-6ABA-B219-AC6A-BCC3CE5CAE63}"/>
                </a:ext>
              </a:extLst>
            </p:cNvPr>
            <p:cNvSpPr/>
            <p:nvPr/>
          </p:nvSpPr>
          <p:spPr>
            <a:xfrm>
              <a:off x="8483447"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1" name="Freeform 6305">
              <a:extLst>
                <a:ext uri="{FF2B5EF4-FFF2-40B4-BE49-F238E27FC236}">
                  <a16:creationId xmlns:a16="http://schemas.microsoft.com/office/drawing/2014/main" id="{ED13A61F-CE19-0078-0892-14D017AB70BB}"/>
                </a:ext>
              </a:extLst>
            </p:cNvPr>
            <p:cNvSpPr/>
            <p:nvPr/>
          </p:nvSpPr>
          <p:spPr>
            <a:xfrm>
              <a:off x="850147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2" name="Freeform 6306">
              <a:extLst>
                <a:ext uri="{FF2B5EF4-FFF2-40B4-BE49-F238E27FC236}">
                  <a16:creationId xmlns:a16="http://schemas.microsoft.com/office/drawing/2014/main" id="{2276BF26-8D9F-19CE-577C-975A6C2B254E}"/>
                </a:ext>
              </a:extLst>
            </p:cNvPr>
            <p:cNvSpPr/>
            <p:nvPr/>
          </p:nvSpPr>
          <p:spPr>
            <a:xfrm>
              <a:off x="848738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3" name="Freeform 6307">
              <a:extLst>
                <a:ext uri="{FF2B5EF4-FFF2-40B4-BE49-F238E27FC236}">
                  <a16:creationId xmlns:a16="http://schemas.microsoft.com/office/drawing/2014/main" id="{0AE3BF89-0EE4-777D-F87D-1298A3DEFA8B}"/>
                </a:ext>
              </a:extLst>
            </p:cNvPr>
            <p:cNvSpPr/>
            <p:nvPr/>
          </p:nvSpPr>
          <p:spPr>
            <a:xfrm>
              <a:off x="8505412"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4" name="Freeform 6308">
              <a:extLst>
                <a:ext uri="{FF2B5EF4-FFF2-40B4-BE49-F238E27FC236}">
                  <a16:creationId xmlns:a16="http://schemas.microsoft.com/office/drawing/2014/main" id="{732B4103-D2D1-5AFC-464A-9E3B71F56BE5}"/>
                </a:ext>
              </a:extLst>
            </p:cNvPr>
            <p:cNvSpPr/>
            <p:nvPr/>
          </p:nvSpPr>
          <p:spPr>
            <a:xfrm>
              <a:off x="848941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5" name="Freeform 6309">
              <a:extLst>
                <a:ext uri="{FF2B5EF4-FFF2-40B4-BE49-F238E27FC236}">
                  <a16:creationId xmlns:a16="http://schemas.microsoft.com/office/drawing/2014/main" id="{9A80B3A9-1BF8-BED8-8B35-1964E6FAFC75}"/>
                </a:ext>
              </a:extLst>
            </p:cNvPr>
            <p:cNvSpPr/>
            <p:nvPr/>
          </p:nvSpPr>
          <p:spPr>
            <a:xfrm>
              <a:off x="850744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6" name="Freeform 6310">
              <a:extLst>
                <a:ext uri="{FF2B5EF4-FFF2-40B4-BE49-F238E27FC236}">
                  <a16:creationId xmlns:a16="http://schemas.microsoft.com/office/drawing/2014/main" id="{12B6D63A-1E73-A21C-2EF6-8258E0462BD8}"/>
                </a:ext>
              </a:extLst>
            </p:cNvPr>
            <p:cNvSpPr/>
            <p:nvPr/>
          </p:nvSpPr>
          <p:spPr>
            <a:xfrm>
              <a:off x="848941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7" name="Freeform 6311">
              <a:extLst>
                <a:ext uri="{FF2B5EF4-FFF2-40B4-BE49-F238E27FC236}">
                  <a16:creationId xmlns:a16="http://schemas.microsoft.com/office/drawing/2014/main" id="{2E150C9E-2CAA-15C2-C4A3-FBC35EF3E0E1}"/>
                </a:ext>
              </a:extLst>
            </p:cNvPr>
            <p:cNvSpPr/>
            <p:nvPr/>
          </p:nvSpPr>
          <p:spPr>
            <a:xfrm>
              <a:off x="850744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8" name="Freeform 6312">
              <a:extLst>
                <a:ext uri="{FF2B5EF4-FFF2-40B4-BE49-F238E27FC236}">
                  <a16:creationId xmlns:a16="http://schemas.microsoft.com/office/drawing/2014/main" id="{412926DE-D7CA-8572-E42C-8544DCDAF821}"/>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69" name="Freeform 6313">
              <a:extLst>
                <a:ext uri="{FF2B5EF4-FFF2-40B4-BE49-F238E27FC236}">
                  <a16:creationId xmlns:a16="http://schemas.microsoft.com/office/drawing/2014/main" id="{E72F9005-C775-2428-A2EC-0AFF9512FED0}"/>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0" name="Freeform 6314">
              <a:extLst>
                <a:ext uri="{FF2B5EF4-FFF2-40B4-BE49-F238E27FC236}">
                  <a16:creationId xmlns:a16="http://schemas.microsoft.com/office/drawing/2014/main" id="{8B551122-9640-B9F1-60CA-1B80DA2E6922}"/>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1" name="Freeform 6315">
              <a:extLst>
                <a:ext uri="{FF2B5EF4-FFF2-40B4-BE49-F238E27FC236}">
                  <a16:creationId xmlns:a16="http://schemas.microsoft.com/office/drawing/2014/main" id="{BB540B46-6CCB-614A-F507-4D76391FAA02}"/>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2" name="Freeform 6316">
              <a:extLst>
                <a:ext uri="{FF2B5EF4-FFF2-40B4-BE49-F238E27FC236}">
                  <a16:creationId xmlns:a16="http://schemas.microsoft.com/office/drawing/2014/main" id="{5E766503-778A-2578-798A-6868BB7C8C80}"/>
                </a:ext>
              </a:extLst>
            </p:cNvPr>
            <p:cNvSpPr/>
            <p:nvPr/>
          </p:nvSpPr>
          <p:spPr>
            <a:xfrm>
              <a:off x="8491319"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3" name="Freeform 6317">
              <a:extLst>
                <a:ext uri="{FF2B5EF4-FFF2-40B4-BE49-F238E27FC236}">
                  <a16:creationId xmlns:a16="http://schemas.microsoft.com/office/drawing/2014/main" id="{5E885FFC-B958-9CF1-1B5E-BDD500A56074}"/>
                </a:ext>
              </a:extLst>
            </p:cNvPr>
            <p:cNvSpPr/>
            <p:nvPr/>
          </p:nvSpPr>
          <p:spPr>
            <a:xfrm>
              <a:off x="850934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4" name="Freeform 6318">
              <a:extLst>
                <a:ext uri="{FF2B5EF4-FFF2-40B4-BE49-F238E27FC236}">
                  <a16:creationId xmlns:a16="http://schemas.microsoft.com/office/drawing/2014/main" id="{A05E7322-E20B-6C6C-C7FC-F29A55DFC612}"/>
                </a:ext>
              </a:extLst>
            </p:cNvPr>
            <p:cNvSpPr/>
            <p:nvPr/>
          </p:nvSpPr>
          <p:spPr>
            <a:xfrm>
              <a:off x="849322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5" name="Freeform 6319">
              <a:extLst>
                <a:ext uri="{FF2B5EF4-FFF2-40B4-BE49-F238E27FC236}">
                  <a16:creationId xmlns:a16="http://schemas.microsoft.com/office/drawing/2014/main" id="{06CA2616-8A7D-CE46-4E5B-4A4CB3FEDAFE}"/>
                </a:ext>
              </a:extLst>
            </p:cNvPr>
            <p:cNvSpPr/>
            <p:nvPr/>
          </p:nvSpPr>
          <p:spPr>
            <a:xfrm>
              <a:off x="851125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6" name="Freeform 6320">
              <a:extLst>
                <a:ext uri="{FF2B5EF4-FFF2-40B4-BE49-F238E27FC236}">
                  <a16:creationId xmlns:a16="http://schemas.microsoft.com/office/drawing/2014/main" id="{CA119E11-139A-195E-475C-172EF27EF040}"/>
                </a:ext>
              </a:extLst>
            </p:cNvPr>
            <p:cNvSpPr/>
            <p:nvPr/>
          </p:nvSpPr>
          <p:spPr>
            <a:xfrm>
              <a:off x="8493223"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7" name="Freeform 6321">
              <a:extLst>
                <a:ext uri="{FF2B5EF4-FFF2-40B4-BE49-F238E27FC236}">
                  <a16:creationId xmlns:a16="http://schemas.microsoft.com/office/drawing/2014/main" id="{2ED0A018-1284-DD21-2154-3EDD8FC5E33A}"/>
                </a:ext>
              </a:extLst>
            </p:cNvPr>
            <p:cNvSpPr/>
            <p:nvPr/>
          </p:nvSpPr>
          <p:spPr>
            <a:xfrm>
              <a:off x="851125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8" name="Freeform 6322">
              <a:extLst>
                <a:ext uri="{FF2B5EF4-FFF2-40B4-BE49-F238E27FC236}">
                  <a16:creationId xmlns:a16="http://schemas.microsoft.com/office/drawing/2014/main" id="{79B4A966-4612-9159-E402-401F1086959B}"/>
                </a:ext>
              </a:extLst>
            </p:cNvPr>
            <p:cNvSpPr/>
            <p:nvPr/>
          </p:nvSpPr>
          <p:spPr>
            <a:xfrm>
              <a:off x="8497159"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79" name="Freeform 6323">
              <a:extLst>
                <a:ext uri="{FF2B5EF4-FFF2-40B4-BE49-F238E27FC236}">
                  <a16:creationId xmlns:a16="http://schemas.microsoft.com/office/drawing/2014/main" id="{B36229B7-2E4B-5FF4-4387-5C4886693D14}"/>
                </a:ext>
              </a:extLst>
            </p:cNvPr>
            <p:cNvSpPr/>
            <p:nvPr/>
          </p:nvSpPr>
          <p:spPr>
            <a:xfrm>
              <a:off x="851531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0" name="Freeform 6324">
              <a:extLst>
                <a:ext uri="{FF2B5EF4-FFF2-40B4-BE49-F238E27FC236}">
                  <a16:creationId xmlns:a16="http://schemas.microsoft.com/office/drawing/2014/main" id="{2F27D1D3-73B1-E2B6-F001-EFE1A0A897B0}"/>
                </a:ext>
              </a:extLst>
            </p:cNvPr>
            <p:cNvSpPr/>
            <p:nvPr/>
          </p:nvSpPr>
          <p:spPr>
            <a:xfrm>
              <a:off x="849919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1" name="Freeform 6325">
              <a:extLst>
                <a:ext uri="{FF2B5EF4-FFF2-40B4-BE49-F238E27FC236}">
                  <a16:creationId xmlns:a16="http://schemas.microsoft.com/office/drawing/2014/main" id="{1987FAC2-D86C-E142-F416-C92B58B803FD}"/>
                </a:ext>
              </a:extLst>
            </p:cNvPr>
            <p:cNvSpPr/>
            <p:nvPr/>
          </p:nvSpPr>
          <p:spPr>
            <a:xfrm>
              <a:off x="851722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2" name="Freeform 6326">
              <a:extLst>
                <a:ext uri="{FF2B5EF4-FFF2-40B4-BE49-F238E27FC236}">
                  <a16:creationId xmlns:a16="http://schemas.microsoft.com/office/drawing/2014/main" id="{20FA13EA-5AE8-A0C7-340F-2059B39D92E7}"/>
                </a:ext>
              </a:extLst>
            </p:cNvPr>
            <p:cNvSpPr/>
            <p:nvPr/>
          </p:nvSpPr>
          <p:spPr>
            <a:xfrm>
              <a:off x="850503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3" name="Freeform 6327">
              <a:extLst>
                <a:ext uri="{FF2B5EF4-FFF2-40B4-BE49-F238E27FC236}">
                  <a16:creationId xmlns:a16="http://schemas.microsoft.com/office/drawing/2014/main" id="{6A63333A-8F0A-A87F-538E-E6D158763B66}"/>
                </a:ext>
              </a:extLst>
            </p:cNvPr>
            <p:cNvSpPr/>
            <p:nvPr/>
          </p:nvSpPr>
          <p:spPr>
            <a:xfrm>
              <a:off x="852306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4" name="Freeform 6328">
              <a:extLst>
                <a:ext uri="{FF2B5EF4-FFF2-40B4-BE49-F238E27FC236}">
                  <a16:creationId xmlns:a16="http://schemas.microsoft.com/office/drawing/2014/main" id="{42C24244-02F3-A473-6BC4-898467E2B878}"/>
                </a:ext>
              </a:extLst>
            </p:cNvPr>
            <p:cNvSpPr/>
            <p:nvPr/>
          </p:nvSpPr>
          <p:spPr>
            <a:xfrm>
              <a:off x="850503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5" name="Freeform 6329">
              <a:extLst>
                <a:ext uri="{FF2B5EF4-FFF2-40B4-BE49-F238E27FC236}">
                  <a16:creationId xmlns:a16="http://schemas.microsoft.com/office/drawing/2014/main" id="{B0C6C723-558F-D155-0055-CA537C6967CA}"/>
                </a:ext>
              </a:extLst>
            </p:cNvPr>
            <p:cNvSpPr/>
            <p:nvPr/>
          </p:nvSpPr>
          <p:spPr>
            <a:xfrm>
              <a:off x="852306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6" name="Freeform 6330">
              <a:extLst>
                <a:ext uri="{FF2B5EF4-FFF2-40B4-BE49-F238E27FC236}">
                  <a16:creationId xmlns:a16="http://schemas.microsoft.com/office/drawing/2014/main" id="{3FF8A0EA-646C-5622-8CE3-BFCDA9C5C56B}"/>
                </a:ext>
              </a:extLst>
            </p:cNvPr>
            <p:cNvSpPr/>
            <p:nvPr/>
          </p:nvSpPr>
          <p:spPr>
            <a:xfrm>
              <a:off x="850896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7" name="Freeform 6331">
              <a:extLst>
                <a:ext uri="{FF2B5EF4-FFF2-40B4-BE49-F238E27FC236}">
                  <a16:creationId xmlns:a16="http://schemas.microsoft.com/office/drawing/2014/main" id="{7E6C360C-177F-7744-FC42-6A5A1D54705A}"/>
                </a:ext>
              </a:extLst>
            </p:cNvPr>
            <p:cNvSpPr/>
            <p:nvPr/>
          </p:nvSpPr>
          <p:spPr>
            <a:xfrm>
              <a:off x="8526997"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8" name="Freeform 6332">
              <a:extLst>
                <a:ext uri="{FF2B5EF4-FFF2-40B4-BE49-F238E27FC236}">
                  <a16:creationId xmlns:a16="http://schemas.microsoft.com/office/drawing/2014/main" id="{C0AAB584-25A4-97E4-6C07-6396B07DEFA9}"/>
                </a:ext>
              </a:extLst>
            </p:cNvPr>
            <p:cNvSpPr/>
            <p:nvPr/>
          </p:nvSpPr>
          <p:spPr>
            <a:xfrm>
              <a:off x="8516712"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89" name="Freeform 6333">
              <a:extLst>
                <a:ext uri="{FF2B5EF4-FFF2-40B4-BE49-F238E27FC236}">
                  <a16:creationId xmlns:a16="http://schemas.microsoft.com/office/drawing/2014/main" id="{B536E168-57B6-8AF4-0BF0-6973AD0668BE}"/>
                </a:ext>
              </a:extLst>
            </p:cNvPr>
            <p:cNvSpPr/>
            <p:nvPr/>
          </p:nvSpPr>
          <p:spPr>
            <a:xfrm>
              <a:off x="8534869"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0" name="Freeform 6334">
              <a:extLst>
                <a:ext uri="{FF2B5EF4-FFF2-40B4-BE49-F238E27FC236}">
                  <a16:creationId xmlns:a16="http://schemas.microsoft.com/office/drawing/2014/main" id="{16EF0875-0182-3646-EA87-4CD2EE6B45F9}"/>
                </a:ext>
              </a:extLst>
            </p:cNvPr>
            <p:cNvSpPr/>
            <p:nvPr/>
          </p:nvSpPr>
          <p:spPr>
            <a:xfrm>
              <a:off x="851874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1" name="Freeform 6335">
              <a:extLst>
                <a:ext uri="{FF2B5EF4-FFF2-40B4-BE49-F238E27FC236}">
                  <a16:creationId xmlns:a16="http://schemas.microsoft.com/office/drawing/2014/main" id="{F4498F20-D3E4-95A6-F67E-3CF45EAD2576}"/>
                </a:ext>
              </a:extLst>
            </p:cNvPr>
            <p:cNvSpPr/>
            <p:nvPr/>
          </p:nvSpPr>
          <p:spPr>
            <a:xfrm>
              <a:off x="8536773"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2" name="Freeform 6336">
              <a:extLst>
                <a:ext uri="{FF2B5EF4-FFF2-40B4-BE49-F238E27FC236}">
                  <a16:creationId xmlns:a16="http://schemas.microsoft.com/office/drawing/2014/main" id="{66E24679-98B8-8F45-25AB-0B53F9C5A990}"/>
                </a:ext>
              </a:extLst>
            </p:cNvPr>
            <p:cNvSpPr/>
            <p:nvPr/>
          </p:nvSpPr>
          <p:spPr>
            <a:xfrm>
              <a:off x="8524711"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3" name="Freeform 6337">
              <a:extLst>
                <a:ext uri="{FF2B5EF4-FFF2-40B4-BE49-F238E27FC236}">
                  <a16:creationId xmlns:a16="http://schemas.microsoft.com/office/drawing/2014/main" id="{7AA46194-BEF3-EC0E-5955-3C99DCD39127}"/>
                </a:ext>
              </a:extLst>
            </p:cNvPr>
            <p:cNvSpPr/>
            <p:nvPr/>
          </p:nvSpPr>
          <p:spPr>
            <a:xfrm>
              <a:off x="8542741"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4" name="Freeform 6338">
              <a:extLst>
                <a:ext uri="{FF2B5EF4-FFF2-40B4-BE49-F238E27FC236}">
                  <a16:creationId xmlns:a16="http://schemas.microsoft.com/office/drawing/2014/main" id="{4BE4D7B8-647F-0A6C-94C1-4236A82B05C1}"/>
                </a:ext>
              </a:extLst>
            </p:cNvPr>
            <p:cNvSpPr/>
            <p:nvPr/>
          </p:nvSpPr>
          <p:spPr>
            <a:xfrm>
              <a:off x="8526616"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5" name="Freeform 6339">
              <a:extLst>
                <a:ext uri="{FF2B5EF4-FFF2-40B4-BE49-F238E27FC236}">
                  <a16:creationId xmlns:a16="http://schemas.microsoft.com/office/drawing/2014/main" id="{2D6082C3-42B3-31DC-732A-9FD52B700459}"/>
                </a:ext>
              </a:extLst>
            </p:cNvPr>
            <p:cNvSpPr/>
            <p:nvPr/>
          </p:nvSpPr>
          <p:spPr>
            <a:xfrm>
              <a:off x="854464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6" name="Freeform 6340">
              <a:extLst>
                <a:ext uri="{FF2B5EF4-FFF2-40B4-BE49-F238E27FC236}">
                  <a16:creationId xmlns:a16="http://schemas.microsoft.com/office/drawing/2014/main" id="{6AEA440F-A782-AEE4-8C8C-8C21CE0B8C2E}"/>
                </a:ext>
              </a:extLst>
            </p:cNvPr>
            <p:cNvSpPr/>
            <p:nvPr/>
          </p:nvSpPr>
          <p:spPr>
            <a:xfrm>
              <a:off x="852852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7" name="Freeform 6341">
              <a:extLst>
                <a:ext uri="{FF2B5EF4-FFF2-40B4-BE49-F238E27FC236}">
                  <a16:creationId xmlns:a16="http://schemas.microsoft.com/office/drawing/2014/main" id="{A3C396C3-8536-2554-5C1C-DD1313263A38}"/>
                </a:ext>
              </a:extLst>
            </p:cNvPr>
            <p:cNvSpPr/>
            <p:nvPr/>
          </p:nvSpPr>
          <p:spPr>
            <a:xfrm>
              <a:off x="854655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8" name="Freeform 6342">
              <a:extLst>
                <a:ext uri="{FF2B5EF4-FFF2-40B4-BE49-F238E27FC236}">
                  <a16:creationId xmlns:a16="http://schemas.microsoft.com/office/drawing/2014/main" id="{E26E19DB-2BFB-D3A9-53D5-3D2F7E56EB48}"/>
                </a:ext>
              </a:extLst>
            </p:cNvPr>
            <p:cNvSpPr/>
            <p:nvPr/>
          </p:nvSpPr>
          <p:spPr>
            <a:xfrm>
              <a:off x="8532456"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599" name="Freeform 6343">
              <a:extLst>
                <a:ext uri="{FF2B5EF4-FFF2-40B4-BE49-F238E27FC236}">
                  <a16:creationId xmlns:a16="http://schemas.microsoft.com/office/drawing/2014/main" id="{C6A44CFA-2386-1B9A-013A-A4D30CE44562}"/>
                </a:ext>
              </a:extLst>
            </p:cNvPr>
            <p:cNvSpPr/>
            <p:nvPr/>
          </p:nvSpPr>
          <p:spPr>
            <a:xfrm>
              <a:off x="855048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0" name="Freeform 6344">
              <a:extLst>
                <a:ext uri="{FF2B5EF4-FFF2-40B4-BE49-F238E27FC236}">
                  <a16:creationId xmlns:a16="http://schemas.microsoft.com/office/drawing/2014/main" id="{D642630E-AB8E-0067-9346-F37DDC21F507}"/>
                </a:ext>
              </a:extLst>
            </p:cNvPr>
            <p:cNvSpPr/>
            <p:nvPr/>
          </p:nvSpPr>
          <p:spPr>
            <a:xfrm>
              <a:off x="8534488"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1" name="Freeform 6345">
              <a:extLst>
                <a:ext uri="{FF2B5EF4-FFF2-40B4-BE49-F238E27FC236}">
                  <a16:creationId xmlns:a16="http://schemas.microsoft.com/office/drawing/2014/main" id="{FDA4433D-8BE4-8B4E-9E4F-041C16C6521B}"/>
                </a:ext>
              </a:extLst>
            </p:cNvPr>
            <p:cNvSpPr/>
            <p:nvPr/>
          </p:nvSpPr>
          <p:spPr>
            <a:xfrm>
              <a:off x="8552517"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2" name="Freeform 6346">
              <a:extLst>
                <a:ext uri="{FF2B5EF4-FFF2-40B4-BE49-F238E27FC236}">
                  <a16:creationId xmlns:a16="http://schemas.microsoft.com/office/drawing/2014/main" id="{B554CD9B-A59B-1324-544E-D4C2ADEA5632}"/>
                </a:ext>
              </a:extLst>
            </p:cNvPr>
            <p:cNvSpPr/>
            <p:nvPr/>
          </p:nvSpPr>
          <p:spPr>
            <a:xfrm>
              <a:off x="8540328"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3" name="Freeform 6347">
              <a:extLst>
                <a:ext uri="{FF2B5EF4-FFF2-40B4-BE49-F238E27FC236}">
                  <a16:creationId xmlns:a16="http://schemas.microsoft.com/office/drawing/2014/main" id="{178282C7-5AC2-673D-723C-1EBDB3F48D60}"/>
                </a:ext>
              </a:extLst>
            </p:cNvPr>
            <p:cNvSpPr/>
            <p:nvPr/>
          </p:nvSpPr>
          <p:spPr>
            <a:xfrm>
              <a:off x="855835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4" name="Freeform 6348">
              <a:extLst>
                <a:ext uri="{FF2B5EF4-FFF2-40B4-BE49-F238E27FC236}">
                  <a16:creationId xmlns:a16="http://schemas.microsoft.com/office/drawing/2014/main" id="{31656F2D-4FF5-F574-3F02-3495F2ADB794}"/>
                </a:ext>
              </a:extLst>
            </p:cNvPr>
            <p:cNvSpPr/>
            <p:nvPr/>
          </p:nvSpPr>
          <p:spPr>
            <a:xfrm>
              <a:off x="8544264"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5" name="Freeform 6349">
              <a:extLst>
                <a:ext uri="{FF2B5EF4-FFF2-40B4-BE49-F238E27FC236}">
                  <a16:creationId xmlns:a16="http://schemas.microsoft.com/office/drawing/2014/main" id="{4D44C651-7CDE-B45C-8F22-C393CDCAB0AB}"/>
                </a:ext>
              </a:extLst>
            </p:cNvPr>
            <p:cNvSpPr/>
            <p:nvPr/>
          </p:nvSpPr>
          <p:spPr>
            <a:xfrm>
              <a:off x="8562294"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6" name="Freeform 6350">
              <a:extLst>
                <a:ext uri="{FF2B5EF4-FFF2-40B4-BE49-F238E27FC236}">
                  <a16:creationId xmlns:a16="http://schemas.microsoft.com/office/drawing/2014/main" id="{26A67BCF-611B-5241-004C-61E96C49B1D9}"/>
                </a:ext>
              </a:extLst>
            </p:cNvPr>
            <p:cNvSpPr/>
            <p:nvPr/>
          </p:nvSpPr>
          <p:spPr>
            <a:xfrm>
              <a:off x="8546169"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7" name="Freeform 6351">
              <a:extLst>
                <a:ext uri="{FF2B5EF4-FFF2-40B4-BE49-F238E27FC236}">
                  <a16:creationId xmlns:a16="http://schemas.microsoft.com/office/drawing/2014/main" id="{2C4B14CC-1BB3-DAEB-1F4E-AFE30E4E49BF}"/>
                </a:ext>
              </a:extLst>
            </p:cNvPr>
            <p:cNvSpPr/>
            <p:nvPr/>
          </p:nvSpPr>
          <p:spPr>
            <a:xfrm>
              <a:off x="8564198"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8" name="Freeform 6352">
              <a:extLst>
                <a:ext uri="{FF2B5EF4-FFF2-40B4-BE49-F238E27FC236}">
                  <a16:creationId xmlns:a16="http://schemas.microsoft.com/office/drawing/2014/main" id="{F44A52BD-97D0-D461-28F5-67779531D00F}"/>
                </a:ext>
              </a:extLst>
            </p:cNvPr>
            <p:cNvSpPr/>
            <p:nvPr/>
          </p:nvSpPr>
          <p:spPr>
            <a:xfrm>
              <a:off x="854820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09" name="Freeform 6353">
              <a:extLst>
                <a:ext uri="{FF2B5EF4-FFF2-40B4-BE49-F238E27FC236}">
                  <a16:creationId xmlns:a16="http://schemas.microsoft.com/office/drawing/2014/main" id="{606FD46B-4CAC-AFC1-8840-30B82211C1C4}"/>
                </a:ext>
              </a:extLst>
            </p:cNvPr>
            <p:cNvSpPr/>
            <p:nvPr/>
          </p:nvSpPr>
          <p:spPr>
            <a:xfrm>
              <a:off x="856623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0" name="Freeform 6354">
              <a:extLst>
                <a:ext uri="{FF2B5EF4-FFF2-40B4-BE49-F238E27FC236}">
                  <a16:creationId xmlns:a16="http://schemas.microsoft.com/office/drawing/2014/main" id="{83375FAC-C79A-C271-18A6-84525AA827AB}"/>
                </a:ext>
              </a:extLst>
            </p:cNvPr>
            <p:cNvSpPr/>
            <p:nvPr/>
          </p:nvSpPr>
          <p:spPr>
            <a:xfrm>
              <a:off x="8548200"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1" name="Freeform 6355">
              <a:extLst>
                <a:ext uri="{FF2B5EF4-FFF2-40B4-BE49-F238E27FC236}">
                  <a16:creationId xmlns:a16="http://schemas.microsoft.com/office/drawing/2014/main" id="{EC891529-2127-E013-717C-46EA49B5E344}"/>
                </a:ext>
              </a:extLst>
            </p:cNvPr>
            <p:cNvSpPr/>
            <p:nvPr/>
          </p:nvSpPr>
          <p:spPr>
            <a:xfrm>
              <a:off x="8566230"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2" name="Freeform 6356">
              <a:extLst>
                <a:ext uri="{FF2B5EF4-FFF2-40B4-BE49-F238E27FC236}">
                  <a16:creationId xmlns:a16="http://schemas.microsoft.com/office/drawing/2014/main" id="{AD5A2C07-C737-CF74-72FE-9BCF77AE3F0A}"/>
                </a:ext>
              </a:extLst>
            </p:cNvPr>
            <p:cNvSpPr/>
            <p:nvPr/>
          </p:nvSpPr>
          <p:spPr>
            <a:xfrm>
              <a:off x="8552136"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3" name="Freeform 6357">
              <a:extLst>
                <a:ext uri="{FF2B5EF4-FFF2-40B4-BE49-F238E27FC236}">
                  <a16:creationId xmlns:a16="http://schemas.microsoft.com/office/drawing/2014/main" id="{C021530C-E72F-920E-1D50-7C279030B631}"/>
                </a:ext>
              </a:extLst>
            </p:cNvPr>
            <p:cNvSpPr/>
            <p:nvPr/>
          </p:nvSpPr>
          <p:spPr>
            <a:xfrm>
              <a:off x="857016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4" name="Freeform 6358">
              <a:extLst>
                <a:ext uri="{FF2B5EF4-FFF2-40B4-BE49-F238E27FC236}">
                  <a16:creationId xmlns:a16="http://schemas.microsoft.com/office/drawing/2014/main" id="{7C1B88FB-AED9-B6CD-C4DB-6164D7F0556A}"/>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5" name="Freeform 6359">
              <a:extLst>
                <a:ext uri="{FF2B5EF4-FFF2-40B4-BE49-F238E27FC236}">
                  <a16:creationId xmlns:a16="http://schemas.microsoft.com/office/drawing/2014/main" id="{FF155C2E-A289-B848-E89F-C35136700EA7}"/>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6" name="Freeform 6360">
              <a:extLst>
                <a:ext uri="{FF2B5EF4-FFF2-40B4-BE49-F238E27FC236}">
                  <a16:creationId xmlns:a16="http://schemas.microsoft.com/office/drawing/2014/main" id="{28CBA071-6E92-8095-232B-8A7035C27BCD}"/>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7" name="Freeform 6361">
              <a:extLst>
                <a:ext uri="{FF2B5EF4-FFF2-40B4-BE49-F238E27FC236}">
                  <a16:creationId xmlns:a16="http://schemas.microsoft.com/office/drawing/2014/main" id="{CBCDF1B8-D369-8979-C9A1-61E4D476A23E}"/>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8" name="Freeform 6362">
              <a:extLst>
                <a:ext uri="{FF2B5EF4-FFF2-40B4-BE49-F238E27FC236}">
                  <a16:creationId xmlns:a16="http://schemas.microsoft.com/office/drawing/2014/main" id="{1417BB23-8304-5F39-065E-BB5DB0641AC2}"/>
                </a:ext>
              </a:extLst>
            </p:cNvPr>
            <p:cNvSpPr/>
            <p:nvPr/>
          </p:nvSpPr>
          <p:spPr>
            <a:xfrm>
              <a:off x="8555945" y="285020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19" name="Freeform 6363">
              <a:extLst>
                <a:ext uri="{FF2B5EF4-FFF2-40B4-BE49-F238E27FC236}">
                  <a16:creationId xmlns:a16="http://schemas.microsoft.com/office/drawing/2014/main" id="{86880007-B606-34A5-37F4-37C30840C73A}"/>
                </a:ext>
              </a:extLst>
            </p:cNvPr>
            <p:cNvSpPr/>
            <p:nvPr/>
          </p:nvSpPr>
          <p:spPr>
            <a:xfrm>
              <a:off x="8573975"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0" name="Freeform 6364">
              <a:extLst>
                <a:ext uri="{FF2B5EF4-FFF2-40B4-BE49-F238E27FC236}">
                  <a16:creationId xmlns:a16="http://schemas.microsoft.com/office/drawing/2014/main" id="{652606F6-FC31-FF41-E486-56CF1247FBB3}"/>
                </a:ext>
              </a:extLst>
            </p:cNvPr>
            <p:cNvSpPr/>
            <p:nvPr/>
          </p:nvSpPr>
          <p:spPr>
            <a:xfrm>
              <a:off x="855797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1" name="Freeform 6365">
              <a:extLst>
                <a:ext uri="{FF2B5EF4-FFF2-40B4-BE49-F238E27FC236}">
                  <a16:creationId xmlns:a16="http://schemas.microsoft.com/office/drawing/2014/main" id="{ECD07B09-2EDF-12C4-C70B-25200B66B5E5}"/>
                </a:ext>
              </a:extLst>
            </p:cNvPr>
            <p:cNvSpPr/>
            <p:nvPr/>
          </p:nvSpPr>
          <p:spPr>
            <a:xfrm>
              <a:off x="857600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2" name="Freeform 6366">
              <a:extLst>
                <a:ext uri="{FF2B5EF4-FFF2-40B4-BE49-F238E27FC236}">
                  <a16:creationId xmlns:a16="http://schemas.microsoft.com/office/drawing/2014/main" id="{DBC4BD59-2DE8-F8C1-C3E9-EE646772A7B8}"/>
                </a:ext>
              </a:extLst>
            </p:cNvPr>
            <p:cNvSpPr/>
            <p:nvPr/>
          </p:nvSpPr>
          <p:spPr>
            <a:xfrm>
              <a:off x="8557977" y="285020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3" name="Freeform 6367">
              <a:extLst>
                <a:ext uri="{FF2B5EF4-FFF2-40B4-BE49-F238E27FC236}">
                  <a16:creationId xmlns:a16="http://schemas.microsoft.com/office/drawing/2014/main" id="{74F20A2F-524C-4515-3FB2-DD5332431A90}"/>
                </a:ext>
              </a:extLst>
            </p:cNvPr>
            <p:cNvSpPr/>
            <p:nvPr/>
          </p:nvSpPr>
          <p:spPr>
            <a:xfrm>
              <a:off x="8576006" y="2832138"/>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4" name="Freeform 6368">
              <a:extLst>
                <a:ext uri="{FF2B5EF4-FFF2-40B4-BE49-F238E27FC236}">
                  <a16:creationId xmlns:a16="http://schemas.microsoft.com/office/drawing/2014/main" id="{61D23F36-B015-1A85-A8DB-E8043E052241}"/>
                </a:ext>
              </a:extLst>
            </p:cNvPr>
            <p:cNvSpPr/>
            <p:nvPr/>
          </p:nvSpPr>
          <p:spPr>
            <a:xfrm>
              <a:off x="8563817"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5" name="Freeform 6369">
              <a:extLst>
                <a:ext uri="{FF2B5EF4-FFF2-40B4-BE49-F238E27FC236}">
                  <a16:creationId xmlns:a16="http://schemas.microsoft.com/office/drawing/2014/main" id="{17A75732-830A-06A6-C778-AB861805C7D2}"/>
                </a:ext>
              </a:extLst>
            </p:cNvPr>
            <p:cNvSpPr/>
            <p:nvPr/>
          </p:nvSpPr>
          <p:spPr>
            <a:xfrm>
              <a:off x="858197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6" name="Freeform 6370">
              <a:extLst>
                <a:ext uri="{FF2B5EF4-FFF2-40B4-BE49-F238E27FC236}">
                  <a16:creationId xmlns:a16="http://schemas.microsoft.com/office/drawing/2014/main" id="{B6481D93-913D-DFA3-4D27-8FFE14B236E8}"/>
                </a:ext>
              </a:extLst>
            </p:cNvPr>
            <p:cNvSpPr/>
            <p:nvPr/>
          </p:nvSpPr>
          <p:spPr>
            <a:xfrm>
              <a:off x="8563817"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7" name="Freeform 6371">
              <a:extLst>
                <a:ext uri="{FF2B5EF4-FFF2-40B4-BE49-F238E27FC236}">
                  <a16:creationId xmlns:a16="http://schemas.microsoft.com/office/drawing/2014/main" id="{8E7D46E1-19F0-C587-ECB4-E5DEA2B45E38}"/>
                </a:ext>
              </a:extLst>
            </p:cNvPr>
            <p:cNvSpPr/>
            <p:nvPr/>
          </p:nvSpPr>
          <p:spPr>
            <a:xfrm>
              <a:off x="858197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8" name="Freeform 6372">
              <a:extLst>
                <a:ext uri="{FF2B5EF4-FFF2-40B4-BE49-F238E27FC236}">
                  <a16:creationId xmlns:a16="http://schemas.microsoft.com/office/drawing/2014/main" id="{D517FA58-E706-0112-4B00-A3DD469D6BF7}"/>
                </a:ext>
              </a:extLst>
            </p:cNvPr>
            <p:cNvSpPr/>
            <p:nvPr/>
          </p:nvSpPr>
          <p:spPr>
            <a:xfrm>
              <a:off x="8565722"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29" name="Freeform 6373">
              <a:extLst>
                <a:ext uri="{FF2B5EF4-FFF2-40B4-BE49-F238E27FC236}">
                  <a16:creationId xmlns:a16="http://schemas.microsoft.com/office/drawing/2014/main" id="{133D3B32-ED52-D636-D40F-BAE26CFDB997}"/>
                </a:ext>
              </a:extLst>
            </p:cNvPr>
            <p:cNvSpPr/>
            <p:nvPr/>
          </p:nvSpPr>
          <p:spPr>
            <a:xfrm>
              <a:off x="858375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0" name="Freeform 6374">
              <a:extLst>
                <a:ext uri="{FF2B5EF4-FFF2-40B4-BE49-F238E27FC236}">
                  <a16:creationId xmlns:a16="http://schemas.microsoft.com/office/drawing/2014/main" id="{757752F7-15E5-9D60-789C-BCB4865E9838}"/>
                </a:ext>
              </a:extLst>
            </p:cNvPr>
            <p:cNvSpPr/>
            <p:nvPr/>
          </p:nvSpPr>
          <p:spPr>
            <a:xfrm>
              <a:off x="8567753"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1" name="Freeform 6375">
              <a:extLst>
                <a:ext uri="{FF2B5EF4-FFF2-40B4-BE49-F238E27FC236}">
                  <a16:creationId xmlns:a16="http://schemas.microsoft.com/office/drawing/2014/main" id="{A9512E11-9C66-FEBE-32CD-35063D9F856E}"/>
                </a:ext>
              </a:extLst>
            </p:cNvPr>
            <p:cNvSpPr/>
            <p:nvPr/>
          </p:nvSpPr>
          <p:spPr>
            <a:xfrm>
              <a:off x="858578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2" name="Freeform 6376">
              <a:extLst>
                <a:ext uri="{FF2B5EF4-FFF2-40B4-BE49-F238E27FC236}">
                  <a16:creationId xmlns:a16="http://schemas.microsoft.com/office/drawing/2014/main" id="{C8777BD5-1EA4-3DF6-F579-05AC9248FC09}"/>
                </a:ext>
              </a:extLst>
            </p:cNvPr>
            <p:cNvSpPr/>
            <p:nvPr/>
          </p:nvSpPr>
          <p:spPr>
            <a:xfrm>
              <a:off x="8569658"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3" name="Freeform 6377">
              <a:extLst>
                <a:ext uri="{FF2B5EF4-FFF2-40B4-BE49-F238E27FC236}">
                  <a16:creationId xmlns:a16="http://schemas.microsoft.com/office/drawing/2014/main" id="{BAB2F345-D68F-6B73-AE69-47724983A6A4}"/>
                </a:ext>
              </a:extLst>
            </p:cNvPr>
            <p:cNvSpPr/>
            <p:nvPr/>
          </p:nvSpPr>
          <p:spPr>
            <a:xfrm>
              <a:off x="858781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4" name="Freeform 6378">
              <a:extLst>
                <a:ext uri="{FF2B5EF4-FFF2-40B4-BE49-F238E27FC236}">
                  <a16:creationId xmlns:a16="http://schemas.microsoft.com/office/drawing/2014/main" id="{B48E960D-3692-063A-0F05-8F55E0127925}"/>
                </a:ext>
              </a:extLst>
            </p:cNvPr>
            <p:cNvSpPr/>
            <p:nvPr/>
          </p:nvSpPr>
          <p:spPr>
            <a:xfrm>
              <a:off x="857168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5" name="Freeform 6379">
              <a:extLst>
                <a:ext uri="{FF2B5EF4-FFF2-40B4-BE49-F238E27FC236}">
                  <a16:creationId xmlns:a16="http://schemas.microsoft.com/office/drawing/2014/main" id="{E021F005-D782-DADF-2719-26115814E703}"/>
                </a:ext>
              </a:extLst>
            </p:cNvPr>
            <p:cNvSpPr/>
            <p:nvPr/>
          </p:nvSpPr>
          <p:spPr>
            <a:xfrm>
              <a:off x="858971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6" name="Freeform 6380">
              <a:extLst>
                <a:ext uri="{FF2B5EF4-FFF2-40B4-BE49-F238E27FC236}">
                  <a16:creationId xmlns:a16="http://schemas.microsoft.com/office/drawing/2014/main" id="{1704449F-1E38-FA9B-ACFC-8170C7F8801C}"/>
                </a:ext>
              </a:extLst>
            </p:cNvPr>
            <p:cNvSpPr/>
            <p:nvPr/>
          </p:nvSpPr>
          <p:spPr>
            <a:xfrm>
              <a:off x="857562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7" name="Freeform 6381">
              <a:extLst>
                <a:ext uri="{FF2B5EF4-FFF2-40B4-BE49-F238E27FC236}">
                  <a16:creationId xmlns:a16="http://schemas.microsoft.com/office/drawing/2014/main" id="{2BCC3F11-0F82-FF11-F3FA-C84DE4804BAE}"/>
                </a:ext>
              </a:extLst>
            </p:cNvPr>
            <p:cNvSpPr/>
            <p:nvPr/>
          </p:nvSpPr>
          <p:spPr>
            <a:xfrm>
              <a:off x="859365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8" name="Freeform 6382">
              <a:extLst>
                <a:ext uri="{FF2B5EF4-FFF2-40B4-BE49-F238E27FC236}">
                  <a16:creationId xmlns:a16="http://schemas.microsoft.com/office/drawing/2014/main" id="{DAD3EB44-DB6C-2E0F-C591-BC5CCAFED257}"/>
                </a:ext>
              </a:extLst>
            </p:cNvPr>
            <p:cNvSpPr/>
            <p:nvPr/>
          </p:nvSpPr>
          <p:spPr>
            <a:xfrm>
              <a:off x="857943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39" name="Freeform 6383">
              <a:extLst>
                <a:ext uri="{FF2B5EF4-FFF2-40B4-BE49-F238E27FC236}">
                  <a16:creationId xmlns:a16="http://schemas.microsoft.com/office/drawing/2014/main" id="{56CFEC48-0290-E67C-EFDD-49A5130F58B5}"/>
                </a:ext>
              </a:extLst>
            </p:cNvPr>
            <p:cNvSpPr/>
            <p:nvPr/>
          </p:nvSpPr>
          <p:spPr>
            <a:xfrm>
              <a:off x="859759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0" name="Freeform 6384">
              <a:extLst>
                <a:ext uri="{FF2B5EF4-FFF2-40B4-BE49-F238E27FC236}">
                  <a16:creationId xmlns:a16="http://schemas.microsoft.com/office/drawing/2014/main" id="{B4AD4D7C-6735-C79D-B1B1-BE81D9E25E54}"/>
                </a:ext>
              </a:extLst>
            </p:cNvPr>
            <p:cNvSpPr/>
            <p:nvPr/>
          </p:nvSpPr>
          <p:spPr>
            <a:xfrm>
              <a:off x="8583370"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1" name="Freeform 6385">
              <a:extLst>
                <a:ext uri="{FF2B5EF4-FFF2-40B4-BE49-F238E27FC236}">
                  <a16:creationId xmlns:a16="http://schemas.microsoft.com/office/drawing/2014/main" id="{83101817-CDAB-58CC-2A7A-E0A20DBC2E5B}"/>
                </a:ext>
              </a:extLst>
            </p:cNvPr>
            <p:cNvSpPr/>
            <p:nvPr/>
          </p:nvSpPr>
          <p:spPr>
            <a:xfrm>
              <a:off x="860152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2" name="Freeform 6386">
              <a:extLst>
                <a:ext uri="{FF2B5EF4-FFF2-40B4-BE49-F238E27FC236}">
                  <a16:creationId xmlns:a16="http://schemas.microsoft.com/office/drawing/2014/main" id="{2D103185-2B81-5B86-3F29-1405E167F191}"/>
                </a:ext>
              </a:extLst>
            </p:cNvPr>
            <p:cNvSpPr/>
            <p:nvPr/>
          </p:nvSpPr>
          <p:spPr>
            <a:xfrm>
              <a:off x="858540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3" name="Freeform 6387">
              <a:extLst>
                <a:ext uri="{FF2B5EF4-FFF2-40B4-BE49-F238E27FC236}">
                  <a16:creationId xmlns:a16="http://schemas.microsoft.com/office/drawing/2014/main" id="{C695F913-79C3-D247-C292-6B0F8EB03766}"/>
                </a:ext>
              </a:extLst>
            </p:cNvPr>
            <p:cNvSpPr/>
            <p:nvPr/>
          </p:nvSpPr>
          <p:spPr>
            <a:xfrm>
              <a:off x="860343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4" name="Freeform 6388">
              <a:extLst>
                <a:ext uri="{FF2B5EF4-FFF2-40B4-BE49-F238E27FC236}">
                  <a16:creationId xmlns:a16="http://schemas.microsoft.com/office/drawing/2014/main" id="{E95AABB9-ACFC-A320-A714-F392463B3D13}"/>
                </a:ext>
              </a:extLst>
            </p:cNvPr>
            <p:cNvSpPr/>
            <p:nvPr/>
          </p:nvSpPr>
          <p:spPr>
            <a:xfrm>
              <a:off x="858540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5" name="Freeform 6389">
              <a:extLst>
                <a:ext uri="{FF2B5EF4-FFF2-40B4-BE49-F238E27FC236}">
                  <a16:creationId xmlns:a16="http://schemas.microsoft.com/office/drawing/2014/main" id="{C747F8AC-64A0-401C-039A-04505CA71CD1}"/>
                </a:ext>
              </a:extLst>
            </p:cNvPr>
            <p:cNvSpPr/>
            <p:nvPr/>
          </p:nvSpPr>
          <p:spPr>
            <a:xfrm>
              <a:off x="860343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6" name="Freeform 6390">
              <a:extLst>
                <a:ext uri="{FF2B5EF4-FFF2-40B4-BE49-F238E27FC236}">
                  <a16:creationId xmlns:a16="http://schemas.microsoft.com/office/drawing/2014/main" id="{30E778ED-F2B7-709A-30BC-2DC6987ED261}"/>
                </a:ext>
              </a:extLst>
            </p:cNvPr>
            <p:cNvSpPr/>
            <p:nvPr/>
          </p:nvSpPr>
          <p:spPr>
            <a:xfrm>
              <a:off x="8589211"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7" name="Freeform 6391">
              <a:extLst>
                <a:ext uri="{FF2B5EF4-FFF2-40B4-BE49-F238E27FC236}">
                  <a16:creationId xmlns:a16="http://schemas.microsoft.com/office/drawing/2014/main" id="{796D3090-B282-0A3A-8381-851EB7F5B8B4}"/>
                </a:ext>
              </a:extLst>
            </p:cNvPr>
            <p:cNvSpPr/>
            <p:nvPr/>
          </p:nvSpPr>
          <p:spPr>
            <a:xfrm>
              <a:off x="860736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8" name="Freeform 6392">
              <a:extLst>
                <a:ext uri="{FF2B5EF4-FFF2-40B4-BE49-F238E27FC236}">
                  <a16:creationId xmlns:a16="http://schemas.microsoft.com/office/drawing/2014/main" id="{0D84352D-A93C-0649-4493-6BED0E58FE5C}"/>
                </a:ext>
              </a:extLst>
            </p:cNvPr>
            <p:cNvSpPr/>
            <p:nvPr/>
          </p:nvSpPr>
          <p:spPr>
            <a:xfrm>
              <a:off x="8589211"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49" name="Freeform 6393">
              <a:extLst>
                <a:ext uri="{FF2B5EF4-FFF2-40B4-BE49-F238E27FC236}">
                  <a16:creationId xmlns:a16="http://schemas.microsoft.com/office/drawing/2014/main" id="{40B2FD4F-F5BD-1FC8-69B7-4EF0BC6F6F87}"/>
                </a:ext>
              </a:extLst>
            </p:cNvPr>
            <p:cNvSpPr/>
            <p:nvPr/>
          </p:nvSpPr>
          <p:spPr>
            <a:xfrm>
              <a:off x="8607367"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0" name="Freeform 6394">
              <a:extLst>
                <a:ext uri="{FF2B5EF4-FFF2-40B4-BE49-F238E27FC236}">
                  <a16:creationId xmlns:a16="http://schemas.microsoft.com/office/drawing/2014/main" id="{73124570-69C2-0A12-F0B6-7796D0E7FAFC}"/>
                </a:ext>
              </a:extLst>
            </p:cNvPr>
            <p:cNvSpPr/>
            <p:nvPr/>
          </p:nvSpPr>
          <p:spPr>
            <a:xfrm>
              <a:off x="859124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1" name="Freeform 6395">
              <a:extLst>
                <a:ext uri="{FF2B5EF4-FFF2-40B4-BE49-F238E27FC236}">
                  <a16:creationId xmlns:a16="http://schemas.microsoft.com/office/drawing/2014/main" id="{EE1542BF-A9A1-0241-5CBC-1325E9B599E0}"/>
                </a:ext>
              </a:extLst>
            </p:cNvPr>
            <p:cNvSpPr/>
            <p:nvPr/>
          </p:nvSpPr>
          <p:spPr>
            <a:xfrm>
              <a:off x="86092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2" name="Freeform 6396">
              <a:extLst>
                <a:ext uri="{FF2B5EF4-FFF2-40B4-BE49-F238E27FC236}">
                  <a16:creationId xmlns:a16="http://schemas.microsoft.com/office/drawing/2014/main" id="{85C02844-4F20-E9F9-040A-F25D28EDAFFB}"/>
                </a:ext>
              </a:extLst>
            </p:cNvPr>
            <p:cNvSpPr/>
            <p:nvPr/>
          </p:nvSpPr>
          <p:spPr>
            <a:xfrm>
              <a:off x="8591242"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3" name="Freeform 6397">
              <a:extLst>
                <a:ext uri="{FF2B5EF4-FFF2-40B4-BE49-F238E27FC236}">
                  <a16:creationId xmlns:a16="http://schemas.microsoft.com/office/drawing/2014/main" id="{1525B42D-011D-6047-2DFC-B4A0387D8742}"/>
                </a:ext>
              </a:extLst>
            </p:cNvPr>
            <p:cNvSpPr/>
            <p:nvPr/>
          </p:nvSpPr>
          <p:spPr>
            <a:xfrm>
              <a:off x="86092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4" name="Freeform 6398">
              <a:extLst>
                <a:ext uri="{FF2B5EF4-FFF2-40B4-BE49-F238E27FC236}">
                  <a16:creationId xmlns:a16="http://schemas.microsoft.com/office/drawing/2014/main" id="{88D828DF-5938-CC55-E53E-A878F5F49995}"/>
                </a:ext>
              </a:extLst>
            </p:cNvPr>
            <p:cNvSpPr/>
            <p:nvPr/>
          </p:nvSpPr>
          <p:spPr>
            <a:xfrm>
              <a:off x="8593274"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5" name="Freeform 6399">
              <a:extLst>
                <a:ext uri="{FF2B5EF4-FFF2-40B4-BE49-F238E27FC236}">
                  <a16:creationId xmlns:a16="http://schemas.microsoft.com/office/drawing/2014/main" id="{0822FD46-4EEC-6899-B617-25B606DE22F1}"/>
                </a:ext>
              </a:extLst>
            </p:cNvPr>
            <p:cNvSpPr/>
            <p:nvPr/>
          </p:nvSpPr>
          <p:spPr>
            <a:xfrm>
              <a:off x="861130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6" name="Freeform 6400">
              <a:extLst>
                <a:ext uri="{FF2B5EF4-FFF2-40B4-BE49-F238E27FC236}">
                  <a16:creationId xmlns:a16="http://schemas.microsoft.com/office/drawing/2014/main" id="{9934428E-947C-CC72-5011-94005E6FA09A}"/>
                </a:ext>
              </a:extLst>
            </p:cNvPr>
            <p:cNvSpPr/>
            <p:nvPr/>
          </p:nvSpPr>
          <p:spPr>
            <a:xfrm>
              <a:off x="8595178"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7" name="Freeform 6401">
              <a:extLst>
                <a:ext uri="{FF2B5EF4-FFF2-40B4-BE49-F238E27FC236}">
                  <a16:creationId xmlns:a16="http://schemas.microsoft.com/office/drawing/2014/main" id="{93ECDBEF-842F-3F3E-97BB-B98071C8F7A6}"/>
                </a:ext>
              </a:extLst>
            </p:cNvPr>
            <p:cNvSpPr/>
            <p:nvPr/>
          </p:nvSpPr>
          <p:spPr>
            <a:xfrm>
              <a:off x="8613208"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8" name="Freeform 6402">
              <a:extLst>
                <a:ext uri="{FF2B5EF4-FFF2-40B4-BE49-F238E27FC236}">
                  <a16:creationId xmlns:a16="http://schemas.microsoft.com/office/drawing/2014/main" id="{45E97964-7B9C-37B6-0E73-E95AABB61709}"/>
                </a:ext>
              </a:extLst>
            </p:cNvPr>
            <p:cNvSpPr/>
            <p:nvPr/>
          </p:nvSpPr>
          <p:spPr>
            <a:xfrm>
              <a:off x="8595178"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59" name="Freeform 6403">
              <a:extLst>
                <a:ext uri="{FF2B5EF4-FFF2-40B4-BE49-F238E27FC236}">
                  <a16:creationId xmlns:a16="http://schemas.microsoft.com/office/drawing/2014/main" id="{62ECABEB-A698-4957-DFFF-01D65731AB58}"/>
                </a:ext>
              </a:extLst>
            </p:cNvPr>
            <p:cNvSpPr/>
            <p:nvPr/>
          </p:nvSpPr>
          <p:spPr>
            <a:xfrm>
              <a:off x="8613208"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0" name="Freeform 6404">
              <a:extLst>
                <a:ext uri="{FF2B5EF4-FFF2-40B4-BE49-F238E27FC236}">
                  <a16:creationId xmlns:a16="http://schemas.microsoft.com/office/drawing/2014/main" id="{4DF3856C-6C83-1BA7-6BA3-357B94C483B9}"/>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1" name="Freeform 6405">
              <a:extLst>
                <a:ext uri="{FF2B5EF4-FFF2-40B4-BE49-F238E27FC236}">
                  <a16:creationId xmlns:a16="http://schemas.microsoft.com/office/drawing/2014/main" id="{600053DE-3817-A0C2-1823-EBE51C3F123E}"/>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2" name="Freeform 6406">
              <a:extLst>
                <a:ext uri="{FF2B5EF4-FFF2-40B4-BE49-F238E27FC236}">
                  <a16:creationId xmlns:a16="http://schemas.microsoft.com/office/drawing/2014/main" id="{0B7EC482-C460-B4B4-9405-FA93CF407C86}"/>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3" name="Freeform 6407">
              <a:extLst>
                <a:ext uri="{FF2B5EF4-FFF2-40B4-BE49-F238E27FC236}">
                  <a16:creationId xmlns:a16="http://schemas.microsoft.com/office/drawing/2014/main" id="{D794799B-FFE0-8B0E-9959-7F9CB0203C30}"/>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4" name="Freeform 6408">
              <a:extLst>
                <a:ext uri="{FF2B5EF4-FFF2-40B4-BE49-F238E27FC236}">
                  <a16:creationId xmlns:a16="http://schemas.microsoft.com/office/drawing/2014/main" id="{9F1A5E23-612A-5A37-0B8E-6E731ABDCB76}"/>
                </a:ext>
              </a:extLst>
            </p:cNvPr>
            <p:cNvSpPr/>
            <p:nvPr/>
          </p:nvSpPr>
          <p:spPr>
            <a:xfrm>
              <a:off x="859911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5" name="Freeform 6409">
              <a:extLst>
                <a:ext uri="{FF2B5EF4-FFF2-40B4-BE49-F238E27FC236}">
                  <a16:creationId xmlns:a16="http://schemas.microsoft.com/office/drawing/2014/main" id="{DE767873-10E6-5309-64DE-FF0FBF3DCFA9}"/>
                </a:ext>
              </a:extLst>
            </p:cNvPr>
            <p:cNvSpPr/>
            <p:nvPr/>
          </p:nvSpPr>
          <p:spPr>
            <a:xfrm>
              <a:off x="861714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6" name="Freeform 6410">
              <a:extLst>
                <a:ext uri="{FF2B5EF4-FFF2-40B4-BE49-F238E27FC236}">
                  <a16:creationId xmlns:a16="http://schemas.microsoft.com/office/drawing/2014/main" id="{5265B96C-31C1-19CA-9B6E-248F53C0F79E}"/>
                </a:ext>
              </a:extLst>
            </p:cNvPr>
            <p:cNvSpPr/>
            <p:nvPr/>
          </p:nvSpPr>
          <p:spPr>
            <a:xfrm>
              <a:off x="8601146"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7" name="Freeform 6411">
              <a:extLst>
                <a:ext uri="{FF2B5EF4-FFF2-40B4-BE49-F238E27FC236}">
                  <a16:creationId xmlns:a16="http://schemas.microsoft.com/office/drawing/2014/main" id="{478A69E1-D938-E972-47C0-DAF2EF7B81CD}"/>
                </a:ext>
              </a:extLst>
            </p:cNvPr>
            <p:cNvSpPr/>
            <p:nvPr/>
          </p:nvSpPr>
          <p:spPr>
            <a:xfrm>
              <a:off x="861917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8" name="Freeform 6412">
              <a:extLst>
                <a:ext uri="{FF2B5EF4-FFF2-40B4-BE49-F238E27FC236}">
                  <a16:creationId xmlns:a16="http://schemas.microsoft.com/office/drawing/2014/main" id="{C3263418-1C79-5793-E47E-BC56B0911DFD}"/>
                </a:ext>
              </a:extLst>
            </p:cNvPr>
            <p:cNvSpPr/>
            <p:nvPr/>
          </p:nvSpPr>
          <p:spPr>
            <a:xfrm>
              <a:off x="8601146"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69" name="Freeform 6413">
              <a:extLst>
                <a:ext uri="{FF2B5EF4-FFF2-40B4-BE49-F238E27FC236}">
                  <a16:creationId xmlns:a16="http://schemas.microsoft.com/office/drawing/2014/main" id="{52DE6406-3F19-B546-4A9F-34A44380F812}"/>
                </a:ext>
              </a:extLst>
            </p:cNvPr>
            <p:cNvSpPr/>
            <p:nvPr/>
          </p:nvSpPr>
          <p:spPr>
            <a:xfrm>
              <a:off x="861917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0" name="Freeform 6414">
              <a:extLst>
                <a:ext uri="{FF2B5EF4-FFF2-40B4-BE49-F238E27FC236}">
                  <a16:creationId xmlns:a16="http://schemas.microsoft.com/office/drawing/2014/main" id="{5CE5A560-D3AA-3C21-C259-9FD876860386}"/>
                </a:ext>
              </a:extLst>
            </p:cNvPr>
            <p:cNvSpPr/>
            <p:nvPr/>
          </p:nvSpPr>
          <p:spPr>
            <a:xfrm>
              <a:off x="8616763"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1" name="Freeform 6415">
              <a:extLst>
                <a:ext uri="{FF2B5EF4-FFF2-40B4-BE49-F238E27FC236}">
                  <a16:creationId xmlns:a16="http://schemas.microsoft.com/office/drawing/2014/main" id="{15D82FBE-DBD4-B146-7F4B-6D4766656870}"/>
                </a:ext>
              </a:extLst>
            </p:cNvPr>
            <p:cNvSpPr/>
            <p:nvPr/>
          </p:nvSpPr>
          <p:spPr>
            <a:xfrm>
              <a:off x="863479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2" name="Freeform 6416">
              <a:extLst>
                <a:ext uri="{FF2B5EF4-FFF2-40B4-BE49-F238E27FC236}">
                  <a16:creationId xmlns:a16="http://schemas.microsoft.com/office/drawing/2014/main" id="{F749051C-9435-C8B1-2997-2A1ADF1F3A1F}"/>
                </a:ext>
              </a:extLst>
            </p:cNvPr>
            <p:cNvSpPr/>
            <p:nvPr/>
          </p:nvSpPr>
          <p:spPr>
            <a:xfrm>
              <a:off x="8622603"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3" name="Freeform 6417">
              <a:extLst>
                <a:ext uri="{FF2B5EF4-FFF2-40B4-BE49-F238E27FC236}">
                  <a16:creationId xmlns:a16="http://schemas.microsoft.com/office/drawing/2014/main" id="{BFBAC05B-11C9-9BAD-F92A-75CBCB531883}"/>
                </a:ext>
              </a:extLst>
            </p:cNvPr>
            <p:cNvSpPr/>
            <p:nvPr/>
          </p:nvSpPr>
          <p:spPr>
            <a:xfrm>
              <a:off x="8640760"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4" name="Freeform 6418">
              <a:extLst>
                <a:ext uri="{FF2B5EF4-FFF2-40B4-BE49-F238E27FC236}">
                  <a16:creationId xmlns:a16="http://schemas.microsoft.com/office/drawing/2014/main" id="{AFAC31FC-EEBA-D1B3-FEAA-58AB4A33F648}"/>
                </a:ext>
              </a:extLst>
            </p:cNvPr>
            <p:cNvSpPr/>
            <p:nvPr/>
          </p:nvSpPr>
          <p:spPr>
            <a:xfrm>
              <a:off x="862463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5" name="Freeform 6419">
              <a:extLst>
                <a:ext uri="{FF2B5EF4-FFF2-40B4-BE49-F238E27FC236}">
                  <a16:creationId xmlns:a16="http://schemas.microsoft.com/office/drawing/2014/main" id="{CE11B17D-F9FB-CB3E-1315-1D92E74FBEE9}"/>
                </a:ext>
              </a:extLst>
            </p:cNvPr>
            <p:cNvSpPr/>
            <p:nvPr/>
          </p:nvSpPr>
          <p:spPr>
            <a:xfrm>
              <a:off x="8642664"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6" name="Freeform 6420">
              <a:extLst>
                <a:ext uri="{FF2B5EF4-FFF2-40B4-BE49-F238E27FC236}">
                  <a16:creationId xmlns:a16="http://schemas.microsoft.com/office/drawing/2014/main" id="{AB54B0B1-8759-C6B2-AA70-85C669A59F42}"/>
                </a:ext>
              </a:extLst>
            </p:cNvPr>
            <p:cNvSpPr/>
            <p:nvPr/>
          </p:nvSpPr>
          <p:spPr>
            <a:xfrm>
              <a:off x="862653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7" name="Freeform 6421">
              <a:extLst>
                <a:ext uri="{FF2B5EF4-FFF2-40B4-BE49-F238E27FC236}">
                  <a16:creationId xmlns:a16="http://schemas.microsoft.com/office/drawing/2014/main" id="{1826C19C-4DAA-F440-9370-199D5C1C6103}"/>
                </a:ext>
              </a:extLst>
            </p:cNvPr>
            <p:cNvSpPr/>
            <p:nvPr/>
          </p:nvSpPr>
          <p:spPr>
            <a:xfrm>
              <a:off x="864456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8" name="Freeform 6422">
              <a:extLst>
                <a:ext uri="{FF2B5EF4-FFF2-40B4-BE49-F238E27FC236}">
                  <a16:creationId xmlns:a16="http://schemas.microsoft.com/office/drawing/2014/main" id="{86DD7A64-D4C1-75EF-2B65-4D0CC25C9991}"/>
                </a:ext>
              </a:extLst>
            </p:cNvPr>
            <p:cNvSpPr/>
            <p:nvPr/>
          </p:nvSpPr>
          <p:spPr>
            <a:xfrm>
              <a:off x="862653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79" name="Freeform 6423">
              <a:extLst>
                <a:ext uri="{FF2B5EF4-FFF2-40B4-BE49-F238E27FC236}">
                  <a16:creationId xmlns:a16="http://schemas.microsoft.com/office/drawing/2014/main" id="{30D1EF1A-2976-AA54-C2D4-367797A5C724}"/>
                </a:ext>
              </a:extLst>
            </p:cNvPr>
            <p:cNvSpPr/>
            <p:nvPr/>
          </p:nvSpPr>
          <p:spPr>
            <a:xfrm>
              <a:off x="864456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0" name="Freeform 6424">
              <a:extLst>
                <a:ext uri="{FF2B5EF4-FFF2-40B4-BE49-F238E27FC236}">
                  <a16:creationId xmlns:a16="http://schemas.microsoft.com/office/drawing/2014/main" id="{63BBC328-706E-CCAF-D39A-DDBED520FDA7}"/>
                </a:ext>
              </a:extLst>
            </p:cNvPr>
            <p:cNvSpPr/>
            <p:nvPr/>
          </p:nvSpPr>
          <p:spPr>
            <a:xfrm>
              <a:off x="8628444"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1" name="Freeform 6425">
              <a:extLst>
                <a:ext uri="{FF2B5EF4-FFF2-40B4-BE49-F238E27FC236}">
                  <a16:creationId xmlns:a16="http://schemas.microsoft.com/office/drawing/2014/main" id="{CA09A1D1-292D-794F-9F53-24F44E42BB4F}"/>
                </a:ext>
              </a:extLst>
            </p:cNvPr>
            <p:cNvSpPr/>
            <p:nvPr/>
          </p:nvSpPr>
          <p:spPr>
            <a:xfrm>
              <a:off x="864647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2" name="Freeform 6426">
              <a:extLst>
                <a:ext uri="{FF2B5EF4-FFF2-40B4-BE49-F238E27FC236}">
                  <a16:creationId xmlns:a16="http://schemas.microsoft.com/office/drawing/2014/main" id="{2D4A9B95-D067-D9C5-A229-009B087D74DE}"/>
                </a:ext>
              </a:extLst>
            </p:cNvPr>
            <p:cNvSpPr/>
            <p:nvPr/>
          </p:nvSpPr>
          <p:spPr>
            <a:xfrm>
              <a:off x="863047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3" name="Freeform 6427">
              <a:extLst>
                <a:ext uri="{FF2B5EF4-FFF2-40B4-BE49-F238E27FC236}">
                  <a16:creationId xmlns:a16="http://schemas.microsoft.com/office/drawing/2014/main" id="{25E7E380-6E08-1B53-976C-8FAF91DABAE5}"/>
                </a:ext>
              </a:extLst>
            </p:cNvPr>
            <p:cNvSpPr/>
            <p:nvPr/>
          </p:nvSpPr>
          <p:spPr>
            <a:xfrm>
              <a:off x="864850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4" name="Freeform 6428">
              <a:extLst>
                <a:ext uri="{FF2B5EF4-FFF2-40B4-BE49-F238E27FC236}">
                  <a16:creationId xmlns:a16="http://schemas.microsoft.com/office/drawing/2014/main" id="{3AF87042-DE30-A525-F960-6AB4AD14FEFB}"/>
                </a:ext>
              </a:extLst>
            </p:cNvPr>
            <p:cNvSpPr/>
            <p:nvPr/>
          </p:nvSpPr>
          <p:spPr>
            <a:xfrm>
              <a:off x="863047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5" name="Freeform 6429">
              <a:extLst>
                <a:ext uri="{FF2B5EF4-FFF2-40B4-BE49-F238E27FC236}">
                  <a16:creationId xmlns:a16="http://schemas.microsoft.com/office/drawing/2014/main" id="{5D756795-71E6-7103-5ADE-98F1C7AA95D2}"/>
                </a:ext>
              </a:extLst>
            </p:cNvPr>
            <p:cNvSpPr/>
            <p:nvPr/>
          </p:nvSpPr>
          <p:spPr>
            <a:xfrm>
              <a:off x="864850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6" name="Freeform 6430">
              <a:extLst>
                <a:ext uri="{FF2B5EF4-FFF2-40B4-BE49-F238E27FC236}">
                  <a16:creationId xmlns:a16="http://schemas.microsoft.com/office/drawing/2014/main" id="{B7CBD162-98D3-CBFC-3736-A42D607625CE}"/>
                </a:ext>
              </a:extLst>
            </p:cNvPr>
            <p:cNvSpPr/>
            <p:nvPr/>
          </p:nvSpPr>
          <p:spPr>
            <a:xfrm>
              <a:off x="8634411"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7" name="Freeform 6431">
              <a:extLst>
                <a:ext uri="{FF2B5EF4-FFF2-40B4-BE49-F238E27FC236}">
                  <a16:creationId xmlns:a16="http://schemas.microsoft.com/office/drawing/2014/main" id="{959D9D80-9727-6412-25E6-8C03F66931CE}"/>
                </a:ext>
              </a:extLst>
            </p:cNvPr>
            <p:cNvSpPr/>
            <p:nvPr/>
          </p:nvSpPr>
          <p:spPr>
            <a:xfrm>
              <a:off x="8652441"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8" name="Freeform 6432">
              <a:extLst>
                <a:ext uri="{FF2B5EF4-FFF2-40B4-BE49-F238E27FC236}">
                  <a16:creationId xmlns:a16="http://schemas.microsoft.com/office/drawing/2014/main" id="{22B401EA-4E49-8270-CC20-FD56B9714144}"/>
                </a:ext>
              </a:extLst>
            </p:cNvPr>
            <p:cNvSpPr/>
            <p:nvPr/>
          </p:nvSpPr>
          <p:spPr>
            <a:xfrm>
              <a:off x="8636316" y="286064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89" name="Freeform 6433">
              <a:extLst>
                <a:ext uri="{FF2B5EF4-FFF2-40B4-BE49-F238E27FC236}">
                  <a16:creationId xmlns:a16="http://schemas.microsoft.com/office/drawing/2014/main" id="{6C28489E-4F63-4928-DA18-932D9B38F9AB}"/>
                </a:ext>
              </a:extLst>
            </p:cNvPr>
            <p:cNvSpPr/>
            <p:nvPr/>
          </p:nvSpPr>
          <p:spPr>
            <a:xfrm>
              <a:off x="8654472"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0" name="Freeform 6434">
              <a:extLst>
                <a:ext uri="{FF2B5EF4-FFF2-40B4-BE49-F238E27FC236}">
                  <a16:creationId xmlns:a16="http://schemas.microsoft.com/office/drawing/2014/main" id="{80204294-8971-6270-E253-95453D5B3B2A}"/>
                </a:ext>
              </a:extLst>
            </p:cNvPr>
            <p:cNvSpPr/>
            <p:nvPr/>
          </p:nvSpPr>
          <p:spPr>
            <a:xfrm>
              <a:off x="8646219"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1" name="Freeform 6435">
              <a:extLst>
                <a:ext uri="{FF2B5EF4-FFF2-40B4-BE49-F238E27FC236}">
                  <a16:creationId xmlns:a16="http://schemas.microsoft.com/office/drawing/2014/main" id="{EB0D5173-A774-8A28-20C3-01DCAC51F8C8}"/>
                </a:ext>
              </a:extLst>
            </p:cNvPr>
            <p:cNvSpPr/>
            <p:nvPr/>
          </p:nvSpPr>
          <p:spPr>
            <a:xfrm>
              <a:off x="8664249"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2" name="Freeform 6436">
              <a:extLst>
                <a:ext uri="{FF2B5EF4-FFF2-40B4-BE49-F238E27FC236}">
                  <a16:creationId xmlns:a16="http://schemas.microsoft.com/office/drawing/2014/main" id="{0B1D8B5A-4C8D-361F-3ACA-0D82B70C5F73}"/>
                </a:ext>
              </a:extLst>
            </p:cNvPr>
            <p:cNvSpPr/>
            <p:nvPr/>
          </p:nvSpPr>
          <p:spPr>
            <a:xfrm>
              <a:off x="8648124"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3" name="Freeform 6437">
              <a:extLst>
                <a:ext uri="{FF2B5EF4-FFF2-40B4-BE49-F238E27FC236}">
                  <a16:creationId xmlns:a16="http://schemas.microsoft.com/office/drawing/2014/main" id="{B7E67EA2-7482-1421-93E9-FF59655F6DE1}"/>
                </a:ext>
              </a:extLst>
            </p:cNvPr>
            <p:cNvSpPr/>
            <p:nvPr/>
          </p:nvSpPr>
          <p:spPr>
            <a:xfrm>
              <a:off x="8666153"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4" name="Freeform 6438">
              <a:extLst>
                <a:ext uri="{FF2B5EF4-FFF2-40B4-BE49-F238E27FC236}">
                  <a16:creationId xmlns:a16="http://schemas.microsoft.com/office/drawing/2014/main" id="{1115B252-52DE-B40C-FD04-486792E6AA4B}"/>
                </a:ext>
              </a:extLst>
            </p:cNvPr>
            <p:cNvSpPr/>
            <p:nvPr/>
          </p:nvSpPr>
          <p:spPr>
            <a:xfrm>
              <a:off x="865015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5" name="Freeform 6439">
              <a:extLst>
                <a:ext uri="{FF2B5EF4-FFF2-40B4-BE49-F238E27FC236}">
                  <a16:creationId xmlns:a16="http://schemas.microsoft.com/office/drawing/2014/main" id="{54254BAC-6DB3-A350-B6F3-04274F4DC526}"/>
                </a:ext>
              </a:extLst>
            </p:cNvPr>
            <p:cNvSpPr/>
            <p:nvPr/>
          </p:nvSpPr>
          <p:spPr>
            <a:xfrm>
              <a:off x="866818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6" name="Freeform 6440">
              <a:extLst>
                <a:ext uri="{FF2B5EF4-FFF2-40B4-BE49-F238E27FC236}">
                  <a16:creationId xmlns:a16="http://schemas.microsoft.com/office/drawing/2014/main" id="{B00C819D-1251-B81F-1A32-84DCA03D5128}"/>
                </a:ext>
              </a:extLst>
            </p:cNvPr>
            <p:cNvSpPr/>
            <p:nvPr/>
          </p:nvSpPr>
          <p:spPr>
            <a:xfrm>
              <a:off x="8650155" y="286064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7" name="Freeform 6441">
              <a:extLst>
                <a:ext uri="{FF2B5EF4-FFF2-40B4-BE49-F238E27FC236}">
                  <a16:creationId xmlns:a16="http://schemas.microsoft.com/office/drawing/2014/main" id="{FF6C87BE-87F2-08AF-68EF-82DB7B64BDE5}"/>
                </a:ext>
              </a:extLst>
            </p:cNvPr>
            <p:cNvSpPr/>
            <p:nvPr/>
          </p:nvSpPr>
          <p:spPr>
            <a:xfrm>
              <a:off x="8668185" y="284257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8" name="Freeform 6442">
              <a:extLst>
                <a:ext uri="{FF2B5EF4-FFF2-40B4-BE49-F238E27FC236}">
                  <a16:creationId xmlns:a16="http://schemas.microsoft.com/office/drawing/2014/main" id="{46B2E515-DEAB-206E-B57C-926E1292BCDB}"/>
                </a:ext>
              </a:extLst>
            </p:cNvPr>
            <p:cNvSpPr/>
            <p:nvPr/>
          </p:nvSpPr>
          <p:spPr>
            <a:xfrm>
              <a:off x="865193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699" name="Freeform 6443">
              <a:extLst>
                <a:ext uri="{FF2B5EF4-FFF2-40B4-BE49-F238E27FC236}">
                  <a16:creationId xmlns:a16="http://schemas.microsoft.com/office/drawing/2014/main" id="{1504603B-436B-DEAC-B177-2BFEC9984F7B}"/>
                </a:ext>
              </a:extLst>
            </p:cNvPr>
            <p:cNvSpPr/>
            <p:nvPr/>
          </p:nvSpPr>
          <p:spPr>
            <a:xfrm>
              <a:off x="867008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0" name="Freeform 6444">
              <a:extLst>
                <a:ext uri="{FF2B5EF4-FFF2-40B4-BE49-F238E27FC236}">
                  <a16:creationId xmlns:a16="http://schemas.microsoft.com/office/drawing/2014/main" id="{C95BD48F-F516-C736-030D-7515BB46B63F}"/>
                </a:ext>
              </a:extLst>
            </p:cNvPr>
            <p:cNvSpPr/>
            <p:nvPr/>
          </p:nvSpPr>
          <p:spPr>
            <a:xfrm>
              <a:off x="865396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1" name="Freeform 6445">
              <a:extLst>
                <a:ext uri="{FF2B5EF4-FFF2-40B4-BE49-F238E27FC236}">
                  <a16:creationId xmlns:a16="http://schemas.microsoft.com/office/drawing/2014/main" id="{3BDAEB05-1CC4-E116-36F0-F9840FBA85FE}"/>
                </a:ext>
              </a:extLst>
            </p:cNvPr>
            <p:cNvSpPr/>
            <p:nvPr/>
          </p:nvSpPr>
          <p:spPr>
            <a:xfrm>
              <a:off x="86719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2" name="Freeform 6446">
              <a:extLst>
                <a:ext uri="{FF2B5EF4-FFF2-40B4-BE49-F238E27FC236}">
                  <a16:creationId xmlns:a16="http://schemas.microsoft.com/office/drawing/2014/main" id="{B2B2D9F5-847A-A919-B641-3601C3A3A4F5}"/>
                </a:ext>
              </a:extLst>
            </p:cNvPr>
            <p:cNvSpPr/>
            <p:nvPr/>
          </p:nvSpPr>
          <p:spPr>
            <a:xfrm>
              <a:off x="865396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3" name="Freeform 6447">
              <a:extLst>
                <a:ext uri="{FF2B5EF4-FFF2-40B4-BE49-F238E27FC236}">
                  <a16:creationId xmlns:a16="http://schemas.microsoft.com/office/drawing/2014/main" id="{E60A804F-EE60-6F33-B2E5-462299256BCB}"/>
                </a:ext>
              </a:extLst>
            </p:cNvPr>
            <p:cNvSpPr/>
            <p:nvPr/>
          </p:nvSpPr>
          <p:spPr>
            <a:xfrm>
              <a:off x="86719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4" name="Freeform 6448">
              <a:extLst>
                <a:ext uri="{FF2B5EF4-FFF2-40B4-BE49-F238E27FC236}">
                  <a16:creationId xmlns:a16="http://schemas.microsoft.com/office/drawing/2014/main" id="{30F052CF-C4D7-8714-E2B9-DC8B946B0E8A}"/>
                </a:ext>
              </a:extLst>
            </p:cNvPr>
            <p:cNvSpPr/>
            <p:nvPr/>
          </p:nvSpPr>
          <p:spPr>
            <a:xfrm>
              <a:off x="865599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5" name="Freeform 6449">
              <a:extLst>
                <a:ext uri="{FF2B5EF4-FFF2-40B4-BE49-F238E27FC236}">
                  <a16:creationId xmlns:a16="http://schemas.microsoft.com/office/drawing/2014/main" id="{195691C6-FB7F-36D0-B9B1-4B1301B973FE}"/>
                </a:ext>
              </a:extLst>
            </p:cNvPr>
            <p:cNvSpPr/>
            <p:nvPr/>
          </p:nvSpPr>
          <p:spPr>
            <a:xfrm>
              <a:off x="867402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6" name="Freeform 6450">
              <a:extLst>
                <a:ext uri="{FF2B5EF4-FFF2-40B4-BE49-F238E27FC236}">
                  <a16:creationId xmlns:a16="http://schemas.microsoft.com/office/drawing/2014/main" id="{7531B8BF-B8B6-779A-C894-EEB3C55B576D}"/>
                </a:ext>
              </a:extLst>
            </p:cNvPr>
            <p:cNvSpPr/>
            <p:nvPr/>
          </p:nvSpPr>
          <p:spPr>
            <a:xfrm>
              <a:off x="86657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7" name="Freeform 6451">
              <a:extLst>
                <a:ext uri="{FF2B5EF4-FFF2-40B4-BE49-F238E27FC236}">
                  <a16:creationId xmlns:a16="http://schemas.microsoft.com/office/drawing/2014/main" id="{1297CFEC-4279-2014-1258-BAD4C7F5E179}"/>
                </a:ext>
              </a:extLst>
            </p:cNvPr>
            <p:cNvSpPr/>
            <p:nvPr/>
          </p:nvSpPr>
          <p:spPr>
            <a:xfrm>
              <a:off x="86838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8" name="Freeform 6452">
              <a:extLst>
                <a:ext uri="{FF2B5EF4-FFF2-40B4-BE49-F238E27FC236}">
                  <a16:creationId xmlns:a16="http://schemas.microsoft.com/office/drawing/2014/main" id="{6D63DD12-4DBE-7AEC-2FA6-6416E0B687FB}"/>
                </a:ext>
              </a:extLst>
            </p:cNvPr>
            <p:cNvSpPr/>
            <p:nvPr/>
          </p:nvSpPr>
          <p:spPr>
            <a:xfrm>
              <a:off x="86657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09" name="Freeform 6453">
              <a:extLst>
                <a:ext uri="{FF2B5EF4-FFF2-40B4-BE49-F238E27FC236}">
                  <a16:creationId xmlns:a16="http://schemas.microsoft.com/office/drawing/2014/main" id="{2E186A81-83CF-4A7A-7B20-BB0C55DDABF9}"/>
                </a:ext>
              </a:extLst>
            </p:cNvPr>
            <p:cNvSpPr/>
            <p:nvPr/>
          </p:nvSpPr>
          <p:spPr>
            <a:xfrm>
              <a:off x="86838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0" name="Freeform 6454">
              <a:extLst>
                <a:ext uri="{FF2B5EF4-FFF2-40B4-BE49-F238E27FC236}">
                  <a16:creationId xmlns:a16="http://schemas.microsoft.com/office/drawing/2014/main" id="{5CCE9473-8ECB-5AA2-6C03-2F8AA3F43A5C}"/>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1" name="Freeform 6455">
              <a:extLst>
                <a:ext uri="{FF2B5EF4-FFF2-40B4-BE49-F238E27FC236}">
                  <a16:creationId xmlns:a16="http://schemas.microsoft.com/office/drawing/2014/main" id="{228AAAAC-3966-643A-9B81-B0AD031B0D33}"/>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2" name="Freeform 6456">
              <a:extLst>
                <a:ext uri="{FF2B5EF4-FFF2-40B4-BE49-F238E27FC236}">
                  <a16:creationId xmlns:a16="http://schemas.microsoft.com/office/drawing/2014/main" id="{E4418D4D-1C3E-3ACA-EA6D-9AC7E2B512B5}"/>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3" name="Freeform 6457">
              <a:extLst>
                <a:ext uri="{FF2B5EF4-FFF2-40B4-BE49-F238E27FC236}">
                  <a16:creationId xmlns:a16="http://schemas.microsoft.com/office/drawing/2014/main" id="{8B044B1C-C0D0-C261-D200-452A898B524B}"/>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4" name="Freeform 6458">
              <a:extLst>
                <a:ext uri="{FF2B5EF4-FFF2-40B4-BE49-F238E27FC236}">
                  <a16:creationId xmlns:a16="http://schemas.microsoft.com/office/drawing/2014/main" id="{75878ED6-2128-1872-51DE-1EA89CF96F39}"/>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5" name="Freeform 6459">
              <a:extLst>
                <a:ext uri="{FF2B5EF4-FFF2-40B4-BE49-F238E27FC236}">
                  <a16:creationId xmlns:a16="http://schemas.microsoft.com/office/drawing/2014/main" id="{F6AA64C0-A1BA-C608-F8DC-3A510B2D1A05}"/>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6" name="Freeform 6460">
              <a:extLst>
                <a:ext uri="{FF2B5EF4-FFF2-40B4-BE49-F238E27FC236}">
                  <a16:creationId xmlns:a16="http://schemas.microsoft.com/office/drawing/2014/main" id="{37DFD681-060E-3B54-E7B1-509EE738742D}"/>
                </a:ext>
              </a:extLst>
            </p:cNvPr>
            <p:cNvSpPr/>
            <p:nvPr/>
          </p:nvSpPr>
          <p:spPr>
            <a:xfrm>
              <a:off x="86697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7" name="Freeform 6461">
              <a:extLst>
                <a:ext uri="{FF2B5EF4-FFF2-40B4-BE49-F238E27FC236}">
                  <a16:creationId xmlns:a16="http://schemas.microsoft.com/office/drawing/2014/main" id="{E244BF0A-79E1-D7FD-FF93-821D01A4DE7C}"/>
                </a:ext>
              </a:extLst>
            </p:cNvPr>
            <p:cNvSpPr/>
            <p:nvPr/>
          </p:nvSpPr>
          <p:spPr>
            <a:xfrm>
              <a:off x="86877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8" name="Freeform 6462">
              <a:extLst>
                <a:ext uri="{FF2B5EF4-FFF2-40B4-BE49-F238E27FC236}">
                  <a16:creationId xmlns:a16="http://schemas.microsoft.com/office/drawing/2014/main" id="{6DD733E3-4D19-132C-013B-FB6E869BFEF8}"/>
                </a:ext>
              </a:extLst>
            </p:cNvPr>
            <p:cNvSpPr/>
            <p:nvPr/>
          </p:nvSpPr>
          <p:spPr>
            <a:xfrm>
              <a:off x="867161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19" name="Freeform 6463">
              <a:extLst>
                <a:ext uri="{FF2B5EF4-FFF2-40B4-BE49-F238E27FC236}">
                  <a16:creationId xmlns:a16="http://schemas.microsoft.com/office/drawing/2014/main" id="{9D76FE8A-BBDC-570A-C06E-58452B15FF58}"/>
                </a:ext>
              </a:extLst>
            </p:cNvPr>
            <p:cNvSpPr/>
            <p:nvPr/>
          </p:nvSpPr>
          <p:spPr>
            <a:xfrm>
              <a:off x="868964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0" name="Freeform 6464">
              <a:extLst>
                <a:ext uri="{FF2B5EF4-FFF2-40B4-BE49-F238E27FC236}">
                  <a16:creationId xmlns:a16="http://schemas.microsoft.com/office/drawing/2014/main" id="{C1E33B56-751A-0C2A-5891-552B5C2B28CE}"/>
                </a:ext>
              </a:extLst>
            </p:cNvPr>
            <p:cNvSpPr/>
            <p:nvPr/>
          </p:nvSpPr>
          <p:spPr>
            <a:xfrm>
              <a:off x="867161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1" name="Freeform 6465">
              <a:extLst>
                <a:ext uri="{FF2B5EF4-FFF2-40B4-BE49-F238E27FC236}">
                  <a16:creationId xmlns:a16="http://schemas.microsoft.com/office/drawing/2014/main" id="{50E5AEB1-2BD3-3CA6-1F71-AA254D5FDCEA}"/>
                </a:ext>
              </a:extLst>
            </p:cNvPr>
            <p:cNvSpPr/>
            <p:nvPr/>
          </p:nvSpPr>
          <p:spPr>
            <a:xfrm>
              <a:off x="868964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2" name="Freeform 6466">
              <a:extLst>
                <a:ext uri="{FF2B5EF4-FFF2-40B4-BE49-F238E27FC236}">
                  <a16:creationId xmlns:a16="http://schemas.microsoft.com/office/drawing/2014/main" id="{C2ED10C2-C501-5545-CDF5-387484B23317}"/>
                </a:ext>
              </a:extLst>
            </p:cNvPr>
            <p:cNvSpPr/>
            <p:nvPr/>
          </p:nvSpPr>
          <p:spPr>
            <a:xfrm>
              <a:off x="8675549"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3" name="Freeform 6467">
              <a:extLst>
                <a:ext uri="{FF2B5EF4-FFF2-40B4-BE49-F238E27FC236}">
                  <a16:creationId xmlns:a16="http://schemas.microsoft.com/office/drawing/2014/main" id="{F2E00592-17AC-9530-E827-0F803304BFF7}"/>
                </a:ext>
              </a:extLst>
            </p:cNvPr>
            <p:cNvSpPr/>
            <p:nvPr/>
          </p:nvSpPr>
          <p:spPr>
            <a:xfrm>
              <a:off x="869357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4" name="Freeform 6468">
              <a:extLst>
                <a:ext uri="{FF2B5EF4-FFF2-40B4-BE49-F238E27FC236}">
                  <a16:creationId xmlns:a16="http://schemas.microsoft.com/office/drawing/2014/main" id="{F26D8BE4-FDC4-BDC7-78CA-FDC6927BD191}"/>
                </a:ext>
              </a:extLst>
            </p:cNvPr>
            <p:cNvSpPr/>
            <p:nvPr/>
          </p:nvSpPr>
          <p:spPr>
            <a:xfrm>
              <a:off x="8675549"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5" name="Freeform 6469">
              <a:extLst>
                <a:ext uri="{FF2B5EF4-FFF2-40B4-BE49-F238E27FC236}">
                  <a16:creationId xmlns:a16="http://schemas.microsoft.com/office/drawing/2014/main" id="{282DD111-E1EF-0314-B64A-623DAEFBCE44}"/>
                </a:ext>
              </a:extLst>
            </p:cNvPr>
            <p:cNvSpPr/>
            <p:nvPr/>
          </p:nvSpPr>
          <p:spPr>
            <a:xfrm>
              <a:off x="869357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6" name="Freeform 6470">
              <a:extLst>
                <a:ext uri="{FF2B5EF4-FFF2-40B4-BE49-F238E27FC236}">
                  <a16:creationId xmlns:a16="http://schemas.microsoft.com/office/drawing/2014/main" id="{F82D8EAE-4C0F-BF2D-351C-ED466E9F9A71}"/>
                </a:ext>
              </a:extLst>
            </p:cNvPr>
            <p:cNvSpPr/>
            <p:nvPr/>
          </p:nvSpPr>
          <p:spPr>
            <a:xfrm>
              <a:off x="867745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7" name="Freeform 6471">
              <a:extLst>
                <a:ext uri="{FF2B5EF4-FFF2-40B4-BE49-F238E27FC236}">
                  <a16:creationId xmlns:a16="http://schemas.microsoft.com/office/drawing/2014/main" id="{97613E6A-44B6-3EA1-B7B7-A557482E07DE}"/>
                </a:ext>
              </a:extLst>
            </p:cNvPr>
            <p:cNvSpPr/>
            <p:nvPr/>
          </p:nvSpPr>
          <p:spPr>
            <a:xfrm>
              <a:off x="869548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8" name="Freeform 6472">
              <a:extLst>
                <a:ext uri="{FF2B5EF4-FFF2-40B4-BE49-F238E27FC236}">
                  <a16:creationId xmlns:a16="http://schemas.microsoft.com/office/drawing/2014/main" id="{C7147BF6-F543-A9D0-84B3-18C1895B3740}"/>
                </a:ext>
              </a:extLst>
            </p:cNvPr>
            <p:cNvSpPr/>
            <p:nvPr/>
          </p:nvSpPr>
          <p:spPr>
            <a:xfrm>
              <a:off x="868342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29" name="Freeform 6473">
              <a:extLst>
                <a:ext uri="{FF2B5EF4-FFF2-40B4-BE49-F238E27FC236}">
                  <a16:creationId xmlns:a16="http://schemas.microsoft.com/office/drawing/2014/main" id="{1657BFFA-BBB8-88B8-F997-2AA7192E26D8}"/>
                </a:ext>
              </a:extLst>
            </p:cNvPr>
            <p:cNvSpPr/>
            <p:nvPr/>
          </p:nvSpPr>
          <p:spPr>
            <a:xfrm>
              <a:off x="87014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0" name="Freeform 6474">
              <a:extLst>
                <a:ext uri="{FF2B5EF4-FFF2-40B4-BE49-F238E27FC236}">
                  <a16:creationId xmlns:a16="http://schemas.microsoft.com/office/drawing/2014/main" id="{61DF2EDB-BD5F-613B-886F-9CE1AF0C99AC}"/>
                </a:ext>
              </a:extLst>
            </p:cNvPr>
            <p:cNvSpPr/>
            <p:nvPr/>
          </p:nvSpPr>
          <p:spPr>
            <a:xfrm>
              <a:off x="868342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1" name="Freeform 6475">
              <a:extLst>
                <a:ext uri="{FF2B5EF4-FFF2-40B4-BE49-F238E27FC236}">
                  <a16:creationId xmlns:a16="http://schemas.microsoft.com/office/drawing/2014/main" id="{0B73CAB8-A908-9253-62DF-FB57778456AA}"/>
                </a:ext>
              </a:extLst>
            </p:cNvPr>
            <p:cNvSpPr/>
            <p:nvPr/>
          </p:nvSpPr>
          <p:spPr>
            <a:xfrm>
              <a:off x="87014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2" name="Freeform 6476">
              <a:extLst>
                <a:ext uri="{FF2B5EF4-FFF2-40B4-BE49-F238E27FC236}">
                  <a16:creationId xmlns:a16="http://schemas.microsoft.com/office/drawing/2014/main" id="{110CF878-EB7A-BC57-7AEF-BFBA447DAC71}"/>
                </a:ext>
              </a:extLst>
            </p:cNvPr>
            <p:cNvSpPr/>
            <p:nvPr/>
          </p:nvSpPr>
          <p:spPr>
            <a:xfrm>
              <a:off x="868735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3" name="Freeform 6477">
              <a:extLst>
                <a:ext uri="{FF2B5EF4-FFF2-40B4-BE49-F238E27FC236}">
                  <a16:creationId xmlns:a16="http://schemas.microsoft.com/office/drawing/2014/main" id="{386D6EA7-0C03-FE52-5897-A6CACF3E7BC1}"/>
                </a:ext>
              </a:extLst>
            </p:cNvPr>
            <p:cNvSpPr/>
            <p:nvPr/>
          </p:nvSpPr>
          <p:spPr>
            <a:xfrm>
              <a:off x="870538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4" name="Freeform 6478">
              <a:extLst>
                <a:ext uri="{FF2B5EF4-FFF2-40B4-BE49-F238E27FC236}">
                  <a16:creationId xmlns:a16="http://schemas.microsoft.com/office/drawing/2014/main" id="{43E06EC3-A684-D8D8-28F1-27AAAF058D83}"/>
                </a:ext>
              </a:extLst>
            </p:cNvPr>
            <p:cNvSpPr/>
            <p:nvPr/>
          </p:nvSpPr>
          <p:spPr>
            <a:xfrm>
              <a:off x="868926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5" name="Freeform 6479">
              <a:extLst>
                <a:ext uri="{FF2B5EF4-FFF2-40B4-BE49-F238E27FC236}">
                  <a16:creationId xmlns:a16="http://schemas.microsoft.com/office/drawing/2014/main" id="{409D4094-95FC-98B9-BA50-FD310AF62A02}"/>
                </a:ext>
              </a:extLst>
            </p:cNvPr>
            <p:cNvSpPr/>
            <p:nvPr/>
          </p:nvSpPr>
          <p:spPr>
            <a:xfrm>
              <a:off x="870729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6" name="Freeform 6480">
              <a:extLst>
                <a:ext uri="{FF2B5EF4-FFF2-40B4-BE49-F238E27FC236}">
                  <a16:creationId xmlns:a16="http://schemas.microsoft.com/office/drawing/2014/main" id="{E41D6AF7-AD72-28D8-DB3E-5A236E58D869}"/>
                </a:ext>
              </a:extLst>
            </p:cNvPr>
            <p:cNvSpPr/>
            <p:nvPr/>
          </p:nvSpPr>
          <p:spPr>
            <a:xfrm>
              <a:off x="869510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7" name="Freeform 6481">
              <a:extLst>
                <a:ext uri="{FF2B5EF4-FFF2-40B4-BE49-F238E27FC236}">
                  <a16:creationId xmlns:a16="http://schemas.microsoft.com/office/drawing/2014/main" id="{01C8E1E0-3B90-E434-D43E-6D20D686988A}"/>
                </a:ext>
              </a:extLst>
            </p:cNvPr>
            <p:cNvSpPr/>
            <p:nvPr/>
          </p:nvSpPr>
          <p:spPr>
            <a:xfrm>
              <a:off x="871325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8" name="Freeform 6482">
              <a:extLst>
                <a:ext uri="{FF2B5EF4-FFF2-40B4-BE49-F238E27FC236}">
                  <a16:creationId xmlns:a16="http://schemas.microsoft.com/office/drawing/2014/main" id="{F5CCE8A6-D2FD-FE7E-3E82-54951AC424D7}"/>
                </a:ext>
              </a:extLst>
            </p:cNvPr>
            <p:cNvSpPr/>
            <p:nvPr/>
          </p:nvSpPr>
          <p:spPr>
            <a:xfrm>
              <a:off x="8697133"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39" name="Freeform 6483">
              <a:extLst>
                <a:ext uri="{FF2B5EF4-FFF2-40B4-BE49-F238E27FC236}">
                  <a16:creationId xmlns:a16="http://schemas.microsoft.com/office/drawing/2014/main" id="{8EAEDD40-9C8A-6841-FF4D-055B9CD2D105}"/>
                </a:ext>
              </a:extLst>
            </p:cNvPr>
            <p:cNvSpPr/>
            <p:nvPr/>
          </p:nvSpPr>
          <p:spPr>
            <a:xfrm>
              <a:off x="871516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0" name="Freeform 6484">
              <a:extLst>
                <a:ext uri="{FF2B5EF4-FFF2-40B4-BE49-F238E27FC236}">
                  <a16:creationId xmlns:a16="http://schemas.microsoft.com/office/drawing/2014/main" id="{F997B467-A0CE-E106-64FE-20CD98C667DC}"/>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1" name="Freeform 6485">
              <a:extLst>
                <a:ext uri="{FF2B5EF4-FFF2-40B4-BE49-F238E27FC236}">
                  <a16:creationId xmlns:a16="http://schemas.microsoft.com/office/drawing/2014/main" id="{97A2B465-430C-B514-3BE9-13293E5D166F}"/>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2" name="Freeform 6486">
              <a:extLst>
                <a:ext uri="{FF2B5EF4-FFF2-40B4-BE49-F238E27FC236}">
                  <a16:creationId xmlns:a16="http://schemas.microsoft.com/office/drawing/2014/main" id="{A0D201D5-D0A3-AFE0-EEE7-4E1F1E1F39A6}"/>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3" name="Freeform 6487">
              <a:extLst>
                <a:ext uri="{FF2B5EF4-FFF2-40B4-BE49-F238E27FC236}">
                  <a16:creationId xmlns:a16="http://schemas.microsoft.com/office/drawing/2014/main" id="{F0804623-7604-94DC-81EF-D732538C9B57}"/>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4" name="Freeform 6488">
              <a:extLst>
                <a:ext uri="{FF2B5EF4-FFF2-40B4-BE49-F238E27FC236}">
                  <a16:creationId xmlns:a16="http://schemas.microsoft.com/office/drawing/2014/main" id="{732CCBE2-BFB2-E93F-796C-0B56AA84E1C8}"/>
                </a:ext>
              </a:extLst>
            </p:cNvPr>
            <p:cNvSpPr/>
            <p:nvPr/>
          </p:nvSpPr>
          <p:spPr>
            <a:xfrm>
              <a:off x="869903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5" name="Freeform 6489">
              <a:extLst>
                <a:ext uri="{FF2B5EF4-FFF2-40B4-BE49-F238E27FC236}">
                  <a16:creationId xmlns:a16="http://schemas.microsoft.com/office/drawing/2014/main" id="{42BF0BF1-155B-25B6-1297-50159BC74E11}"/>
                </a:ext>
              </a:extLst>
            </p:cNvPr>
            <p:cNvSpPr/>
            <p:nvPr/>
          </p:nvSpPr>
          <p:spPr>
            <a:xfrm>
              <a:off x="871719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6" name="Freeform 6490">
              <a:extLst>
                <a:ext uri="{FF2B5EF4-FFF2-40B4-BE49-F238E27FC236}">
                  <a16:creationId xmlns:a16="http://schemas.microsoft.com/office/drawing/2014/main" id="{CA3E17B9-2708-8ACB-9AC3-4D5845CCB62D}"/>
                </a:ext>
              </a:extLst>
            </p:cNvPr>
            <p:cNvSpPr/>
            <p:nvPr/>
          </p:nvSpPr>
          <p:spPr>
            <a:xfrm>
              <a:off x="870094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7" name="Freeform 6491">
              <a:extLst>
                <a:ext uri="{FF2B5EF4-FFF2-40B4-BE49-F238E27FC236}">
                  <a16:creationId xmlns:a16="http://schemas.microsoft.com/office/drawing/2014/main" id="{508BDF81-712B-62A3-E1BB-39CF69BFF9E3}"/>
                </a:ext>
              </a:extLst>
            </p:cNvPr>
            <p:cNvSpPr/>
            <p:nvPr/>
          </p:nvSpPr>
          <p:spPr>
            <a:xfrm>
              <a:off x="871909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8" name="Freeform 6492">
              <a:extLst>
                <a:ext uri="{FF2B5EF4-FFF2-40B4-BE49-F238E27FC236}">
                  <a16:creationId xmlns:a16="http://schemas.microsoft.com/office/drawing/2014/main" id="{D136F1E0-7023-6A93-8FB5-3C2B5DBFDA19}"/>
                </a:ext>
              </a:extLst>
            </p:cNvPr>
            <p:cNvSpPr/>
            <p:nvPr/>
          </p:nvSpPr>
          <p:spPr>
            <a:xfrm>
              <a:off x="8702974"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49" name="Freeform 6493">
              <a:extLst>
                <a:ext uri="{FF2B5EF4-FFF2-40B4-BE49-F238E27FC236}">
                  <a16:creationId xmlns:a16="http://schemas.microsoft.com/office/drawing/2014/main" id="{E0899BAC-C01A-CD85-DB91-740F04A21C77}"/>
                </a:ext>
              </a:extLst>
            </p:cNvPr>
            <p:cNvSpPr/>
            <p:nvPr/>
          </p:nvSpPr>
          <p:spPr>
            <a:xfrm>
              <a:off x="872100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0" name="Freeform 6494">
              <a:extLst>
                <a:ext uri="{FF2B5EF4-FFF2-40B4-BE49-F238E27FC236}">
                  <a16:creationId xmlns:a16="http://schemas.microsoft.com/office/drawing/2014/main" id="{6035EF6F-0C6D-C2F7-C9C4-916C8E002F38}"/>
                </a:ext>
              </a:extLst>
            </p:cNvPr>
            <p:cNvSpPr/>
            <p:nvPr/>
          </p:nvSpPr>
          <p:spPr>
            <a:xfrm>
              <a:off x="870894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1" name="Freeform 6495">
              <a:extLst>
                <a:ext uri="{FF2B5EF4-FFF2-40B4-BE49-F238E27FC236}">
                  <a16:creationId xmlns:a16="http://schemas.microsoft.com/office/drawing/2014/main" id="{35851E6E-D3F3-DAE2-F3A9-1D47B9E0F09E}"/>
                </a:ext>
              </a:extLst>
            </p:cNvPr>
            <p:cNvSpPr/>
            <p:nvPr/>
          </p:nvSpPr>
          <p:spPr>
            <a:xfrm>
              <a:off x="87269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2" name="Freeform 6496">
              <a:extLst>
                <a:ext uri="{FF2B5EF4-FFF2-40B4-BE49-F238E27FC236}">
                  <a16:creationId xmlns:a16="http://schemas.microsoft.com/office/drawing/2014/main" id="{B430FFD2-740C-6828-E04D-F965FE2D8DDD}"/>
                </a:ext>
              </a:extLst>
            </p:cNvPr>
            <p:cNvSpPr/>
            <p:nvPr/>
          </p:nvSpPr>
          <p:spPr>
            <a:xfrm>
              <a:off x="870894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3" name="Freeform 6497">
              <a:extLst>
                <a:ext uri="{FF2B5EF4-FFF2-40B4-BE49-F238E27FC236}">
                  <a16:creationId xmlns:a16="http://schemas.microsoft.com/office/drawing/2014/main" id="{4B941D85-C98B-BC81-4475-C56E67B2547F}"/>
                </a:ext>
              </a:extLst>
            </p:cNvPr>
            <p:cNvSpPr/>
            <p:nvPr/>
          </p:nvSpPr>
          <p:spPr>
            <a:xfrm>
              <a:off x="87269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4" name="Freeform 6498">
              <a:extLst>
                <a:ext uri="{FF2B5EF4-FFF2-40B4-BE49-F238E27FC236}">
                  <a16:creationId xmlns:a16="http://schemas.microsoft.com/office/drawing/2014/main" id="{B3DEEA03-833C-6C74-E2E5-27C9E8EB0050}"/>
                </a:ext>
              </a:extLst>
            </p:cNvPr>
            <p:cNvSpPr/>
            <p:nvPr/>
          </p:nvSpPr>
          <p:spPr>
            <a:xfrm>
              <a:off x="871084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5" name="Freeform 6499">
              <a:extLst>
                <a:ext uri="{FF2B5EF4-FFF2-40B4-BE49-F238E27FC236}">
                  <a16:creationId xmlns:a16="http://schemas.microsoft.com/office/drawing/2014/main" id="{5055463D-D1CE-8B57-77FF-E2905A15721F}"/>
                </a:ext>
              </a:extLst>
            </p:cNvPr>
            <p:cNvSpPr/>
            <p:nvPr/>
          </p:nvSpPr>
          <p:spPr>
            <a:xfrm>
              <a:off x="872887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6" name="Freeform 6500">
              <a:extLst>
                <a:ext uri="{FF2B5EF4-FFF2-40B4-BE49-F238E27FC236}">
                  <a16:creationId xmlns:a16="http://schemas.microsoft.com/office/drawing/2014/main" id="{3E409449-C0AF-3C81-4A1E-E1F901A12A7B}"/>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7" name="Freeform 6501">
              <a:extLst>
                <a:ext uri="{FF2B5EF4-FFF2-40B4-BE49-F238E27FC236}">
                  <a16:creationId xmlns:a16="http://schemas.microsoft.com/office/drawing/2014/main" id="{C74AFFA9-4768-0108-B1FE-C3421278CCCE}"/>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8" name="Freeform 6502">
              <a:extLst>
                <a:ext uri="{FF2B5EF4-FFF2-40B4-BE49-F238E27FC236}">
                  <a16:creationId xmlns:a16="http://schemas.microsoft.com/office/drawing/2014/main" id="{E3CBBCBD-9E79-AFFA-EAB2-5F78DCEED1F5}"/>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59" name="Freeform 6503">
              <a:extLst>
                <a:ext uri="{FF2B5EF4-FFF2-40B4-BE49-F238E27FC236}">
                  <a16:creationId xmlns:a16="http://schemas.microsoft.com/office/drawing/2014/main" id="{57E31F67-B694-8BA9-8B03-E0FD6BD66C06}"/>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0" name="Freeform 6504">
              <a:extLst>
                <a:ext uri="{FF2B5EF4-FFF2-40B4-BE49-F238E27FC236}">
                  <a16:creationId xmlns:a16="http://schemas.microsoft.com/office/drawing/2014/main" id="{3CEFB8D2-1BCC-DD26-5B9F-3A37D09623DD}"/>
                </a:ext>
              </a:extLst>
            </p:cNvPr>
            <p:cNvSpPr/>
            <p:nvPr/>
          </p:nvSpPr>
          <p:spPr>
            <a:xfrm>
              <a:off x="871668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1" name="Freeform 6505">
              <a:extLst>
                <a:ext uri="{FF2B5EF4-FFF2-40B4-BE49-F238E27FC236}">
                  <a16:creationId xmlns:a16="http://schemas.microsoft.com/office/drawing/2014/main" id="{3EBD321B-52BF-7EC1-DA93-7A36FBEEB082}"/>
                </a:ext>
              </a:extLst>
            </p:cNvPr>
            <p:cNvSpPr/>
            <p:nvPr/>
          </p:nvSpPr>
          <p:spPr>
            <a:xfrm>
              <a:off x="873471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2" name="Freeform 6506">
              <a:extLst>
                <a:ext uri="{FF2B5EF4-FFF2-40B4-BE49-F238E27FC236}">
                  <a16:creationId xmlns:a16="http://schemas.microsoft.com/office/drawing/2014/main" id="{DCB659B1-70F4-E66B-B2DB-048A3A843A58}"/>
                </a:ext>
              </a:extLst>
            </p:cNvPr>
            <p:cNvSpPr/>
            <p:nvPr/>
          </p:nvSpPr>
          <p:spPr>
            <a:xfrm>
              <a:off x="871871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3" name="Freeform 6507">
              <a:extLst>
                <a:ext uri="{FF2B5EF4-FFF2-40B4-BE49-F238E27FC236}">
                  <a16:creationId xmlns:a16="http://schemas.microsoft.com/office/drawing/2014/main" id="{BB9B028A-6AE8-A02A-4A7B-AB7721AAF90A}"/>
                </a:ext>
              </a:extLst>
            </p:cNvPr>
            <p:cNvSpPr/>
            <p:nvPr/>
          </p:nvSpPr>
          <p:spPr>
            <a:xfrm>
              <a:off x="873674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4" name="Freeform 6508">
              <a:extLst>
                <a:ext uri="{FF2B5EF4-FFF2-40B4-BE49-F238E27FC236}">
                  <a16:creationId xmlns:a16="http://schemas.microsoft.com/office/drawing/2014/main" id="{0AB5391B-4CFC-A05B-0E7D-2343CC668D4F}"/>
                </a:ext>
              </a:extLst>
            </p:cNvPr>
            <p:cNvSpPr/>
            <p:nvPr/>
          </p:nvSpPr>
          <p:spPr>
            <a:xfrm>
              <a:off x="872062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5" name="Freeform 6509">
              <a:extLst>
                <a:ext uri="{FF2B5EF4-FFF2-40B4-BE49-F238E27FC236}">
                  <a16:creationId xmlns:a16="http://schemas.microsoft.com/office/drawing/2014/main" id="{33FA03F5-2A84-95B9-260C-D4656390ACCA}"/>
                </a:ext>
              </a:extLst>
            </p:cNvPr>
            <p:cNvSpPr/>
            <p:nvPr/>
          </p:nvSpPr>
          <p:spPr>
            <a:xfrm>
              <a:off x="873865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6" name="Freeform 6510">
              <a:extLst>
                <a:ext uri="{FF2B5EF4-FFF2-40B4-BE49-F238E27FC236}">
                  <a16:creationId xmlns:a16="http://schemas.microsoft.com/office/drawing/2014/main" id="{66D763EA-6F69-F1FF-B611-3BA3F07322DC}"/>
                </a:ext>
              </a:extLst>
            </p:cNvPr>
            <p:cNvSpPr/>
            <p:nvPr/>
          </p:nvSpPr>
          <p:spPr>
            <a:xfrm>
              <a:off x="872455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7" name="Freeform 6511">
              <a:extLst>
                <a:ext uri="{FF2B5EF4-FFF2-40B4-BE49-F238E27FC236}">
                  <a16:creationId xmlns:a16="http://schemas.microsoft.com/office/drawing/2014/main" id="{21161CC6-1EF3-2D75-86C5-2E7816BD1F66}"/>
                </a:ext>
              </a:extLst>
            </p:cNvPr>
            <p:cNvSpPr/>
            <p:nvPr/>
          </p:nvSpPr>
          <p:spPr>
            <a:xfrm>
              <a:off x="874258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8" name="Freeform 6512">
              <a:extLst>
                <a:ext uri="{FF2B5EF4-FFF2-40B4-BE49-F238E27FC236}">
                  <a16:creationId xmlns:a16="http://schemas.microsoft.com/office/drawing/2014/main" id="{F9A963FA-E8F3-FF13-FB00-111ED2063422}"/>
                </a:ext>
              </a:extLst>
            </p:cNvPr>
            <p:cNvSpPr/>
            <p:nvPr/>
          </p:nvSpPr>
          <p:spPr>
            <a:xfrm>
              <a:off x="872455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69" name="Freeform 6513">
              <a:extLst>
                <a:ext uri="{FF2B5EF4-FFF2-40B4-BE49-F238E27FC236}">
                  <a16:creationId xmlns:a16="http://schemas.microsoft.com/office/drawing/2014/main" id="{2AB1A8CF-9764-F0F9-FC0B-7BDD4CB48372}"/>
                </a:ext>
              </a:extLst>
            </p:cNvPr>
            <p:cNvSpPr/>
            <p:nvPr/>
          </p:nvSpPr>
          <p:spPr>
            <a:xfrm>
              <a:off x="874258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0" name="Freeform 6514">
              <a:extLst>
                <a:ext uri="{FF2B5EF4-FFF2-40B4-BE49-F238E27FC236}">
                  <a16:creationId xmlns:a16="http://schemas.microsoft.com/office/drawing/2014/main" id="{D38D81CA-48F9-E674-3A54-D0C9DDF7DDCB}"/>
                </a:ext>
              </a:extLst>
            </p:cNvPr>
            <p:cNvSpPr/>
            <p:nvPr/>
          </p:nvSpPr>
          <p:spPr>
            <a:xfrm>
              <a:off x="8734335"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1" name="Freeform 6515">
              <a:extLst>
                <a:ext uri="{FF2B5EF4-FFF2-40B4-BE49-F238E27FC236}">
                  <a16:creationId xmlns:a16="http://schemas.microsoft.com/office/drawing/2014/main" id="{32907800-D00D-68B6-03B1-3D6BB58C14D0}"/>
                </a:ext>
              </a:extLst>
            </p:cNvPr>
            <p:cNvSpPr/>
            <p:nvPr/>
          </p:nvSpPr>
          <p:spPr>
            <a:xfrm>
              <a:off x="875236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2" name="Freeform 6516">
              <a:extLst>
                <a:ext uri="{FF2B5EF4-FFF2-40B4-BE49-F238E27FC236}">
                  <a16:creationId xmlns:a16="http://schemas.microsoft.com/office/drawing/2014/main" id="{F2E3CBFC-18DF-6633-E019-1139F884E09A}"/>
                </a:ext>
              </a:extLst>
            </p:cNvPr>
            <p:cNvSpPr/>
            <p:nvPr/>
          </p:nvSpPr>
          <p:spPr>
            <a:xfrm>
              <a:off x="8734335"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3" name="Freeform 6517">
              <a:extLst>
                <a:ext uri="{FF2B5EF4-FFF2-40B4-BE49-F238E27FC236}">
                  <a16:creationId xmlns:a16="http://schemas.microsoft.com/office/drawing/2014/main" id="{7EB2E93A-9622-9971-07E5-AB949947A7C0}"/>
                </a:ext>
              </a:extLst>
            </p:cNvPr>
            <p:cNvSpPr/>
            <p:nvPr/>
          </p:nvSpPr>
          <p:spPr>
            <a:xfrm>
              <a:off x="875236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4" name="Freeform 6518">
              <a:extLst>
                <a:ext uri="{FF2B5EF4-FFF2-40B4-BE49-F238E27FC236}">
                  <a16:creationId xmlns:a16="http://schemas.microsoft.com/office/drawing/2014/main" id="{E588F9C1-3FF9-3748-44D4-412420734088}"/>
                </a:ext>
              </a:extLst>
            </p:cNvPr>
            <p:cNvSpPr/>
            <p:nvPr/>
          </p:nvSpPr>
          <p:spPr>
            <a:xfrm>
              <a:off x="874220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5" name="Freeform 6519">
              <a:extLst>
                <a:ext uri="{FF2B5EF4-FFF2-40B4-BE49-F238E27FC236}">
                  <a16:creationId xmlns:a16="http://schemas.microsoft.com/office/drawing/2014/main" id="{840C07DC-B7FB-BAE0-6AE7-C2253D5931CB}"/>
                </a:ext>
              </a:extLst>
            </p:cNvPr>
            <p:cNvSpPr/>
            <p:nvPr/>
          </p:nvSpPr>
          <p:spPr>
            <a:xfrm>
              <a:off x="876023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6" name="Freeform 6520">
              <a:extLst>
                <a:ext uri="{FF2B5EF4-FFF2-40B4-BE49-F238E27FC236}">
                  <a16:creationId xmlns:a16="http://schemas.microsoft.com/office/drawing/2014/main" id="{44497405-DB82-9B0A-2237-DC05697F3781}"/>
                </a:ext>
              </a:extLst>
            </p:cNvPr>
            <p:cNvSpPr/>
            <p:nvPr/>
          </p:nvSpPr>
          <p:spPr>
            <a:xfrm>
              <a:off x="8742207"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7" name="Freeform 6521">
              <a:extLst>
                <a:ext uri="{FF2B5EF4-FFF2-40B4-BE49-F238E27FC236}">
                  <a16:creationId xmlns:a16="http://schemas.microsoft.com/office/drawing/2014/main" id="{222451BC-4C19-34D1-3579-A2742A029E5D}"/>
                </a:ext>
              </a:extLst>
            </p:cNvPr>
            <p:cNvSpPr/>
            <p:nvPr/>
          </p:nvSpPr>
          <p:spPr>
            <a:xfrm>
              <a:off x="876023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8" name="Freeform 6522">
              <a:extLst>
                <a:ext uri="{FF2B5EF4-FFF2-40B4-BE49-F238E27FC236}">
                  <a16:creationId xmlns:a16="http://schemas.microsoft.com/office/drawing/2014/main" id="{8405B42F-077C-3773-3E48-DAD71E5F84AB}"/>
                </a:ext>
              </a:extLst>
            </p:cNvPr>
            <p:cNvSpPr/>
            <p:nvPr/>
          </p:nvSpPr>
          <p:spPr>
            <a:xfrm>
              <a:off x="8746143"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79" name="Freeform 6523">
              <a:extLst>
                <a:ext uri="{FF2B5EF4-FFF2-40B4-BE49-F238E27FC236}">
                  <a16:creationId xmlns:a16="http://schemas.microsoft.com/office/drawing/2014/main" id="{356D429B-D324-A3F1-3992-180295013187}"/>
                </a:ext>
              </a:extLst>
            </p:cNvPr>
            <p:cNvSpPr/>
            <p:nvPr/>
          </p:nvSpPr>
          <p:spPr>
            <a:xfrm>
              <a:off x="876417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0" name="Freeform 6524">
              <a:extLst>
                <a:ext uri="{FF2B5EF4-FFF2-40B4-BE49-F238E27FC236}">
                  <a16:creationId xmlns:a16="http://schemas.microsoft.com/office/drawing/2014/main" id="{58F7A3C4-DFFA-59E5-F962-D2A048AC0468}"/>
                </a:ext>
              </a:extLst>
            </p:cNvPr>
            <p:cNvSpPr/>
            <p:nvPr/>
          </p:nvSpPr>
          <p:spPr>
            <a:xfrm>
              <a:off x="8749952"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1" name="Freeform 6525">
              <a:extLst>
                <a:ext uri="{FF2B5EF4-FFF2-40B4-BE49-F238E27FC236}">
                  <a16:creationId xmlns:a16="http://schemas.microsoft.com/office/drawing/2014/main" id="{D7B8E345-E726-ECB2-5D8F-492F7B71EC3E}"/>
                </a:ext>
              </a:extLst>
            </p:cNvPr>
            <p:cNvSpPr/>
            <p:nvPr/>
          </p:nvSpPr>
          <p:spPr>
            <a:xfrm>
              <a:off x="876798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2" name="Freeform 6526">
              <a:extLst>
                <a:ext uri="{FF2B5EF4-FFF2-40B4-BE49-F238E27FC236}">
                  <a16:creationId xmlns:a16="http://schemas.microsoft.com/office/drawing/2014/main" id="{B357D822-50AD-31D8-3E49-53664B6EF821}"/>
                </a:ext>
              </a:extLst>
            </p:cNvPr>
            <p:cNvSpPr/>
            <p:nvPr/>
          </p:nvSpPr>
          <p:spPr>
            <a:xfrm>
              <a:off x="8753888"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3" name="Freeform 6527">
              <a:extLst>
                <a:ext uri="{FF2B5EF4-FFF2-40B4-BE49-F238E27FC236}">
                  <a16:creationId xmlns:a16="http://schemas.microsoft.com/office/drawing/2014/main" id="{5FFEF904-4468-08DB-E65E-274B90495CE7}"/>
                </a:ext>
              </a:extLst>
            </p:cNvPr>
            <p:cNvSpPr/>
            <p:nvPr/>
          </p:nvSpPr>
          <p:spPr>
            <a:xfrm>
              <a:off x="877191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4" name="Freeform 6528">
              <a:extLst>
                <a:ext uri="{FF2B5EF4-FFF2-40B4-BE49-F238E27FC236}">
                  <a16:creationId xmlns:a16="http://schemas.microsoft.com/office/drawing/2014/main" id="{951394FF-4728-993D-9B27-28EE3109ED4B}"/>
                </a:ext>
              </a:extLst>
            </p:cNvPr>
            <p:cNvSpPr/>
            <p:nvPr/>
          </p:nvSpPr>
          <p:spPr>
            <a:xfrm>
              <a:off x="875782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5" name="Freeform 6529">
              <a:extLst>
                <a:ext uri="{FF2B5EF4-FFF2-40B4-BE49-F238E27FC236}">
                  <a16:creationId xmlns:a16="http://schemas.microsoft.com/office/drawing/2014/main" id="{8981F190-07E9-7DC7-84C9-27AA0D794BB4}"/>
                </a:ext>
              </a:extLst>
            </p:cNvPr>
            <p:cNvSpPr/>
            <p:nvPr/>
          </p:nvSpPr>
          <p:spPr>
            <a:xfrm>
              <a:off x="877598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6" name="Freeform 6530">
              <a:extLst>
                <a:ext uri="{FF2B5EF4-FFF2-40B4-BE49-F238E27FC236}">
                  <a16:creationId xmlns:a16="http://schemas.microsoft.com/office/drawing/2014/main" id="{76B79C79-CFC3-55F1-46F6-FF3728DB2076}"/>
                </a:ext>
              </a:extLst>
            </p:cNvPr>
            <p:cNvSpPr/>
            <p:nvPr/>
          </p:nvSpPr>
          <p:spPr>
            <a:xfrm>
              <a:off x="8759855"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7" name="Freeform 6531">
              <a:extLst>
                <a:ext uri="{FF2B5EF4-FFF2-40B4-BE49-F238E27FC236}">
                  <a16:creationId xmlns:a16="http://schemas.microsoft.com/office/drawing/2014/main" id="{B83211EC-DA4A-4FF6-478A-AA46B36B37D1}"/>
                </a:ext>
              </a:extLst>
            </p:cNvPr>
            <p:cNvSpPr/>
            <p:nvPr/>
          </p:nvSpPr>
          <p:spPr>
            <a:xfrm>
              <a:off x="877788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8" name="Freeform 6532">
              <a:extLst>
                <a:ext uri="{FF2B5EF4-FFF2-40B4-BE49-F238E27FC236}">
                  <a16:creationId xmlns:a16="http://schemas.microsoft.com/office/drawing/2014/main" id="{66D4AC60-1529-674D-A7AC-57707F36D4FF}"/>
                </a:ext>
              </a:extLst>
            </p:cNvPr>
            <p:cNvSpPr/>
            <p:nvPr/>
          </p:nvSpPr>
          <p:spPr>
            <a:xfrm>
              <a:off x="8767600"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89" name="Freeform 6533">
              <a:extLst>
                <a:ext uri="{FF2B5EF4-FFF2-40B4-BE49-F238E27FC236}">
                  <a16:creationId xmlns:a16="http://schemas.microsoft.com/office/drawing/2014/main" id="{EFC638FA-17AA-FE65-5640-D281453E89ED}"/>
                </a:ext>
              </a:extLst>
            </p:cNvPr>
            <p:cNvSpPr/>
            <p:nvPr/>
          </p:nvSpPr>
          <p:spPr>
            <a:xfrm>
              <a:off x="878575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0" name="Freeform 6534">
              <a:extLst>
                <a:ext uri="{FF2B5EF4-FFF2-40B4-BE49-F238E27FC236}">
                  <a16:creationId xmlns:a16="http://schemas.microsoft.com/office/drawing/2014/main" id="{F2B4BB33-99FE-0AE9-B7C0-368A5BAA6B50}"/>
                </a:ext>
              </a:extLst>
            </p:cNvPr>
            <p:cNvSpPr/>
            <p:nvPr/>
          </p:nvSpPr>
          <p:spPr>
            <a:xfrm>
              <a:off x="876963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1" name="Freeform 6535">
              <a:extLst>
                <a:ext uri="{FF2B5EF4-FFF2-40B4-BE49-F238E27FC236}">
                  <a16:creationId xmlns:a16="http://schemas.microsoft.com/office/drawing/2014/main" id="{EC8E0028-D91F-B6D8-B55A-401CCAB4D0F1}"/>
                </a:ext>
              </a:extLst>
            </p:cNvPr>
            <p:cNvSpPr/>
            <p:nvPr/>
          </p:nvSpPr>
          <p:spPr>
            <a:xfrm>
              <a:off x="878766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2" name="Freeform 6536">
              <a:extLst>
                <a:ext uri="{FF2B5EF4-FFF2-40B4-BE49-F238E27FC236}">
                  <a16:creationId xmlns:a16="http://schemas.microsoft.com/office/drawing/2014/main" id="{CDEBA5BC-EC22-0440-EF8F-715A2096AAE1}"/>
                </a:ext>
              </a:extLst>
            </p:cNvPr>
            <p:cNvSpPr/>
            <p:nvPr/>
          </p:nvSpPr>
          <p:spPr>
            <a:xfrm>
              <a:off x="876963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3" name="Freeform 6537">
              <a:extLst>
                <a:ext uri="{FF2B5EF4-FFF2-40B4-BE49-F238E27FC236}">
                  <a16:creationId xmlns:a16="http://schemas.microsoft.com/office/drawing/2014/main" id="{D9F260AB-1DB8-5516-67D3-A2E919BD7AA5}"/>
                </a:ext>
              </a:extLst>
            </p:cNvPr>
            <p:cNvSpPr/>
            <p:nvPr/>
          </p:nvSpPr>
          <p:spPr>
            <a:xfrm>
              <a:off x="878766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4" name="Freeform 6538">
              <a:extLst>
                <a:ext uri="{FF2B5EF4-FFF2-40B4-BE49-F238E27FC236}">
                  <a16:creationId xmlns:a16="http://schemas.microsoft.com/office/drawing/2014/main" id="{95F5650D-6223-A131-1432-DC9CB0C729A8}"/>
                </a:ext>
              </a:extLst>
            </p:cNvPr>
            <p:cNvSpPr/>
            <p:nvPr/>
          </p:nvSpPr>
          <p:spPr>
            <a:xfrm>
              <a:off x="877547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5" name="Freeform 6539">
              <a:extLst>
                <a:ext uri="{FF2B5EF4-FFF2-40B4-BE49-F238E27FC236}">
                  <a16:creationId xmlns:a16="http://schemas.microsoft.com/office/drawing/2014/main" id="{0D9C55FE-6450-76EC-9040-98F1D3773D6F}"/>
                </a:ext>
              </a:extLst>
            </p:cNvPr>
            <p:cNvSpPr/>
            <p:nvPr/>
          </p:nvSpPr>
          <p:spPr>
            <a:xfrm>
              <a:off x="87935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6" name="Freeform 6540">
              <a:extLst>
                <a:ext uri="{FF2B5EF4-FFF2-40B4-BE49-F238E27FC236}">
                  <a16:creationId xmlns:a16="http://schemas.microsoft.com/office/drawing/2014/main" id="{389DFC8F-6B25-8B07-C7BB-4A1135D83305}"/>
                </a:ext>
              </a:extLst>
            </p:cNvPr>
            <p:cNvSpPr/>
            <p:nvPr/>
          </p:nvSpPr>
          <p:spPr>
            <a:xfrm>
              <a:off x="8777377"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7" name="Freeform 6541">
              <a:extLst>
                <a:ext uri="{FF2B5EF4-FFF2-40B4-BE49-F238E27FC236}">
                  <a16:creationId xmlns:a16="http://schemas.microsoft.com/office/drawing/2014/main" id="{07C932F8-31D4-83C1-5686-70D9115B7095}"/>
                </a:ext>
              </a:extLst>
            </p:cNvPr>
            <p:cNvSpPr/>
            <p:nvPr/>
          </p:nvSpPr>
          <p:spPr>
            <a:xfrm>
              <a:off x="879553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8" name="Freeform 6542">
              <a:extLst>
                <a:ext uri="{FF2B5EF4-FFF2-40B4-BE49-F238E27FC236}">
                  <a16:creationId xmlns:a16="http://schemas.microsoft.com/office/drawing/2014/main" id="{BB7574C9-D2F8-EE61-5424-1518C0D01206}"/>
                </a:ext>
              </a:extLst>
            </p:cNvPr>
            <p:cNvSpPr/>
            <p:nvPr/>
          </p:nvSpPr>
          <p:spPr>
            <a:xfrm>
              <a:off x="877940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799" name="Freeform 6543">
              <a:extLst>
                <a:ext uri="{FF2B5EF4-FFF2-40B4-BE49-F238E27FC236}">
                  <a16:creationId xmlns:a16="http://schemas.microsoft.com/office/drawing/2014/main" id="{8915DF64-CE1A-D420-0B4F-9461E1FC0F8F}"/>
                </a:ext>
              </a:extLst>
            </p:cNvPr>
            <p:cNvSpPr/>
            <p:nvPr/>
          </p:nvSpPr>
          <p:spPr>
            <a:xfrm>
              <a:off x="8797438"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0" name="Freeform 6544">
              <a:extLst>
                <a:ext uri="{FF2B5EF4-FFF2-40B4-BE49-F238E27FC236}">
                  <a16:creationId xmlns:a16="http://schemas.microsoft.com/office/drawing/2014/main" id="{081A6BBA-1ACF-FB07-7923-BE2526D08402}"/>
                </a:ext>
              </a:extLst>
            </p:cNvPr>
            <p:cNvSpPr/>
            <p:nvPr/>
          </p:nvSpPr>
          <p:spPr>
            <a:xfrm>
              <a:off x="8781440"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1" name="Freeform 6545">
              <a:extLst>
                <a:ext uri="{FF2B5EF4-FFF2-40B4-BE49-F238E27FC236}">
                  <a16:creationId xmlns:a16="http://schemas.microsoft.com/office/drawing/2014/main" id="{A1C18C82-D7CF-14F0-D805-57B31BE8EBF7}"/>
                </a:ext>
              </a:extLst>
            </p:cNvPr>
            <p:cNvSpPr/>
            <p:nvPr/>
          </p:nvSpPr>
          <p:spPr>
            <a:xfrm>
              <a:off x="879946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2" name="Freeform 6546">
              <a:extLst>
                <a:ext uri="{FF2B5EF4-FFF2-40B4-BE49-F238E27FC236}">
                  <a16:creationId xmlns:a16="http://schemas.microsoft.com/office/drawing/2014/main" id="{9D60A988-CA23-7823-866D-A97F8B2A868C}"/>
                </a:ext>
              </a:extLst>
            </p:cNvPr>
            <p:cNvSpPr/>
            <p:nvPr/>
          </p:nvSpPr>
          <p:spPr>
            <a:xfrm>
              <a:off x="878537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3" name="Freeform 6547">
              <a:extLst>
                <a:ext uri="{FF2B5EF4-FFF2-40B4-BE49-F238E27FC236}">
                  <a16:creationId xmlns:a16="http://schemas.microsoft.com/office/drawing/2014/main" id="{F362AE3B-FCAF-C8FD-0D57-8C534E3B6DC4}"/>
                </a:ext>
              </a:extLst>
            </p:cNvPr>
            <p:cNvSpPr/>
            <p:nvPr/>
          </p:nvSpPr>
          <p:spPr>
            <a:xfrm>
              <a:off x="880340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4" name="Freeform 6548">
              <a:extLst>
                <a:ext uri="{FF2B5EF4-FFF2-40B4-BE49-F238E27FC236}">
                  <a16:creationId xmlns:a16="http://schemas.microsoft.com/office/drawing/2014/main" id="{886F453C-178B-A2B5-F046-995807540D74}"/>
                </a:ext>
              </a:extLst>
            </p:cNvPr>
            <p:cNvSpPr/>
            <p:nvPr/>
          </p:nvSpPr>
          <p:spPr>
            <a:xfrm>
              <a:off x="878715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5" name="Freeform 6549">
              <a:extLst>
                <a:ext uri="{FF2B5EF4-FFF2-40B4-BE49-F238E27FC236}">
                  <a16:creationId xmlns:a16="http://schemas.microsoft.com/office/drawing/2014/main" id="{FDABC514-42AC-7BC3-D7DE-518B7FB5A75B}"/>
                </a:ext>
              </a:extLst>
            </p:cNvPr>
            <p:cNvSpPr/>
            <p:nvPr/>
          </p:nvSpPr>
          <p:spPr>
            <a:xfrm>
              <a:off x="880531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6" name="Freeform 6550">
              <a:extLst>
                <a:ext uri="{FF2B5EF4-FFF2-40B4-BE49-F238E27FC236}">
                  <a16:creationId xmlns:a16="http://schemas.microsoft.com/office/drawing/2014/main" id="{9AEF1DA1-98DD-7B2A-80A7-7A68E200093F}"/>
                </a:ext>
              </a:extLst>
            </p:cNvPr>
            <p:cNvSpPr/>
            <p:nvPr/>
          </p:nvSpPr>
          <p:spPr>
            <a:xfrm>
              <a:off x="879121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7" name="Freeform 6551">
              <a:extLst>
                <a:ext uri="{FF2B5EF4-FFF2-40B4-BE49-F238E27FC236}">
                  <a16:creationId xmlns:a16="http://schemas.microsoft.com/office/drawing/2014/main" id="{08F9F8EA-429B-D624-0B3F-4F0004883C9D}"/>
                </a:ext>
              </a:extLst>
            </p:cNvPr>
            <p:cNvSpPr/>
            <p:nvPr/>
          </p:nvSpPr>
          <p:spPr>
            <a:xfrm>
              <a:off x="880924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8" name="Freeform 6552">
              <a:extLst>
                <a:ext uri="{FF2B5EF4-FFF2-40B4-BE49-F238E27FC236}">
                  <a16:creationId xmlns:a16="http://schemas.microsoft.com/office/drawing/2014/main" id="{E16E02CD-8923-1069-F83A-F7543047EFCF}"/>
                </a:ext>
              </a:extLst>
            </p:cNvPr>
            <p:cNvSpPr/>
            <p:nvPr/>
          </p:nvSpPr>
          <p:spPr>
            <a:xfrm>
              <a:off x="8793121"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09" name="Freeform 6553">
              <a:extLst>
                <a:ext uri="{FF2B5EF4-FFF2-40B4-BE49-F238E27FC236}">
                  <a16:creationId xmlns:a16="http://schemas.microsoft.com/office/drawing/2014/main" id="{6B59A8F8-A04F-E988-5079-6A8C9E735F54}"/>
                </a:ext>
              </a:extLst>
            </p:cNvPr>
            <p:cNvSpPr/>
            <p:nvPr/>
          </p:nvSpPr>
          <p:spPr>
            <a:xfrm>
              <a:off x="881115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0" name="Freeform 6554">
              <a:extLst>
                <a:ext uri="{FF2B5EF4-FFF2-40B4-BE49-F238E27FC236}">
                  <a16:creationId xmlns:a16="http://schemas.microsoft.com/office/drawing/2014/main" id="{8DB821A3-33DE-3A29-B1E7-D9E89D58237F}"/>
                </a:ext>
              </a:extLst>
            </p:cNvPr>
            <p:cNvSpPr/>
            <p:nvPr/>
          </p:nvSpPr>
          <p:spPr>
            <a:xfrm>
              <a:off x="879515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1" name="Freeform 6555">
              <a:extLst>
                <a:ext uri="{FF2B5EF4-FFF2-40B4-BE49-F238E27FC236}">
                  <a16:creationId xmlns:a16="http://schemas.microsoft.com/office/drawing/2014/main" id="{BAC72C48-6122-333D-3164-95F64CD0DAD9}"/>
                </a:ext>
              </a:extLst>
            </p:cNvPr>
            <p:cNvSpPr/>
            <p:nvPr/>
          </p:nvSpPr>
          <p:spPr>
            <a:xfrm>
              <a:off x="881318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2" name="Freeform 6556">
              <a:extLst>
                <a:ext uri="{FF2B5EF4-FFF2-40B4-BE49-F238E27FC236}">
                  <a16:creationId xmlns:a16="http://schemas.microsoft.com/office/drawing/2014/main" id="{826C052D-0343-3F4D-F5E1-B44561782F96}"/>
                </a:ext>
              </a:extLst>
            </p:cNvPr>
            <p:cNvSpPr/>
            <p:nvPr/>
          </p:nvSpPr>
          <p:spPr>
            <a:xfrm>
              <a:off x="879515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3" name="Freeform 6557">
              <a:extLst>
                <a:ext uri="{FF2B5EF4-FFF2-40B4-BE49-F238E27FC236}">
                  <a16:creationId xmlns:a16="http://schemas.microsoft.com/office/drawing/2014/main" id="{CF124621-EF25-BFA0-0E4D-0C6440AFC735}"/>
                </a:ext>
              </a:extLst>
            </p:cNvPr>
            <p:cNvSpPr/>
            <p:nvPr/>
          </p:nvSpPr>
          <p:spPr>
            <a:xfrm>
              <a:off x="881318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4" name="Freeform 6558">
              <a:extLst>
                <a:ext uri="{FF2B5EF4-FFF2-40B4-BE49-F238E27FC236}">
                  <a16:creationId xmlns:a16="http://schemas.microsoft.com/office/drawing/2014/main" id="{AF2652DF-82A9-A402-4F7C-5992DE68BAF7}"/>
                </a:ext>
              </a:extLst>
            </p:cNvPr>
            <p:cNvSpPr/>
            <p:nvPr/>
          </p:nvSpPr>
          <p:spPr>
            <a:xfrm>
              <a:off x="8806834"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5" name="Freeform 6559">
              <a:extLst>
                <a:ext uri="{FF2B5EF4-FFF2-40B4-BE49-F238E27FC236}">
                  <a16:creationId xmlns:a16="http://schemas.microsoft.com/office/drawing/2014/main" id="{E0F926E1-1D1C-8F13-114E-1F2BE5A691C9}"/>
                </a:ext>
              </a:extLst>
            </p:cNvPr>
            <p:cNvSpPr/>
            <p:nvPr/>
          </p:nvSpPr>
          <p:spPr>
            <a:xfrm>
              <a:off x="8824863"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6" name="Freeform 6560">
              <a:extLst>
                <a:ext uri="{FF2B5EF4-FFF2-40B4-BE49-F238E27FC236}">
                  <a16:creationId xmlns:a16="http://schemas.microsoft.com/office/drawing/2014/main" id="{8030E49F-CFCF-29C5-A7B9-50904FE79EF8}"/>
                </a:ext>
              </a:extLst>
            </p:cNvPr>
            <p:cNvSpPr/>
            <p:nvPr/>
          </p:nvSpPr>
          <p:spPr>
            <a:xfrm>
              <a:off x="8810770"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7" name="Freeform 6561">
              <a:extLst>
                <a:ext uri="{FF2B5EF4-FFF2-40B4-BE49-F238E27FC236}">
                  <a16:creationId xmlns:a16="http://schemas.microsoft.com/office/drawing/2014/main" id="{9E39EEB5-7EDD-88AA-456E-446BA31E9526}"/>
                </a:ext>
              </a:extLst>
            </p:cNvPr>
            <p:cNvSpPr/>
            <p:nvPr/>
          </p:nvSpPr>
          <p:spPr>
            <a:xfrm>
              <a:off x="882892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8" name="Freeform 6562">
              <a:extLst>
                <a:ext uri="{FF2B5EF4-FFF2-40B4-BE49-F238E27FC236}">
                  <a16:creationId xmlns:a16="http://schemas.microsoft.com/office/drawing/2014/main" id="{76B0EA09-2C25-9E0B-8DE5-FD53A640AD37}"/>
                </a:ext>
              </a:extLst>
            </p:cNvPr>
            <p:cNvSpPr/>
            <p:nvPr/>
          </p:nvSpPr>
          <p:spPr>
            <a:xfrm>
              <a:off x="881470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19" name="Freeform 6563">
              <a:extLst>
                <a:ext uri="{FF2B5EF4-FFF2-40B4-BE49-F238E27FC236}">
                  <a16:creationId xmlns:a16="http://schemas.microsoft.com/office/drawing/2014/main" id="{5B34A36F-E991-F5E5-F6B7-D0F3C629568D}"/>
                </a:ext>
              </a:extLst>
            </p:cNvPr>
            <p:cNvSpPr/>
            <p:nvPr/>
          </p:nvSpPr>
          <p:spPr>
            <a:xfrm>
              <a:off x="883273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0" name="Freeform 6564">
              <a:extLst>
                <a:ext uri="{FF2B5EF4-FFF2-40B4-BE49-F238E27FC236}">
                  <a16:creationId xmlns:a16="http://schemas.microsoft.com/office/drawing/2014/main" id="{089AE7BF-5B41-6519-6776-428148B0C62E}"/>
                </a:ext>
              </a:extLst>
            </p:cNvPr>
            <p:cNvSpPr/>
            <p:nvPr/>
          </p:nvSpPr>
          <p:spPr>
            <a:xfrm>
              <a:off x="8814706"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1" name="Freeform 6565">
              <a:extLst>
                <a:ext uri="{FF2B5EF4-FFF2-40B4-BE49-F238E27FC236}">
                  <a16:creationId xmlns:a16="http://schemas.microsoft.com/office/drawing/2014/main" id="{3DB4F9B0-A233-1006-27C6-6DC5C84C5A73}"/>
                </a:ext>
              </a:extLst>
            </p:cNvPr>
            <p:cNvSpPr/>
            <p:nvPr/>
          </p:nvSpPr>
          <p:spPr>
            <a:xfrm>
              <a:off x="8832735"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2" name="Freeform 6566">
              <a:extLst>
                <a:ext uri="{FF2B5EF4-FFF2-40B4-BE49-F238E27FC236}">
                  <a16:creationId xmlns:a16="http://schemas.microsoft.com/office/drawing/2014/main" id="{DC0FA9FB-EFA2-F547-1411-DE41DDCAFA0D}"/>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3" name="Freeform 6567">
              <a:extLst>
                <a:ext uri="{FF2B5EF4-FFF2-40B4-BE49-F238E27FC236}">
                  <a16:creationId xmlns:a16="http://schemas.microsoft.com/office/drawing/2014/main" id="{AA2B132A-2434-C299-52B4-DE69B310BD62}"/>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4" name="Freeform 6568">
              <a:extLst>
                <a:ext uri="{FF2B5EF4-FFF2-40B4-BE49-F238E27FC236}">
                  <a16:creationId xmlns:a16="http://schemas.microsoft.com/office/drawing/2014/main" id="{32ECC1D4-CC8A-42DB-56C8-A5DF06F63646}"/>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5" name="Freeform 6569">
              <a:extLst>
                <a:ext uri="{FF2B5EF4-FFF2-40B4-BE49-F238E27FC236}">
                  <a16:creationId xmlns:a16="http://schemas.microsoft.com/office/drawing/2014/main" id="{A046C8C0-BD91-B0C8-94F0-14C8992C4781}"/>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6" name="Freeform 6570">
              <a:extLst>
                <a:ext uri="{FF2B5EF4-FFF2-40B4-BE49-F238E27FC236}">
                  <a16:creationId xmlns:a16="http://schemas.microsoft.com/office/drawing/2014/main" id="{C15FF33F-C0B4-F9AE-2C5E-3326C71411AF}"/>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7" name="Freeform 6571">
              <a:extLst>
                <a:ext uri="{FF2B5EF4-FFF2-40B4-BE49-F238E27FC236}">
                  <a16:creationId xmlns:a16="http://schemas.microsoft.com/office/drawing/2014/main" id="{111D81B6-7295-FB9A-891B-750AEFA97B25}"/>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8" name="Freeform 6572">
              <a:extLst>
                <a:ext uri="{FF2B5EF4-FFF2-40B4-BE49-F238E27FC236}">
                  <a16:creationId xmlns:a16="http://schemas.microsoft.com/office/drawing/2014/main" id="{3D85DC5B-7CF0-6A4A-708C-FBE5F85CDFBE}"/>
                </a:ext>
              </a:extLst>
            </p:cNvPr>
            <p:cNvSpPr/>
            <p:nvPr/>
          </p:nvSpPr>
          <p:spPr>
            <a:xfrm>
              <a:off x="881864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29" name="Freeform 6573">
              <a:extLst>
                <a:ext uri="{FF2B5EF4-FFF2-40B4-BE49-F238E27FC236}">
                  <a16:creationId xmlns:a16="http://schemas.microsoft.com/office/drawing/2014/main" id="{318C34D9-B1C3-FB6E-EB63-13B4340E39AA}"/>
                </a:ext>
              </a:extLst>
            </p:cNvPr>
            <p:cNvSpPr/>
            <p:nvPr/>
          </p:nvSpPr>
          <p:spPr>
            <a:xfrm>
              <a:off x="883667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0" name="Freeform 6574">
              <a:extLst>
                <a:ext uri="{FF2B5EF4-FFF2-40B4-BE49-F238E27FC236}">
                  <a16:creationId xmlns:a16="http://schemas.microsoft.com/office/drawing/2014/main" id="{3C721C83-3C45-31E4-D348-FA37F8CD3B27}"/>
                </a:ext>
              </a:extLst>
            </p:cNvPr>
            <p:cNvSpPr/>
            <p:nvPr/>
          </p:nvSpPr>
          <p:spPr>
            <a:xfrm>
              <a:off x="8820546"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1" name="Freeform 6575">
              <a:extLst>
                <a:ext uri="{FF2B5EF4-FFF2-40B4-BE49-F238E27FC236}">
                  <a16:creationId xmlns:a16="http://schemas.microsoft.com/office/drawing/2014/main" id="{75DD7A45-FEAF-308D-BA4B-8420A1E212B6}"/>
                </a:ext>
              </a:extLst>
            </p:cNvPr>
            <p:cNvSpPr/>
            <p:nvPr/>
          </p:nvSpPr>
          <p:spPr>
            <a:xfrm>
              <a:off x="883870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2" name="Freeform 6576">
              <a:extLst>
                <a:ext uri="{FF2B5EF4-FFF2-40B4-BE49-F238E27FC236}">
                  <a16:creationId xmlns:a16="http://schemas.microsoft.com/office/drawing/2014/main" id="{1A94DEE6-BD2F-ADF7-11E5-E504E76441E1}"/>
                </a:ext>
              </a:extLst>
            </p:cNvPr>
            <p:cNvSpPr/>
            <p:nvPr/>
          </p:nvSpPr>
          <p:spPr>
            <a:xfrm>
              <a:off x="8824482"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3" name="Freeform 6577">
              <a:extLst>
                <a:ext uri="{FF2B5EF4-FFF2-40B4-BE49-F238E27FC236}">
                  <a16:creationId xmlns:a16="http://schemas.microsoft.com/office/drawing/2014/main" id="{0BD2A301-8FA1-B2C9-7D1C-36F4C6F100F3}"/>
                </a:ext>
              </a:extLst>
            </p:cNvPr>
            <p:cNvSpPr/>
            <p:nvPr/>
          </p:nvSpPr>
          <p:spPr>
            <a:xfrm>
              <a:off x="8842511"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4" name="Freeform 6578">
              <a:extLst>
                <a:ext uri="{FF2B5EF4-FFF2-40B4-BE49-F238E27FC236}">
                  <a16:creationId xmlns:a16="http://schemas.microsoft.com/office/drawing/2014/main" id="{59C548C6-B4B4-046D-0113-03C9EB57EC93}"/>
                </a:ext>
              </a:extLst>
            </p:cNvPr>
            <p:cNvSpPr/>
            <p:nvPr/>
          </p:nvSpPr>
          <p:spPr>
            <a:xfrm>
              <a:off x="8828418"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5" name="Freeform 6579">
              <a:extLst>
                <a:ext uri="{FF2B5EF4-FFF2-40B4-BE49-F238E27FC236}">
                  <a16:creationId xmlns:a16="http://schemas.microsoft.com/office/drawing/2014/main" id="{860CCC54-FC08-C68D-897F-819BFAFB7120}"/>
                </a:ext>
              </a:extLst>
            </p:cNvPr>
            <p:cNvSpPr/>
            <p:nvPr/>
          </p:nvSpPr>
          <p:spPr>
            <a:xfrm>
              <a:off x="8846447"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6" name="Freeform 6580">
              <a:extLst>
                <a:ext uri="{FF2B5EF4-FFF2-40B4-BE49-F238E27FC236}">
                  <a16:creationId xmlns:a16="http://schemas.microsoft.com/office/drawing/2014/main" id="{C572A5BE-DE94-7562-D022-AD3E1FFFDF32}"/>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7" name="Freeform 6581">
              <a:extLst>
                <a:ext uri="{FF2B5EF4-FFF2-40B4-BE49-F238E27FC236}">
                  <a16:creationId xmlns:a16="http://schemas.microsoft.com/office/drawing/2014/main" id="{EB33A644-0B10-9B85-B180-73AD747C5172}"/>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8" name="Freeform 6582">
              <a:extLst>
                <a:ext uri="{FF2B5EF4-FFF2-40B4-BE49-F238E27FC236}">
                  <a16:creationId xmlns:a16="http://schemas.microsoft.com/office/drawing/2014/main" id="{0B33D711-54BB-9523-A40C-B1C6B391B0BF}"/>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39" name="Freeform 6583">
              <a:extLst>
                <a:ext uri="{FF2B5EF4-FFF2-40B4-BE49-F238E27FC236}">
                  <a16:creationId xmlns:a16="http://schemas.microsoft.com/office/drawing/2014/main" id="{1A6F756A-EB3B-C9B9-B046-315FFB00903A}"/>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0" name="Freeform 6584">
              <a:extLst>
                <a:ext uri="{FF2B5EF4-FFF2-40B4-BE49-F238E27FC236}">
                  <a16:creationId xmlns:a16="http://schemas.microsoft.com/office/drawing/2014/main" id="{0759C746-E3E5-615E-DA5E-CDAB04BBB629}"/>
                </a:ext>
              </a:extLst>
            </p:cNvPr>
            <p:cNvSpPr/>
            <p:nvPr/>
          </p:nvSpPr>
          <p:spPr>
            <a:xfrm>
              <a:off x="883032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1" name="Freeform 6585">
              <a:extLst>
                <a:ext uri="{FF2B5EF4-FFF2-40B4-BE49-F238E27FC236}">
                  <a16:creationId xmlns:a16="http://schemas.microsoft.com/office/drawing/2014/main" id="{D2682C6A-031D-81DD-F7AA-FFFDA1A7C755}"/>
                </a:ext>
              </a:extLst>
            </p:cNvPr>
            <p:cNvSpPr/>
            <p:nvPr/>
          </p:nvSpPr>
          <p:spPr>
            <a:xfrm>
              <a:off x="8848479"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2" name="Freeform 6586">
              <a:extLst>
                <a:ext uri="{FF2B5EF4-FFF2-40B4-BE49-F238E27FC236}">
                  <a16:creationId xmlns:a16="http://schemas.microsoft.com/office/drawing/2014/main" id="{AB18CBD1-36BB-8981-D0A9-C32C24103183}"/>
                </a:ext>
              </a:extLst>
            </p:cNvPr>
            <p:cNvSpPr/>
            <p:nvPr/>
          </p:nvSpPr>
          <p:spPr>
            <a:xfrm>
              <a:off x="8846067"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3" name="Freeform 6587">
              <a:extLst>
                <a:ext uri="{FF2B5EF4-FFF2-40B4-BE49-F238E27FC236}">
                  <a16:creationId xmlns:a16="http://schemas.microsoft.com/office/drawing/2014/main" id="{BE0D35F4-E832-A226-219F-CB4CAEDCD731}"/>
                </a:ext>
              </a:extLst>
            </p:cNvPr>
            <p:cNvSpPr/>
            <p:nvPr/>
          </p:nvSpPr>
          <p:spPr>
            <a:xfrm>
              <a:off x="8864096"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4" name="Freeform 6588">
              <a:extLst>
                <a:ext uri="{FF2B5EF4-FFF2-40B4-BE49-F238E27FC236}">
                  <a16:creationId xmlns:a16="http://schemas.microsoft.com/office/drawing/2014/main" id="{8695DF16-17B3-31CB-B41C-E789F617C75A}"/>
                </a:ext>
              </a:extLst>
            </p:cNvPr>
            <p:cNvSpPr/>
            <p:nvPr/>
          </p:nvSpPr>
          <p:spPr>
            <a:xfrm>
              <a:off x="8849876"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5" name="Freeform 6589">
              <a:extLst>
                <a:ext uri="{FF2B5EF4-FFF2-40B4-BE49-F238E27FC236}">
                  <a16:creationId xmlns:a16="http://schemas.microsoft.com/office/drawing/2014/main" id="{E96022C7-72D0-7753-8A38-585BA00C046A}"/>
                </a:ext>
              </a:extLst>
            </p:cNvPr>
            <p:cNvSpPr/>
            <p:nvPr/>
          </p:nvSpPr>
          <p:spPr>
            <a:xfrm>
              <a:off x="886803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6" name="Freeform 6590">
              <a:extLst>
                <a:ext uri="{FF2B5EF4-FFF2-40B4-BE49-F238E27FC236}">
                  <a16:creationId xmlns:a16="http://schemas.microsoft.com/office/drawing/2014/main" id="{A71149A1-11F6-243C-942B-3CCEC60C70E2}"/>
                </a:ext>
              </a:extLst>
            </p:cNvPr>
            <p:cNvSpPr/>
            <p:nvPr/>
          </p:nvSpPr>
          <p:spPr>
            <a:xfrm>
              <a:off x="8855843" y="287425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7" name="Freeform 6591">
              <a:extLst>
                <a:ext uri="{FF2B5EF4-FFF2-40B4-BE49-F238E27FC236}">
                  <a16:creationId xmlns:a16="http://schemas.microsoft.com/office/drawing/2014/main" id="{004B00D1-538A-D5D9-75BF-4CAA3F497E1F}"/>
                </a:ext>
              </a:extLst>
            </p:cNvPr>
            <p:cNvSpPr/>
            <p:nvPr/>
          </p:nvSpPr>
          <p:spPr>
            <a:xfrm>
              <a:off x="8873872"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8" name="Freeform 6592">
              <a:extLst>
                <a:ext uri="{FF2B5EF4-FFF2-40B4-BE49-F238E27FC236}">
                  <a16:creationId xmlns:a16="http://schemas.microsoft.com/office/drawing/2014/main" id="{CB5E0160-AEA2-487D-68A8-2507B1CEC481}"/>
                </a:ext>
              </a:extLst>
            </p:cNvPr>
            <p:cNvSpPr/>
            <p:nvPr/>
          </p:nvSpPr>
          <p:spPr>
            <a:xfrm>
              <a:off x="8857875"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49" name="Freeform 6593">
              <a:extLst>
                <a:ext uri="{FF2B5EF4-FFF2-40B4-BE49-F238E27FC236}">
                  <a16:creationId xmlns:a16="http://schemas.microsoft.com/office/drawing/2014/main" id="{E357757C-D416-7203-FB3F-B1BB91D5374A}"/>
                </a:ext>
              </a:extLst>
            </p:cNvPr>
            <p:cNvSpPr/>
            <p:nvPr/>
          </p:nvSpPr>
          <p:spPr>
            <a:xfrm>
              <a:off x="8875904"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0" name="Freeform 6594">
              <a:extLst>
                <a:ext uri="{FF2B5EF4-FFF2-40B4-BE49-F238E27FC236}">
                  <a16:creationId xmlns:a16="http://schemas.microsoft.com/office/drawing/2014/main" id="{819B2FA9-489E-4793-299A-CE634A8A1E3E}"/>
                </a:ext>
              </a:extLst>
            </p:cNvPr>
            <p:cNvSpPr/>
            <p:nvPr/>
          </p:nvSpPr>
          <p:spPr>
            <a:xfrm>
              <a:off x="8867651" y="287425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1" name="Freeform 6595">
              <a:extLst>
                <a:ext uri="{FF2B5EF4-FFF2-40B4-BE49-F238E27FC236}">
                  <a16:creationId xmlns:a16="http://schemas.microsoft.com/office/drawing/2014/main" id="{750AFD03-BAEB-A2C3-8019-2A57444A6836}"/>
                </a:ext>
              </a:extLst>
            </p:cNvPr>
            <p:cNvSpPr/>
            <p:nvPr/>
          </p:nvSpPr>
          <p:spPr>
            <a:xfrm>
              <a:off x="8885680" y="285618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2" name="Freeform 6596">
              <a:extLst>
                <a:ext uri="{FF2B5EF4-FFF2-40B4-BE49-F238E27FC236}">
                  <a16:creationId xmlns:a16="http://schemas.microsoft.com/office/drawing/2014/main" id="{49B9CACD-ADB9-101B-2C6B-0F59B27CF909}"/>
                </a:ext>
              </a:extLst>
            </p:cNvPr>
            <p:cNvSpPr/>
            <p:nvPr/>
          </p:nvSpPr>
          <p:spPr>
            <a:xfrm>
              <a:off x="886955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3" name="Freeform 6597">
              <a:extLst>
                <a:ext uri="{FF2B5EF4-FFF2-40B4-BE49-F238E27FC236}">
                  <a16:creationId xmlns:a16="http://schemas.microsoft.com/office/drawing/2014/main" id="{07570F0A-91D6-A5C7-846C-2786E571F086}"/>
                </a:ext>
              </a:extLst>
            </p:cNvPr>
            <p:cNvSpPr/>
            <p:nvPr/>
          </p:nvSpPr>
          <p:spPr>
            <a:xfrm>
              <a:off x="888758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4" name="Freeform 6598">
              <a:extLst>
                <a:ext uri="{FF2B5EF4-FFF2-40B4-BE49-F238E27FC236}">
                  <a16:creationId xmlns:a16="http://schemas.microsoft.com/office/drawing/2014/main" id="{77B412E9-DFC8-C13F-4A62-A6073E831F05}"/>
                </a:ext>
              </a:extLst>
            </p:cNvPr>
            <p:cNvSpPr/>
            <p:nvPr/>
          </p:nvSpPr>
          <p:spPr>
            <a:xfrm>
              <a:off x="886955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5" name="Freeform 6599">
              <a:extLst>
                <a:ext uri="{FF2B5EF4-FFF2-40B4-BE49-F238E27FC236}">
                  <a16:creationId xmlns:a16="http://schemas.microsoft.com/office/drawing/2014/main" id="{0D006372-FBB6-D647-6D14-EA406DD02477}"/>
                </a:ext>
              </a:extLst>
            </p:cNvPr>
            <p:cNvSpPr/>
            <p:nvPr/>
          </p:nvSpPr>
          <p:spPr>
            <a:xfrm>
              <a:off x="888758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6" name="Freeform 6600">
              <a:extLst>
                <a:ext uri="{FF2B5EF4-FFF2-40B4-BE49-F238E27FC236}">
                  <a16:creationId xmlns:a16="http://schemas.microsoft.com/office/drawing/2014/main" id="{1EEE46B3-6EA7-3486-1337-0891B6BC0866}"/>
                </a:ext>
              </a:extLst>
            </p:cNvPr>
            <p:cNvSpPr/>
            <p:nvPr/>
          </p:nvSpPr>
          <p:spPr>
            <a:xfrm>
              <a:off x="8875396"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7" name="Freeform 6601">
              <a:extLst>
                <a:ext uri="{FF2B5EF4-FFF2-40B4-BE49-F238E27FC236}">
                  <a16:creationId xmlns:a16="http://schemas.microsoft.com/office/drawing/2014/main" id="{A883AF1A-17D0-9109-C9D3-FE5290A3BC30}"/>
                </a:ext>
              </a:extLst>
            </p:cNvPr>
            <p:cNvSpPr/>
            <p:nvPr/>
          </p:nvSpPr>
          <p:spPr>
            <a:xfrm>
              <a:off x="889342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8" name="Freeform 6602">
              <a:extLst>
                <a:ext uri="{FF2B5EF4-FFF2-40B4-BE49-F238E27FC236}">
                  <a16:creationId xmlns:a16="http://schemas.microsoft.com/office/drawing/2014/main" id="{593F7938-E405-1CCD-58D3-D512416F7527}"/>
                </a:ext>
              </a:extLst>
            </p:cNvPr>
            <p:cNvSpPr/>
            <p:nvPr/>
          </p:nvSpPr>
          <p:spPr>
            <a:xfrm>
              <a:off x="8885173"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59" name="Freeform 6603">
              <a:extLst>
                <a:ext uri="{FF2B5EF4-FFF2-40B4-BE49-F238E27FC236}">
                  <a16:creationId xmlns:a16="http://schemas.microsoft.com/office/drawing/2014/main" id="{2B2E4861-6250-899A-4AF7-788FC9F5BAB1}"/>
                </a:ext>
              </a:extLst>
            </p:cNvPr>
            <p:cNvSpPr/>
            <p:nvPr/>
          </p:nvSpPr>
          <p:spPr>
            <a:xfrm>
              <a:off x="890320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0" name="Freeform 6604">
              <a:extLst>
                <a:ext uri="{FF2B5EF4-FFF2-40B4-BE49-F238E27FC236}">
                  <a16:creationId xmlns:a16="http://schemas.microsoft.com/office/drawing/2014/main" id="{CD671CB6-FECA-0647-060D-D3342B0BDC28}"/>
                </a:ext>
              </a:extLst>
            </p:cNvPr>
            <p:cNvSpPr/>
            <p:nvPr/>
          </p:nvSpPr>
          <p:spPr>
            <a:xfrm>
              <a:off x="8891140"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1" name="Freeform 6605">
              <a:extLst>
                <a:ext uri="{FF2B5EF4-FFF2-40B4-BE49-F238E27FC236}">
                  <a16:creationId xmlns:a16="http://schemas.microsoft.com/office/drawing/2014/main" id="{BB3E7B66-0479-4467-38CD-E8AF2336EB2D}"/>
                </a:ext>
              </a:extLst>
            </p:cNvPr>
            <p:cNvSpPr/>
            <p:nvPr/>
          </p:nvSpPr>
          <p:spPr>
            <a:xfrm>
              <a:off x="890916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2" name="Freeform 6606">
              <a:extLst>
                <a:ext uri="{FF2B5EF4-FFF2-40B4-BE49-F238E27FC236}">
                  <a16:creationId xmlns:a16="http://schemas.microsoft.com/office/drawing/2014/main" id="{AF19D94F-0E1A-C7C8-18ED-7391CAD5728A}"/>
                </a:ext>
              </a:extLst>
            </p:cNvPr>
            <p:cNvSpPr/>
            <p:nvPr/>
          </p:nvSpPr>
          <p:spPr>
            <a:xfrm>
              <a:off x="8893045"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3" name="Freeform 6607">
              <a:extLst>
                <a:ext uri="{FF2B5EF4-FFF2-40B4-BE49-F238E27FC236}">
                  <a16:creationId xmlns:a16="http://schemas.microsoft.com/office/drawing/2014/main" id="{27FA0F5E-1817-4B80-3E43-D1BFE2EBB6C7}"/>
                </a:ext>
              </a:extLst>
            </p:cNvPr>
            <p:cNvSpPr/>
            <p:nvPr/>
          </p:nvSpPr>
          <p:spPr>
            <a:xfrm>
              <a:off x="891120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4" name="Freeform 6608">
              <a:extLst>
                <a:ext uri="{FF2B5EF4-FFF2-40B4-BE49-F238E27FC236}">
                  <a16:creationId xmlns:a16="http://schemas.microsoft.com/office/drawing/2014/main" id="{CC773F4E-A695-34DA-05EA-19F06452E916}"/>
                </a:ext>
              </a:extLst>
            </p:cNvPr>
            <p:cNvSpPr/>
            <p:nvPr/>
          </p:nvSpPr>
          <p:spPr>
            <a:xfrm>
              <a:off x="889710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5" name="Freeform 6609">
              <a:extLst>
                <a:ext uri="{FF2B5EF4-FFF2-40B4-BE49-F238E27FC236}">
                  <a16:creationId xmlns:a16="http://schemas.microsoft.com/office/drawing/2014/main" id="{92FB113B-1CB8-3EC1-C599-C4743117DF10}"/>
                </a:ext>
              </a:extLst>
            </p:cNvPr>
            <p:cNvSpPr/>
            <p:nvPr/>
          </p:nvSpPr>
          <p:spPr>
            <a:xfrm>
              <a:off x="891513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6" name="Freeform 6610">
              <a:extLst>
                <a:ext uri="{FF2B5EF4-FFF2-40B4-BE49-F238E27FC236}">
                  <a16:creationId xmlns:a16="http://schemas.microsoft.com/office/drawing/2014/main" id="{970D14E3-DAE2-F915-11C5-6C71695E1FED}"/>
                </a:ext>
              </a:extLst>
            </p:cNvPr>
            <p:cNvSpPr/>
            <p:nvPr/>
          </p:nvSpPr>
          <p:spPr>
            <a:xfrm>
              <a:off x="889710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7" name="Freeform 6611">
              <a:extLst>
                <a:ext uri="{FF2B5EF4-FFF2-40B4-BE49-F238E27FC236}">
                  <a16:creationId xmlns:a16="http://schemas.microsoft.com/office/drawing/2014/main" id="{413871E5-1728-1393-8E72-E91BE5480873}"/>
                </a:ext>
              </a:extLst>
            </p:cNvPr>
            <p:cNvSpPr/>
            <p:nvPr/>
          </p:nvSpPr>
          <p:spPr>
            <a:xfrm>
              <a:off x="891513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8" name="Freeform 6612">
              <a:extLst>
                <a:ext uri="{FF2B5EF4-FFF2-40B4-BE49-F238E27FC236}">
                  <a16:creationId xmlns:a16="http://schemas.microsoft.com/office/drawing/2014/main" id="{14601558-C55F-2B2A-A8A3-3846CFB86404}"/>
                </a:ext>
              </a:extLst>
            </p:cNvPr>
            <p:cNvSpPr/>
            <p:nvPr/>
          </p:nvSpPr>
          <p:spPr>
            <a:xfrm>
              <a:off x="890485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69" name="Freeform 6613">
              <a:extLst>
                <a:ext uri="{FF2B5EF4-FFF2-40B4-BE49-F238E27FC236}">
                  <a16:creationId xmlns:a16="http://schemas.microsoft.com/office/drawing/2014/main" id="{71C46E16-A8C7-4751-F4FB-1B8980982424}"/>
                </a:ext>
              </a:extLst>
            </p:cNvPr>
            <p:cNvSpPr/>
            <p:nvPr/>
          </p:nvSpPr>
          <p:spPr>
            <a:xfrm>
              <a:off x="892288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0" name="Freeform 6614">
              <a:extLst>
                <a:ext uri="{FF2B5EF4-FFF2-40B4-BE49-F238E27FC236}">
                  <a16:creationId xmlns:a16="http://schemas.microsoft.com/office/drawing/2014/main" id="{8A5CBC89-D048-5C5C-8C61-45993102847F}"/>
                </a:ext>
              </a:extLst>
            </p:cNvPr>
            <p:cNvSpPr/>
            <p:nvPr/>
          </p:nvSpPr>
          <p:spPr>
            <a:xfrm>
              <a:off x="890485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1" name="Freeform 6615">
              <a:extLst>
                <a:ext uri="{FF2B5EF4-FFF2-40B4-BE49-F238E27FC236}">
                  <a16:creationId xmlns:a16="http://schemas.microsoft.com/office/drawing/2014/main" id="{A97DDA93-BFD6-057B-9B94-915087A0EB11}"/>
                </a:ext>
              </a:extLst>
            </p:cNvPr>
            <p:cNvSpPr/>
            <p:nvPr/>
          </p:nvSpPr>
          <p:spPr>
            <a:xfrm>
              <a:off x="892288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2" name="Freeform 6616">
              <a:extLst>
                <a:ext uri="{FF2B5EF4-FFF2-40B4-BE49-F238E27FC236}">
                  <a16:creationId xmlns:a16="http://schemas.microsoft.com/office/drawing/2014/main" id="{6E94C6F6-CCCD-C275-09B5-84EDCCB423C1}"/>
                </a:ext>
              </a:extLst>
            </p:cNvPr>
            <p:cNvSpPr/>
            <p:nvPr/>
          </p:nvSpPr>
          <p:spPr>
            <a:xfrm>
              <a:off x="8914629"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3" name="Freeform 6617">
              <a:extLst>
                <a:ext uri="{FF2B5EF4-FFF2-40B4-BE49-F238E27FC236}">
                  <a16:creationId xmlns:a16="http://schemas.microsoft.com/office/drawing/2014/main" id="{0D13D95B-C192-FA4C-12F4-6C7B01D79DBC}"/>
                </a:ext>
              </a:extLst>
            </p:cNvPr>
            <p:cNvSpPr/>
            <p:nvPr/>
          </p:nvSpPr>
          <p:spPr>
            <a:xfrm>
              <a:off x="893265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4" name="Freeform 6618">
              <a:extLst>
                <a:ext uri="{FF2B5EF4-FFF2-40B4-BE49-F238E27FC236}">
                  <a16:creationId xmlns:a16="http://schemas.microsoft.com/office/drawing/2014/main" id="{CFAE2E7D-A022-1522-D25C-1215A0362A27}"/>
                </a:ext>
              </a:extLst>
            </p:cNvPr>
            <p:cNvSpPr/>
            <p:nvPr/>
          </p:nvSpPr>
          <p:spPr>
            <a:xfrm>
              <a:off x="8916661"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5" name="Freeform 6619">
              <a:extLst>
                <a:ext uri="{FF2B5EF4-FFF2-40B4-BE49-F238E27FC236}">
                  <a16:creationId xmlns:a16="http://schemas.microsoft.com/office/drawing/2014/main" id="{4CD401F9-FB81-A853-F9C5-B7159D8E7EFB}"/>
                </a:ext>
              </a:extLst>
            </p:cNvPr>
            <p:cNvSpPr/>
            <p:nvPr/>
          </p:nvSpPr>
          <p:spPr>
            <a:xfrm>
              <a:off x="893469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6" name="Freeform 6620">
              <a:extLst>
                <a:ext uri="{FF2B5EF4-FFF2-40B4-BE49-F238E27FC236}">
                  <a16:creationId xmlns:a16="http://schemas.microsoft.com/office/drawing/2014/main" id="{F754CE6E-8501-9EE7-810A-F1824A68585F}"/>
                </a:ext>
              </a:extLst>
            </p:cNvPr>
            <p:cNvSpPr/>
            <p:nvPr/>
          </p:nvSpPr>
          <p:spPr>
            <a:xfrm>
              <a:off x="8920597"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7" name="Freeform 6621">
              <a:extLst>
                <a:ext uri="{FF2B5EF4-FFF2-40B4-BE49-F238E27FC236}">
                  <a16:creationId xmlns:a16="http://schemas.microsoft.com/office/drawing/2014/main" id="{02C37226-9FC3-26EC-3A3A-C3C9C9B26B8E}"/>
                </a:ext>
              </a:extLst>
            </p:cNvPr>
            <p:cNvSpPr/>
            <p:nvPr/>
          </p:nvSpPr>
          <p:spPr>
            <a:xfrm>
              <a:off x="893862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8" name="Freeform 6622">
              <a:extLst>
                <a:ext uri="{FF2B5EF4-FFF2-40B4-BE49-F238E27FC236}">
                  <a16:creationId xmlns:a16="http://schemas.microsoft.com/office/drawing/2014/main" id="{785DDCCE-ED3E-BC15-E101-8A10C2B25DE3}"/>
                </a:ext>
              </a:extLst>
            </p:cNvPr>
            <p:cNvSpPr/>
            <p:nvPr/>
          </p:nvSpPr>
          <p:spPr>
            <a:xfrm>
              <a:off x="8922501"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79" name="Freeform 6623">
              <a:extLst>
                <a:ext uri="{FF2B5EF4-FFF2-40B4-BE49-F238E27FC236}">
                  <a16:creationId xmlns:a16="http://schemas.microsoft.com/office/drawing/2014/main" id="{54E6A73F-5E35-5C7F-09DD-D97678631B4B}"/>
                </a:ext>
              </a:extLst>
            </p:cNvPr>
            <p:cNvSpPr/>
            <p:nvPr/>
          </p:nvSpPr>
          <p:spPr>
            <a:xfrm>
              <a:off x="894053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0" name="Freeform 6624">
              <a:extLst>
                <a:ext uri="{FF2B5EF4-FFF2-40B4-BE49-F238E27FC236}">
                  <a16:creationId xmlns:a16="http://schemas.microsoft.com/office/drawing/2014/main" id="{C5DC0325-CBF4-EAB5-F8FD-6037BA84E70F}"/>
                </a:ext>
              </a:extLst>
            </p:cNvPr>
            <p:cNvSpPr/>
            <p:nvPr/>
          </p:nvSpPr>
          <p:spPr>
            <a:xfrm>
              <a:off x="893811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1" name="Freeform 6625">
              <a:extLst>
                <a:ext uri="{FF2B5EF4-FFF2-40B4-BE49-F238E27FC236}">
                  <a16:creationId xmlns:a16="http://schemas.microsoft.com/office/drawing/2014/main" id="{0B4AB472-FC5D-8DBD-BCB4-FD275B78FE26}"/>
                </a:ext>
              </a:extLst>
            </p:cNvPr>
            <p:cNvSpPr/>
            <p:nvPr/>
          </p:nvSpPr>
          <p:spPr>
            <a:xfrm>
              <a:off x="895614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2" name="Freeform 6626">
              <a:extLst>
                <a:ext uri="{FF2B5EF4-FFF2-40B4-BE49-F238E27FC236}">
                  <a16:creationId xmlns:a16="http://schemas.microsoft.com/office/drawing/2014/main" id="{804F0CB5-7F0C-B713-1468-8906513DF6B4}"/>
                </a:ext>
              </a:extLst>
            </p:cNvPr>
            <p:cNvSpPr/>
            <p:nvPr/>
          </p:nvSpPr>
          <p:spPr>
            <a:xfrm>
              <a:off x="893811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3" name="Freeform 6627">
              <a:extLst>
                <a:ext uri="{FF2B5EF4-FFF2-40B4-BE49-F238E27FC236}">
                  <a16:creationId xmlns:a16="http://schemas.microsoft.com/office/drawing/2014/main" id="{E3D7AEEA-D396-9416-8489-6B4A7F2EE121}"/>
                </a:ext>
              </a:extLst>
            </p:cNvPr>
            <p:cNvSpPr/>
            <p:nvPr/>
          </p:nvSpPr>
          <p:spPr>
            <a:xfrm>
              <a:off x="895614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4" name="Freeform 6628">
              <a:extLst>
                <a:ext uri="{FF2B5EF4-FFF2-40B4-BE49-F238E27FC236}">
                  <a16:creationId xmlns:a16="http://schemas.microsoft.com/office/drawing/2014/main" id="{A1BA695F-A54F-9FB0-1841-0BF92A2277A8}"/>
                </a:ext>
              </a:extLst>
            </p:cNvPr>
            <p:cNvSpPr/>
            <p:nvPr/>
          </p:nvSpPr>
          <p:spPr>
            <a:xfrm>
              <a:off x="8942054"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5" name="Freeform 6629">
              <a:extLst>
                <a:ext uri="{FF2B5EF4-FFF2-40B4-BE49-F238E27FC236}">
                  <a16:creationId xmlns:a16="http://schemas.microsoft.com/office/drawing/2014/main" id="{710B4CE9-3E58-B166-2C5A-7C9721B10F0B}"/>
                </a:ext>
              </a:extLst>
            </p:cNvPr>
            <p:cNvSpPr/>
            <p:nvPr/>
          </p:nvSpPr>
          <p:spPr>
            <a:xfrm>
              <a:off x="8960211"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6" name="Freeform 6630">
              <a:extLst>
                <a:ext uri="{FF2B5EF4-FFF2-40B4-BE49-F238E27FC236}">
                  <a16:creationId xmlns:a16="http://schemas.microsoft.com/office/drawing/2014/main" id="{E3FEEB82-7E2F-21F4-1DB7-1364659C41C9}"/>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7" name="Freeform 6631">
              <a:extLst>
                <a:ext uri="{FF2B5EF4-FFF2-40B4-BE49-F238E27FC236}">
                  <a16:creationId xmlns:a16="http://schemas.microsoft.com/office/drawing/2014/main" id="{97C91296-BA46-CC18-4BD1-CA41416FD4B3}"/>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8" name="Freeform 6632">
              <a:extLst>
                <a:ext uri="{FF2B5EF4-FFF2-40B4-BE49-F238E27FC236}">
                  <a16:creationId xmlns:a16="http://schemas.microsoft.com/office/drawing/2014/main" id="{7F01BAC4-47FD-21AE-86C7-D04DD92A5D1A}"/>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89" name="Freeform 6633">
              <a:extLst>
                <a:ext uri="{FF2B5EF4-FFF2-40B4-BE49-F238E27FC236}">
                  <a16:creationId xmlns:a16="http://schemas.microsoft.com/office/drawing/2014/main" id="{58323EFF-A1A1-E524-801D-DE34439069E9}"/>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0" name="Freeform 6634">
              <a:extLst>
                <a:ext uri="{FF2B5EF4-FFF2-40B4-BE49-F238E27FC236}">
                  <a16:creationId xmlns:a16="http://schemas.microsoft.com/office/drawing/2014/main" id="{D262A371-BC81-6CEE-A005-F1DD8007E235}"/>
                </a:ext>
              </a:extLst>
            </p:cNvPr>
            <p:cNvSpPr/>
            <p:nvPr/>
          </p:nvSpPr>
          <p:spPr>
            <a:xfrm>
              <a:off x="894408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1" name="Freeform 6635">
              <a:extLst>
                <a:ext uri="{FF2B5EF4-FFF2-40B4-BE49-F238E27FC236}">
                  <a16:creationId xmlns:a16="http://schemas.microsoft.com/office/drawing/2014/main" id="{B586A4AC-D4FD-81EA-FDC0-8027FBC374DB}"/>
                </a:ext>
              </a:extLst>
            </p:cNvPr>
            <p:cNvSpPr/>
            <p:nvPr/>
          </p:nvSpPr>
          <p:spPr>
            <a:xfrm>
              <a:off x="8962115"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2" name="Freeform 6636">
              <a:extLst>
                <a:ext uri="{FF2B5EF4-FFF2-40B4-BE49-F238E27FC236}">
                  <a16:creationId xmlns:a16="http://schemas.microsoft.com/office/drawing/2014/main" id="{FE4F86BE-122A-3D92-3490-D75C10D71736}"/>
                </a:ext>
              </a:extLst>
            </p:cNvPr>
            <p:cNvSpPr/>
            <p:nvPr/>
          </p:nvSpPr>
          <p:spPr>
            <a:xfrm>
              <a:off x="8951831"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3" name="Freeform 6637">
              <a:extLst>
                <a:ext uri="{FF2B5EF4-FFF2-40B4-BE49-F238E27FC236}">
                  <a16:creationId xmlns:a16="http://schemas.microsoft.com/office/drawing/2014/main" id="{BBBDEB8C-0C30-2515-DF5E-8F2139D2F5BE}"/>
                </a:ext>
              </a:extLst>
            </p:cNvPr>
            <p:cNvSpPr/>
            <p:nvPr/>
          </p:nvSpPr>
          <p:spPr>
            <a:xfrm>
              <a:off x="896998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4" name="Freeform 6638">
              <a:extLst>
                <a:ext uri="{FF2B5EF4-FFF2-40B4-BE49-F238E27FC236}">
                  <a16:creationId xmlns:a16="http://schemas.microsoft.com/office/drawing/2014/main" id="{B563ECDC-5833-24AB-4284-992BA9AB8C7E}"/>
                </a:ext>
              </a:extLst>
            </p:cNvPr>
            <p:cNvSpPr/>
            <p:nvPr/>
          </p:nvSpPr>
          <p:spPr>
            <a:xfrm>
              <a:off x="8955767"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5" name="Freeform 6639">
              <a:extLst>
                <a:ext uri="{FF2B5EF4-FFF2-40B4-BE49-F238E27FC236}">
                  <a16:creationId xmlns:a16="http://schemas.microsoft.com/office/drawing/2014/main" id="{BFFAC610-0AC6-3CAD-FAD0-8C8FFBF163F1}"/>
                </a:ext>
              </a:extLst>
            </p:cNvPr>
            <p:cNvSpPr/>
            <p:nvPr/>
          </p:nvSpPr>
          <p:spPr>
            <a:xfrm>
              <a:off x="8973923"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6" name="Freeform 6640">
              <a:extLst>
                <a:ext uri="{FF2B5EF4-FFF2-40B4-BE49-F238E27FC236}">
                  <a16:creationId xmlns:a16="http://schemas.microsoft.com/office/drawing/2014/main" id="{8774E47C-4AFD-AE57-B628-4C8A569E92B6}"/>
                </a:ext>
              </a:extLst>
            </p:cNvPr>
            <p:cNvSpPr/>
            <p:nvPr/>
          </p:nvSpPr>
          <p:spPr>
            <a:xfrm>
              <a:off x="8959703"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7" name="Freeform 6641">
              <a:extLst>
                <a:ext uri="{FF2B5EF4-FFF2-40B4-BE49-F238E27FC236}">
                  <a16:creationId xmlns:a16="http://schemas.microsoft.com/office/drawing/2014/main" id="{2F210A39-783C-BACB-54E2-0426FBCC9F97}"/>
                </a:ext>
              </a:extLst>
            </p:cNvPr>
            <p:cNvSpPr/>
            <p:nvPr/>
          </p:nvSpPr>
          <p:spPr>
            <a:xfrm>
              <a:off x="897773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8" name="Freeform 6642">
              <a:extLst>
                <a:ext uri="{FF2B5EF4-FFF2-40B4-BE49-F238E27FC236}">
                  <a16:creationId xmlns:a16="http://schemas.microsoft.com/office/drawing/2014/main" id="{CEB3895B-2DEF-1266-C665-2C804C6362D0}"/>
                </a:ext>
              </a:extLst>
            </p:cNvPr>
            <p:cNvSpPr/>
            <p:nvPr/>
          </p:nvSpPr>
          <p:spPr>
            <a:xfrm>
              <a:off x="8967575"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899" name="Freeform 6643">
              <a:extLst>
                <a:ext uri="{FF2B5EF4-FFF2-40B4-BE49-F238E27FC236}">
                  <a16:creationId xmlns:a16="http://schemas.microsoft.com/office/drawing/2014/main" id="{E8CB780F-4E58-14D8-8077-22B476625147}"/>
                </a:ext>
              </a:extLst>
            </p:cNvPr>
            <p:cNvSpPr/>
            <p:nvPr/>
          </p:nvSpPr>
          <p:spPr>
            <a:xfrm>
              <a:off x="8985604"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0" name="Freeform 6644">
              <a:extLst>
                <a:ext uri="{FF2B5EF4-FFF2-40B4-BE49-F238E27FC236}">
                  <a16:creationId xmlns:a16="http://schemas.microsoft.com/office/drawing/2014/main" id="{2FB1A7B1-EC9D-960E-0475-9CC913E2C36F}"/>
                </a:ext>
              </a:extLst>
            </p:cNvPr>
            <p:cNvSpPr/>
            <p:nvPr/>
          </p:nvSpPr>
          <p:spPr>
            <a:xfrm>
              <a:off x="8969606"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1" name="Freeform 6645">
              <a:extLst>
                <a:ext uri="{FF2B5EF4-FFF2-40B4-BE49-F238E27FC236}">
                  <a16:creationId xmlns:a16="http://schemas.microsoft.com/office/drawing/2014/main" id="{903B4721-4A4D-D85E-85D5-861C77E41FBC}"/>
                </a:ext>
              </a:extLst>
            </p:cNvPr>
            <p:cNvSpPr/>
            <p:nvPr/>
          </p:nvSpPr>
          <p:spPr>
            <a:xfrm>
              <a:off x="898763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2" name="Freeform 6646">
              <a:extLst>
                <a:ext uri="{FF2B5EF4-FFF2-40B4-BE49-F238E27FC236}">
                  <a16:creationId xmlns:a16="http://schemas.microsoft.com/office/drawing/2014/main" id="{6D254B20-B11B-A0DF-9109-8D9655FF7BFA}"/>
                </a:ext>
              </a:extLst>
            </p:cNvPr>
            <p:cNvSpPr/>
            <p:nvPr/>
          </p:nvSpPr>
          <p:spPr>
            <a:xfrm>
              <a:off x="8987128"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3" name="Freeform 6647">
              <a:extLst>
                <a:ext uri="{FF2B5EF4-FFF2-40B4-BE49-F238E27FC236}">
                  <a16:creationId xmlns:a16="http://schemas.microsoft.com/office/drawing/2014/main" id="{53A91D33-ECDD-A047-70C9-FC2A9D1D9AC2}"/>
                </a:ext>
              </a:extLst>
            </p:cNvPr>
            <p:cNvSpPr/>
            <p:nvPr/>
          </p:nvSpPr>
          <p:spPr>
            <a:xfrm>
              <a:off x="900515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4" name="Freeform 6648">
              <a:extLst>
                <a:ext uri="{FF2B5EF4-FFF2-40B4-BE49-F238E27FC236}">
                  <a16:creationId xmlns:a16="http://schemas.microsoft.com/office/drawing/2014/main" id="{985EBBC5-3C60-C8AE-781A-C4D50D67B2FB}"/>
                </a:ext>
              </a:extLst>
            </p:cNvPr>
            <p:cNvSpPr/>
            <p:nvPr/>
          </p:nvSpPr>
          <p:spPr>
            <a:xfrm>
              <a:off x="900084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5" name="Freeform 6649">
              <a:extLst>
                <a:ext uri="{FF2B5EF4-FFF2-40B4-BE49-F238E27FC236}">
                  <a16:creationId xmlns:a16="http://schemas.microsoft.com/office/drawing/2014/main" id="{7E3C56EC-B35C-8CEC-FB23-EF47C283EBDB}"/>
                </a:ext>
              </a:extLst>
            </p:cNvPr>
            <p:cNvSpPr/>
            <p:nvPr/>
          </p:nvSpPr>
          <p:spPr>
            <a:xfrm>
              <a:off x="901887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6" name="Freeform 6650">
              <a:extLst>
                <a:ext uri="{FF2B5EF4-FFF2-40B4-BE49-F238E27FC236}">
                  <a16:creationId xmlns:a16="http://schemas.microsoft.com/office/drawing/2014/main" id="{D963BCC0-995A-E593-381B-363E936E2FDD}"/>
                </a:ext>
              </a:extLst>
            </p:cNvPr>
            <p:cNvSpPr/>
            <p:nvPr/>
          </p:nvSpPr>
          <p:spPr>
            <a:xfrm>
              <a:off x="900084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7" name="Freeform 6651">
              <a:extLst>
                <a:ext uri="{FF2B5EF4-FFF2-40B4-BE49-F238E27FC236}">
                  <a16:creationId xmlns:a16="http://schemas.microsoft.com/office/drawing/2014/main" id="{AA9E8E53-0E40-C526-1405-CEF52E30C25F}"/>
                </a:ext>
              </a:extLst>
            </p:cNvPr>
            <p:cNvSpPr/>
            <p:nvPr/>
          </p:nvSpPr>
          <p:spPr>
            <a:xfrm>
              <a:off x="9018870"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8" name="Freeform 6652">
              <a:extLst>
                <a:ext uri="{FF2B5EF4-FFF2-40B4-BE49-F238E27FC236}">
                  <a16:creationId xmlns:a16="http://schemas.microsoft.com/office/drawing/2014/main" id="{3730FDEC-B11B-C932-1581-A94265FD832C}"/>
                </a:ext>
              </a:extLst>
            </p:cNvPr>
            <p:cNvSpPr/>
            <p:nvPr/>
          </p:nvSpPr>
          <p:spPr>
            <a:xfrm>
              <a:off x="9014553"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09" name="Freeform 6653">
              <a:extLst>
                <a:ext uri="{FF2B5EF4-FFF2-40B4-BE49-F238E27FC236}">
                  <a16:creationId xmlns:a16="http://schemas.microsoft.com/office/drawing/2014/main" id="{E3D8CF08-23CE-AF4F-F92B-5D7C002F3812}"/>
                </a:ext>
              </a:extLst>
            </p:cNvPr>
            <p:cNvSpPr/>
            <p:nvPr/>
          </p:nvSpPr>
          <p:spPr>
            <a:xfrm>
              <a:off x="9032709"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0" name="Freeform 6654">
              <a:extLst>
                <a:ext uri="{FF2B5EF4-FFF2-40B4-BE49-F238E27FC236}">
                  <a16:creationId xmlns:a16="http://schemas.microsoft.com/office/drawing/2014/main" id="{05CAEAD2-64D2-BB4E-CC8F-C59359E5DC4F}"/>
                </a:ext>
              </a:extLst>
            </p:cNvPr>
            <p:cNvSpPr/>
            <p:nvPr/>
          </p:nvSpPr>
          <p:spPr>
            <a:xfrm>
              <a:off x="9028392"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1" name="Freeform 6655">
              <a:extLst>
                <a:ext uri="{FF2B5EF4-FFF2-40B4-BE49-F238E27FC236}">
                  <a16:creationId xmlns:a16="http://schemas.microsoft.com/office/drawing/2014/main" id="{E1D3D369-26DC-6649-5BFA-81A3BB509EB8}"/>
                </a:ext>
              </a:extLst>
            </p:cNvPr>
            <p:cNvSpPr/>
            <p:nvPr/>
          </p:nvSpPr>
          <p:spPr>
            <a:xfrm>
              <a:off x="904642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2" name="Freeform 6656">
              <a:extLst>
                <a:ext uri="{FF2B5EF4-FFF2-40B4-BE49-F238E27FC236}">
                  <a16:creationId xmlns:a16="http://schemas.microsoft.com/office/drawing/2014/main" id="{A0923A2F-2CBB-F703-DE8C-8F9EE0F9E5BC}"/>
                </a:ext>
              </a:extLst>
            </p:cNvPr>
            <p:cNvSpPr/>
            <p:nvPr/>
          </p:nvSpPr>
          <p:spPr>
            <a:xfrm>
              <a:off x="9061658"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3" name="Freeform 6657">
              <a:extLst>
                <a:ext uri="{FF2B5EF4-FFF2-40B4-BE49-F238E27FC236}">
                  <a16:creationId xmlns:a16="http://schemas.microsoft.com/office/drawing/2014/main" id="{EBB1EFE8-CDBC-E38B-6AE5-2A08299BC2F6}"/>
                </a:ext>
              </a:extLst>
            </p:cNvPr>
            <p:cNvSpPr/>
            <p:nvPr/>
          </p:nvSpPr>
          <p:spPr>
            <a:xfrm>
              <a:off x="9079687"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4" name="Freeform 6658">
              <a:extLst>
                <a:ext uri="{FF2B5EF4-FFF2-40B4-BE49-F238E27FC236}">
                  <a16:creationId xmlns:a16="http://schemas.microsoft.com/office/drawing/2014/main" id="{4E396DAF-9556-9B6B-A0C9-71E3A20DDA24}"/>
                </a:ext>
              </a:extLst>
            </p:cNvPr>
            <p:cNvSpPr/>
            <p:nvPr/>
          </p:nvSpPr>
          <p:spPr>
            <a:xfrm>
              <a:off x="9071434"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5" name="Freeform 6659">
              <a:extLst>
                <a:ext uri="{FF2B5EF4-FFF2-40B4-BE49-F238E27FC236}">
                  <a16:creationId xmlns:a16="http://schemas.microsoft.com/office/drawing/2014/main" id="{09D9EE1F-E979-D7BB-2D51-985A5D2AA0BB}"/>
                </a:ext>
              </a:extLst>
            </p:cNvPr>
            <p:cNvSpPr/>
            <p:nvPr/>
          </p:nvSpPr>
          <p:spPr>
            <a:xfrm>
              <a:off x="9089464"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6" name="Freeform 6660">
              <a:extLst>
                <a:ext uri="{FF2B5EF4-FFF2-40B4-BE49-F238E27FC236}">
                  <a16:creationId xmlns:a16="http://schemas.microsoft.com/office/drawing/2014/main" id="{EDB0113F-B0A2-6091-26C7-6626B93CA914}"/>
                </a:ext>
              </a:extLst>
            </p:cNvPr>
            <p:cNvSpPr/>
            <p:nvPr/>
          </p:nvSpPr>
          <p:spPr>
            <a:xfrm>
              <a:off x="9104827"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7" name="Freeform 6661">
              <a:extLst>
                <a:ext uri="{FF2B5EF4-FFF2-40B4-BE49-F238E27FC236}">
                  <a16:creationId xmlns:a16="http://schemas.microsoft.com/office/drawing/2014/main" id="{DE16BD74-59F6-C86D-85BB-B61D266ECA7A}"/>
                </a:ext>
              </a:extLst>
            </p:cNvPr>
            <p:cNvSpPr/>
            <p:nvPr/>
          </p:nvSpPr>
          <p:spPr>
            <a:xfrm>
              <a:off x="912285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8" name="Freeform 6662">
              <a:extLst>
                <a:ext uri="{FF2B5EF4-FFF2-40B4-BE49-F238E27FC236}">
                  <a16:creationId xmlns:a16="http://schemas.microsoft.com/office/drawing/2014/main" id="{2FCE971E-6A1F-1523-174A-FECBD171A852}"/>
                </a:ext>
              </a:extLst>
            </p:cNvPr>
            <p:cNvSpPr/>
            <p:nvPr/>
          </p:nvSpPr>
          <p:spPr>
            <a:xfrm>
              <a:off x="9230144"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19" name="Freeform 6663">
              <a:extLst>
                <a:ext uri="{FF2B5EF4-FFF2-40B4-BE49-F238E27FC236}">
                  <a16:creationId xmlns:a16="http://schemas.microsoft.com/office/drawing/2014/main" id="{671A557C-9561-104C-0CCC-1BB95F4330BE}"/>
                </a:ext>
              </a:extLst>
            </p:cNvPr>
            <p:cNvSpPr/>
            <p:nvPr/>
          </p:nvSpPr>
          <p:spPr>
            <a:xfrm>
              <a:off x="9248173"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0" name="Freeform 6664">
              <a:extLst>
                <a:ext uri="{FF2B5EF4-FFF2-40B4-BE49-F238E27FC236}">
                  <a16:creationId xmlns:a16="http://schemas.microsoft.com/office/drawing/2014/main" id="{E185C3D1-449C-0E07-7305-2FBB8F191CB7}"/>
                </a:ext>
              </a:extLst>
            </p:cNvPr>
            <p:cNvSpPr/>
            <p:nvPr/>
          </p:nvSpPr>
          <p:spPr>
            <a:xfrm>
              <a:off x="9322322"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1" name="Freeform 6665">
              <a:extLst>
                <a:ext uri="{FF2B5EF4-FFF2-40B4-BE49-F238E27FC236}">
                  <a16:creationId xmlns:a16="http://schemas.microsoft.com/office/drawing/2014/main" id="{276E0E8C-5D45-E3A9-35AA-B0CF55723DC7}"/>
                </a:ext>
              </a:extLst>
            </p:cNvPr>
            <p:cNvSpPr/>
            <p:nvPr/>
          </p:nvSpPr>
          <p:spPr>
            <a:xfrm>
              <a:off x="9340352"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2" name="Freeform 6666">
              <a:extLst>
                <a:ext uri="{FF2B5EF4-FFF2-40B4-BE49-F238E27FC236}">
                  <a16:creationId xmlns:a16="http://schemas.microsoft.com/office/drawing/2014/main" id="{020BB6AB-C38B-E32C-93FB-6E199D510CA1}"/>
                </a:ext>
              </a:extLst>
            </p:cNvPr>
            <p:cNvSpPr/>
            <p:nvPr/>
          </p:nvSpPr>
          <p:spPr>
            <a:xfrm>
              <a:off x="9332099" y="291497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3" name="Freeform 6667">
              <a:extLst>
                <a:ext uri="{FF2B5EF4-FFF2-40B4-BE49-F238E27FC236}">
                  <a16:creationId xmlns:a16="http://schemas.microsoft.com/office/drawing/2014/main" id="{C151323C-A52A-6ADD-DF72-0F01DAA7B129}"/>
                </a:ext>
              </a:extLst>
            </p:cNvPr>
            <p:cNvSpPr/>
            <p:nvPr/>
          </p:nvSpPr>
          <p:spPr>
            <a:xfrm>
              <a:off x="9350128"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4" name="Freeform 6668">
              <a:extLst>
                <a:ext uri="{FF2B5EF4-FFF2-40B4-BE49-F238E27FC236}">
                  <a16:creationId xmlns:a16="http://schemas.microsoft.com/office/drawing/2014/main" id="{65BA43D3-616A-4B01-EDAD-93633F6AA77E}"/>
                </a:ext>
              </a:extLst>
            </p:cNvPr>
            <p:cNvSpPr/>
            <p:nvPr/>
          </p:nvSpPr>
          <p:spPr>
            <a:xfrm>
              <a:off x="9337939"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5" name="Freeform 6669">
              <a:extLst>
                <a:ext uri="{FF2B5EF4-FFF2-40B4-BE49-F238E27FC236}">
                  <a16:creationId xmlns:a16="http://schemas.microsoft.com/office/drawing/2014/main" id="{C7B76BF6-8F8A-3783-4286-4D762EA7044B}"/>
                </a:ext>
              </a:extLst>
            </p:cNvPr>
            <p:cNvSpPr/>
            <p:nvPr/>
          </p:nvSpPr>
          <p:spPr>
            <a:xfrm>
              <a:off x="935609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6" name="Freeform 6670">
              <a:extLst>
                <a:ext uri="{FF2B5EF4-FFF2-40B4-BE49-F238E27FC236}">
                  <a16:creationId xmlns:a16="http://schemas.microsoft.com/office/drawing/2014/main" id="{421E621A-F72A-298B-AA87-A5BD8329DF2B}"/>
                </a:ext>
              </a:extLst>
            </p:cNvPr>
            <p:cNvSpPr/>
            <p:nvPr/>
          </p:nvSpPr>
          <p:spPr>
            <a:xfrm>
              <a:off x="9343780" y="291497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27" name="Freeform 6671">
              <a:extLst>
                <a:ext uri="{FF2B5EF4-FFF2-40B4-BE49-F238E27FC236}">
                  <a16:creationId xmlns:a16="http://schemas.microsoft.com/office/drawing/2014/main" id="{764DA7A3-373C-ED76-1632-FF46B5D2FDA6}"/>
                </a:ext>
              </a:extLst>
            </p:cNvPr>
            <p:cNvSpPr/>
            <p:nvPr/>
          </p:nvSpPr>
          <p:spPr>
            <a:xfrm>
              <a:off x="9361936" y="289690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4928" name="Graphic 3347">
            <a:extLst>
              <a:ext uri="{FF2B5EF4-FFF2-40B4-BE49-F238E27FC236}">
                <a16:creationId xmlns:a16="http://schemas.microsoft.com/office/drawing/2014/main" id="{64E89D09-5A4A-659B-5B88-1BB39E71FA3F}"/>
              </a:ext>
            </a:extLst>
          </p:cNvPr>
          <p:cNvGrpSpPr/>
          <p:nvPr/>
        </p:nvGrpSpPr>
        <p:grpSpPr>
          <a:xfrm>
            <a:off x="6019737" y="2338986"/>
            <a:ext cx="5287631" cy="627337"/>
            <a:chOff x="4691175" y="2385266"/>
            <a:chExt cx="4780969" cy="478554"/>
          </a:xfrm>
        </p:grpSpPr>
        <p:sp>
          <p:nvSpPr>
            <p:cNvPr id="4929" name="Freeform 3438">
              <a:extLst>
                <a:ext uri="{FF2B5EF4-FFF2-40B4-BE49-F238E27FC236}">
                  <a16:creationId xmlns:a16="http://schemas.microsoft.com/office/drawing/2014/main" id="{EB6AC55F-2745-DB9B-630C-2CB3F0F9A227}"/>
                </a:ext>
              </a:extLst>
            </p:cNvPr>
            <p:cNvSpPr/>
            <p:nvPr/>
          </p:nvSpPr>
          <p:spPr>
            <a:xfrm>
              <a:off x="4691175" y="240333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0" name="Freeform 3439">
              <a:extLst>
                <a:ext uri="{FF2B5EF4-FFF2-40B4-BE49-F238E27FC236}">
                  <a16:creationId xmlns:a16="http://schemas.microsoft.com/office/drawing/2014/main" id="{C3F18FEA-A292-E638-103D-090A61859AB5}"/>
                </a:ext>
              </a:extLst>
            </p:cNvPr>
            <p:cNvSpPr/>
            <p:nvPr/>
          </p:nvSpPr>
          <p:spPr>
            <a:xfrm>
              <a:off x="4709204"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1" name="Freeform 3440">
              <a:extLst>
                <a:ext uri="{FF2B5EF4-FFF2-40B4-BE49-F238E27FC236}">
                  <a16:creationId xmlns:a16="http://schemas.microsoft.com/office/drawing/2014/main" id="{72596B08-1369-4BCD-DD48-DA86417957B3}"/>
                </a:ext>
              </a:extLst>
            </p:cNvPr>
            <p:cNvSpPr/>
            <p:nvPr/>
          </p:nvSpPr>
          <p:spPr>
            <a:xfrm>
              <a:off x="4926319" y="243641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2" name="Freeform 3441">
              <a:extLst>
                <a:ext uri="{FF2B5EF4-FFF2-40B4-BE49-F238E27FC236}">
                  <a16:creationId xmlns:a16="http://schemas.microsoft.com/office/drawing/2014/main" id="{07173A1C-3DD1-C203-28F9-1CC53296BC18}"/>
                </a:ext>
              </a:extLst>
            </p:cNvPr>
            <p:cNvSpPr/>
            <p:nvPr/>
          </p:nvSpPr>
          <p:spPr>
            <a:xfrm>
              <a:off x="4944348" y="241834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3" name="Freeform 3442">
              <a:extLst>
                <a:ext uri="{FF2B5EF4-FFF2-40B4-BE49-F238E27FC236}">
                  <a16:creationId xmlns:a16="http://schemas.microsoft.com/office/drawing/2014/main" id="{329738C2-C782-5012-0E38-6996418A12FF}"/>
                </a:ext>
              </a:extLst>
            </p:cNvPr>
            <p:cNvSpPr/>
            <p:nvPr/>
          </p:nvSpPr>
          <p:spPr>
            <a:xfrm>
              <a:off x="4991073" y="2461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4" name="Freeform 3443">
              <a:extLst>
                <a:ext uri="{FF2B5EF4-FFF2-40B4-BE49-F238E27FC236}">
                  <a16:creationId xmlns:a16="http://schemas.microsoft.com/office/drawing/2014/main" id="{A631131B-F4E2-B02E-9879-957D9925B721}"/>
                </a:ext>
              </a:extLst>
            </p:cNvPr>
            <p:cNvSpPr/>
            <p:nvPr/>
          </p:nvSpPr>
          <p:spPr>
            <a:xfrm>
              <a:off x="5009102" y="244316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5" name="Freeform 3444">
              <a:extLst>
                <a:ext uri="{FF2B5EF4-FFF2-40B4-BE49-F238E27FC236}">
                  <a16:creationId xmlns:a16="http://schemas.microsoft.com/office/drawing/2014/main" id="{FD0D255A-9F13-6E8A-962D-E20DAC628DCA}"/>
                </a:ext>
              </a:extLst>
            </p:cNvPr>
            <p:cNvSpPr/>
            <p:nvPr/>
          </p:nvSpPr>
          <p:spPr>
            <a:xfrm>
              <a:off x="5047827" y="2465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6" name="Freeform 3445">
              <a:extLst>
                <a:ext uri="{FF2B5EF4-FFF2-40B4-BE49-F238E27FC236}">
                  <a16:creationId xmlns:a16="http://schemas.microsoft.com/office/drawing/2014/main" id="{BB895D4F-102F-D08B-C409-13E0918C1BF5}"/>
                </a:ext>
              </a:extLst>
            </p:cNvPr>
            <p:cNvSpPr/>
            <p:nvPr/>
          </p:nvSpPr>
          <p:spPr>
            <a:xfrm>
              <a:off x="5065857"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7" name="Freeform 3446">
              <a:extLst>
                <a:ext uri="{FF2B5EF4-FFF2-40B4-BE49-F238E27FC236}">
                  <a16:creationId xmlns:a16="http://schemas.microsoft.com/office/drawing/2014/main" id="{88056FD3-0D5E-62F5-BF0F-BC46D186AEEB}"/>
                </a:ext>
              </a:extLst>
            </p:cNvPr>
            <p:cNvSpPr/>
            <p:nvPr/>
          </p:nvSpPr>
          <p:spPr>
            <a:xfrm>
              <a:off x="5069412" y="2465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8" name="Freeform 3447">
              <a:extLst>
                <a:ext uri="{FF2B5EF4-FFF2-40B4-BE49-F238E27FC236}">
                  <a16:creationId xmlns:a16="http://schemas.microsoft.com/office/drawing/2014/main" id="{2D8EAC98-79D2-0DFB-72E3-8944ECF57B6C}"/>
                </a:ext>
              </a:extLst>
            </p:cNvPr>
            <p:cNvSpPr/>
            <p:nvPr/>
          </p:nvSpPr>
          <p:spPr>
            <a:xfrm>
              <a:off x="5087441"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39" name="Freeform 3448">
              <a:extLst>
                <a:ext uri="{FF2B5EF4-FFF2-40B4-BE49-F238E27FC236}">
                  <a16:creationId xmlns:a16="http://schemas.microsoft.com/office/drawing/2014/main" id="{34C52DE4-0609-4CEB-C29C-76CF42C872BC}"/>
                </a:ext>
              </a:extLst>
            </p:cNvPr>
            <p:cNvSpPr/>
            <p:nvPr/>
          </p:nvSpPr>
          <p:spPr>
            <a:xfrm>
              <a:off x="5081220" y="2465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0" name="Freeform 3449">
              <a:extLst>
                <a:ext uri="{FF2B5EF4-FFF2-40B4-BE49-F238E27FC236}">
                  <a16:creationId xmlns:a16="http://schemas.microsoft.com/office/drawing/2014/main" id="{77636C01-F65B-A158-B1FC-C9C0F34BDD7B}"/>
                </a:ext>
              </a:extLst>
            </p:cNvPr>
            <p:cNvSpPr/>
            <p:nvPr/>
          </p:nvSpPr>
          <p:spPr>
            <a:xfrm>
              <a:off x="5099249"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1" name="Freeform 3450">
              <a:extLst>
                <a:ext uri="{FF2B5EF4-FFF2-40B4-BE49-F238E27FC236}">
                  <a16:creationId xmlns:a16="http://schemas.microsoft.com/office/drawing/2014/main" id="{AAEFFB9C-C811-8B66-6A4E-1F98E96CF72F}"/>
                </a:ext>
              </a:extLst>
            </p:cNvPr>
            <p:cNvSpPr/>
            <p:nvPr/>
          </p:nvSpPr>
          <p:spPr>
            <a:xfrm>
              <a:off x="5090996" y="2465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2" name="Freeform 3451">
              <a:extLst>
                <a:ext uri="{FF2B5EF4-FFF2-40B4-BE49-F238E27FC236}">
                  <a16:creationId xmlns:a16="http://schemas.microsoft.com/office/drawing/2014/main" id="{AE5CFB1D-2270-E860-82AB-5E3763FBD0EA}"/>
                </a:ext>
              </a:extLst>
            </p:cNvPr>
            <p:cNvSpPr/>
            <p:nvPr/>
          </p:nvSpPr>
          <p:spPr>
            <a:xfrm>
              <a:off x="5109026"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3" name="Freeform 3452">
              <a:extLst>
                <a:ext uri="{FF2B5EF4-FFF2-40B4-BE49-F238E27FC236}">
                  <a16:creationId xmlns:a16="http://schemas.microsoft.com/office/drawing/2014/main" id="{4C222D03-3B3E-0BAF-3488-2861E34503CE}"/>
                </a:ext>
              </a:extLst>
            </p:cNvPr>
            <p:cNvSpPr/>
            <p:nvPr/>
          </p:nvSpPr>
          <p:spPr>
            <a:xfrm>
              <a:off x="5140006" y="247789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4" name="Freeform 3453">
              <a:extLst>
                <a:ext uri="{FF2B5EF4-FFF2-40B4-BE49-F238E27FC236}">
                  <a16:creationId xmlns:a16="http://schemas.microsoft.com/office/drawing/2014/main" id="{E9F6DA58-EA6F-260F-2D50-2C02E9617FF8}"/>
                </a:ext>
              </a:extLst>
            </p:cNvPr>
            <p:cNvSpPr/>
            <p:nvPr/>
          </p:nvSpPr>
          <p:spPr>
            <a:xfrm>
              <a:off x="5158035" y="245983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5" name="Freeform 3454">
              <a:extLst>
                <a:ext uri="{FF2B5EF4-FFF2-40B4-BE49-F238E27FC236}">
                  <a16:creationId xmlns:a16="http://schemas.microsoft.com/office/drawing/2014/main" id="{07933222-BC5D-8735-96ED-91E2DBB8F5C7}"/>
                </a:ext>
              </a:extLst>
            </p:cNvPr>
            <p:cNvSpPr/>
            <p:nvPr/>
          </p:nvSpPr>
          <p:spPr>
            <a:xfrm>
              <a:off x="5486882" y="256582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6" name="Freeform 3455">
              <a:extLst>
                <a:ext uri="{FF2B5EF4-FFF2-40B4-BE49-F238E27FC236}">
                  <a16:creationId xmlns:a16="http://schemas.microsoft.com/office/drawing/2014/main" id="{4E83CBBD-A99A-BBB7-CA7E-60B3877F29A7}"/>
                </a:ext>
              </a:extLst>
            </p:cNvPr>
            <p:cNvSpPr/>
            <p:nvPr/>
          </p:nvSpPr>
          <p:spPr>
            <a:xfrm>
              <a:off x="5504911" y="254775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7" name="Freeform 3456">
              <a:extLst>
                <a:ext uri="{FF2B5EF4-FFF2-40B4-BE49-F238E27FC236}">
                  <a16:creationId xmlns:a16="http://schemas.microsoft.com/office/drawing/2014/main" id="{A79CDFAB-084A-123E-14EE-82CC096DE588}"/>
                </a:ext>
              </a:extLst>
            </p:cNvPr>
            <p:cNvSpPr/>
            <p:nvPr/>
          </p:nvSpPr>
          <p:spPr>
            <a:xfrm>
              <a:off x="5502499" y="256582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8" name="Freeform 3457">
              <a:extLst>
                <a:ext uri="{FF2B5EF4-FFF2-40B4-BE49-F238E27FC236}">
                  <a16:creationId xmlns:a16="http://schemas.microsoft.com/office/drawing/2014/main" id="{EB6B6B6B-D0F7-20F1-0AA7-9A0DDCB8B08A}"/>
                </a:ext>
              </a:extLst>
            </p:cNvPr>
            <p:cNvSpPr/>
            <p:nvPr/>
          </p:nvSpPr>
          <p:spPr>
            <a:xfrm>
              <a:off x="5520528" y="254775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49" name="Freeform 3458">
              <a:extLst>
                <a:ext uri="{FF2B5EF4-FFF2-40B4-BE49-F238E27FC236}">
                  <a16:creationId xmlns:a16="http://schemas.microsoft.com/office/drawing/2014/main" id="{962B67AA-A422-5844-08DD-5356EA54AD77}"/>
                </a:ext>
              </a:extLst>
            </p:cNvPr>
            <p:cNvSpPr/>
            <p:nvPr/>
          </p:nvSpPr>
          <p:spPr>
            <a:xfrm>
              <a:off x="5767099" y="259521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0" name="Freeform 3459">
              <a:extLst>
                <a:ext uri="{FF2B5EF4-FFF2-40B4-BE49-F238E27FC236}">
                  <a16:creationId xmlns:a16="http://schemas.microsoft.com/office/drawing/2014/main" id="{4F0F6427-7F05-9C82-736B-44C17F89105F}"/>
                </a:ext>
              </a:extLst>
            </p:cNvPr>
            <p:cNvSpPr/>
            <p:nvPr/>
          </p:nvSpPr>
          <p:spPr>
            <a:xfrm>
              <a:off x="5785256" y="257714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1" name="Freeform 3460">
              <a:extLst>
                <a:ext uri="{FF2B5EF4-FFF2-40B4-BE49-F238E27FC236}">
                  <a16:creationId xmlns:a16="http://schemas.microsoft.com/office/drawing/2014/main" id="{2478B61C-1FE7-86AB-B6AC-E9CFDE83524A}"/>
                </a:ext>
              </a:extLst>
            </p:cNvPr>
            <p:cNvSpPr/>
            <p:nvPr/>
          </p:nvSpPr>
          <p:spPr>
            <a:xfrm>
              <a:off x="5996403" y="262893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2" name="Freeform 3461">
              <a:extLst>
                <a:ext uri="{FF2B5EF4-FFF2-40B4-BE49-F238E27FC236}">
                  <a16:creationId xmlns:a16="http://schemas.microsoft.com/office/drawing/2014/main" id="{B22A3E11-9DBD-BF22-C015-2B4840169909}"/>
                </a:ext>
              </a:extLst>
            </p:cNvPr>
            <p:cNvSpPr/>
            <p:nvPr/>
          </p:nvSpPr>
          <p:spPr>
            <a:xfrm>
              <a:off x="6014432" y="261086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3" name="Freeform 3462">
              <a:extLst>
                <a:ext uri="{FF2B5EF4-FFF2-40B4-BE49-F238E27FC236}">
                  <a16:creationId xmlns:a16="http://schemas.microsoft.com/office/drawing/2014/main" id="{148C3F14-F179-539A-8A2A-85A22348ECD2}"/>
                </a:ext>
              </a:extLst>
            </p:cNvPr>
            <p:cNvSpPr/>
            <p:nvPr/>
          </p:nvSpPr>
          <p:spPr>
            <a:xfrm>
              <a:off x="5998434" y="262893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4" name="Freeform 3463">
              <a:extLst>
                <a:ext uri="{FF2B5EF4-FFF2-40B4-BE49-F238E27FC236}">
                  <a16:creationId xmlns:a16="http://schemas.microsoft.com/office/drawing/2014/main" id="{47918E32-B4E8-0C0D-59AB-F8CC6D61F466}"/>
                </a:ext>
              </a:extLst>
            </p:cNvPr>
            <p:cNvSpPr/>
            <p:nvPr/>
          </p:nvSpPr>
          <p:spPr>
            <a:xfrm>
              <a:off x="6016464" y="261086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5" name="Freeform 3464">
              <a:extLst>
                <a:ext uri="{FF2B5EF4-FFF2-40B4-BE49-F238E27FC236}">
                  <a16:creationId xmlns:a16="http://schemas.microsoft.com/office/drawing/2014/main" id="{E14CF8D8-AA34-2C04-37E3-3BF7EC97FF7F}"/>
                </a:ext>
              </a:extLst>
            </p:cNvPr>
            <p:cNvSpPr/>
            <p:nvPr/>
          </p:nvSpPr>
          <p:spPr>
            <a:xfrm>
              <a:off x="6680505" y="26882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6" name="Freeform 3465">
              <a:extLst>
                <a:ext uri="{FF2B5EF4-FFF2-40B4-BE49-F238E27FC236}">
                  <a16:creationId xmlns:a16="http://schemas.microsoft.com/office/drawing/2014/main" id="{1021C671-7092-F8BD-5398-AA9E09B2C29D}"/>
                </a:ext>
              </a:extLst>
            </p:cNvPr>
            <p:cNvSpPr/>
            <p:nvPr/>
          </p:nvSpPr>
          <p:spPr>
            <a:xfrm>
              <a:off x="6698535" y="267016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7" name="Freeform 3466">
              <a:extLst>
                <a:ext uri="{FF2B5EF4-FFF2-40B4-BE49-F238E27FC236}">
                  <a16:creationId xmlns:a16="http://schemas.microsoft.com/office/drawing/2014/main" id="{274B22A8-E553-51B1-2DA1-484A947666F1}"/>
                </a:ext>
              </a:extLst>
            </p:cNvPr>
            <p:cNvSpPr/>
            <p:nvPr/>
          </p:nvSpPr>
          <p:spPr>
            <a:xfrm>
              <a:off x="6698027" y="26882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8" name="Freeform 3467">
              <a:extLst>
                <a:ext uri="{FF2B5EF4-FFF2-40B4-BE49-F238E27FC236}">
                  <a16:creationId xmlns:a16="http://schemas.microsoft.com/office/drawing/2014/main" id="{C6290F60-D680-E5BB-B891-10F67CF4577E}"/>
                </a:ext>
              </a:extLst>
            </p:cNvPr>
            <p:cNvSpPr/>
            <p:nvPr/>
          </p:nvSpPr>
          <p:spPr>
            <a:xfrm>
              <a:off x="6716056" y="267016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59" name="Freeform 3468">
              <a:extLst>
                <a:ext uri="{FF2B5EF4-FFF2-40B4-BE49-F238E27FC236}">
                  <a16:creationId xmlns:a16="http://schemas.microsoft.com/office/drawing/2014/main" id="{84483292-8D75-B280-DE5D-9A7B0F0558EC}"/>
                </a:ext>
              </a:extLst>
            </p:cNvPr>
            <p:cNvSpPr/>
            <p:nvPr/>
          </p:nvSpPr>
          <p:spPr>
            <a:xfrm>
              <a:off x="6809758" y="2696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0" name="Freeform 3469">
              <a:extLst>
                <a:ext uri="{FF2B5EF4-FFF2-40B4-BE49-F238E27FC236}">
                  <a16:creationId xmlns:a16="http://schemas.microsoft.com/office/drawing/2014/main" id="{98BF2DAF-A859-A85D-513B-CDD50513792A}"/>
                </a:ext>
              </a:extLst>
            </p:cNvPr>
            <p:cNvSpPr/>
            <p:nvPr/>
          </p:nvSpPr>
          <p:spPr>
            <a:xfrm>
              <a:off x="6827788" y="2678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1" name="Freeform 3470">
              <a:extLst>
                <a:ext uri="{FF2B5EF4-FFF2-40B4-BE49-F238E27FC236}">
                  <a16:creationId xmlns:a16="http://schemas.microsoft.com/office/drawing/2014/main" id="{69C579DA-7E4D-3E1C-1F2E-CF8171B1B9C2}"/>
                </a:ext>
              </a:extLst>
            </p:cNvPr>
            <p:cNvSpPr/>
            <p:nvPr/>
          </p:nvSpPr>
          <p:spPr>
            <a:xfrm>
              <a:off x="6929235" y="27052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2" name="Freeform 3471">
              <a:extLst>
                <a:ext uri="{FF2B5EF4-FFF2-40B4-BE49-F238E27FC236}">
                  <a16:creationId xmlns:a16="http://schemas.microsoft.com/office/drawing/2014/main" id="{C75A8CCA-3B58-DD49-41CE-94B47389A374}"/>
                </a:ext>
              </a:extLst>
            </p:cNvPr>
            <p:cNvSpPr/>
            <p:nvPr/>
          </p:nvSpPr>
          <p:spPr>
            <a:xfrm>
              <a:off x="6947391"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3" name="Freeform 3472">
              <a:extLst>
                <a:ext uri="{FF2B5EF4-FFF2-40B4-BE49-F238E27FC236}">
                  <a16:creationId xmlns:a16="http://schemas.microsoft.com/office/drawing/2014/main" id="{7CF91EA5-97DB-B347-FF50-E0E339C545A4}"/>
                </a:ext>
              </a:extLst>
            </p:cNvPr>
            <p:cNvSpPr/>
            <p:nvPr/>
          </p:nvSpPr>
          <p:spPr>
            <a:xfrm>
              <a:off x="6931266" y="27052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4" name="Freeform 3473">
              <a:extLst>
                <a:ext uri="{FF2B5EF4-FFF2-40B4-BE49-F238E27FC236}">
                  <a16:creationId xmlns:a16="http://schemas.microsoft.com/office/drawing/2014/main" id="{CF861127-416E-A056-6C6F-E850CA994FD0}"/>
                </a:ext>
              </a:extLst>
            </p:cNvPr>
            <p:cNvSpPr/>
            <p:nvPr/>
          </p:nvSpPr>
          <p:spPr>
            <a:xfrm>
              <a:off x="6949296"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5" name="Freeform 3474">
              <a:extLst>
                <a:ext uri="{FF2B5EF4-FFF2-40B4-BE49-F238E27FC236}">
                  <a16:creationId xmlns:a16="http://schemas.microsoft.com/office/drawing/2014/main" id="{D39E267C-95EF-B4AF-8D3D-1FCFE0197EF5}"/>
                </a:ext>
              </a:extLst>
            </p:cNvPr>
            <p:cNvSpPr/>
            <p:nvPr/>
          </p:nvSpPr>
          <p:spPr>
            <a:xfrm>
              <a:off x="6941043" y="27052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6" name="Freeform 3475">
              <a:extLst>
                <a:ext uri="{FF2B5EF4-FFF2-40B4-BE49-F238E27FC236}">
                  <a16:creationId xmlns:a16="http://schemas.microsoft.com/office/drawing/2014/main" id="{E5D02018-9EDA-7182-2F02-7313EDB87D78}"/>
                </a:ext>
              </a:extLst>
            </p:cNvPr>
            <p:cNvSpPr/>
            <p:nvPr/>
          </p:nvSpPr>
          <p:spPr>
            <a:xfrm>
              <a:off x="6959072"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7" name="Freeform 3476">
              <a:extLst>
                <a:ext uri="{FF2B5EF4-FFF2-40B4-BE49-F238E27FC236}">
                  <a16:creationId xmlns:a16="http://schemas.microsoft.com/office/drawing/2014/main" id="{30864578-246B-38C2-DC25-0B279620E0D7}"/>
                </a:ext>
              </a:extLst>
            </p:cNvPr>
            <p:cNvSpPr/>
            <p:nvPr/>
          </p:nvSpPr>
          <p:spPr>
            <a:xfrm>
              <a:off x="7003765" y="2713931"/>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8" name="Freeform 3477">
              <a:extLst>
                <a:ext uri="{FF2B5EF4-FFF2-40B4-BE49-F238E27FC236}">
                  <a16:creationId xmlns:a16="http://schemas.microsoft.com/office/drawing/2014/main" id="{8247B8B8-728E-2527-B8A1-FAAA23CFB4D4}"/>
                </a:ext>
              </a:extLst>
            </p:cNvPr>
            <p:cNvSpPr/>
            <p:nvPr/>
          </p:nvSpPr>
          <p:spPr>
            <a:xfrm>
              <a:off x="7021794" y="269573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69" name="Freeform 3478">
              <a:extLst>
                <a:ext uri="{FF2B5EF4-FFF2-40B4-BE49-F238E27FC236}">
                  <a16:creationId xmlns:a16="http://schemas.microsoft.com/office/drawing/2014/main" id="{D8872FFD-BEE8-BC90-ED4F-38D34019E390}"/>
                </a:ext>
              </a:extLst>
            </p:cNvPr>
            <p:cNvSpPr/>
            <p:nvPr/>
          </p:nvSpPr>
          <p:spPr>
            <a:xfrm>
              <a:off x="7138986" y="272245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0" name="Freeform 3479">
              <a:extLst>
                <a:ext uri="{FF2B5EF4-FFF2-40B4-BE49-F238E27FC236}">
                  <a16:creationId xmlns:a16="http://schemas.microsoft.com/office/drawing/2014/main" id="{8EFEEF06-0031-7CCB-3B59-64A44985ACF7}"/>
                </a:ext>
              </a:extLst>
            </p:cNvPr>
            <p:cNvSpPr/>
            <p:nvPr/>
          </p:nvSpPr>
          <p:spPr>
            <a:xfrm>
              <a:off x="7157015" y="270438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1" name="Freeform 3480">
              <a:extLst>
                <a:ext uri="{FF2B5EF4-FFF2-40B4-BE49-F238E27FC236}">
                  <a16:creationId xmlns:a16="http://schemas.microsoft.com/office/drawing/2014/main" id="{C9F3F58E-0812-D495-8D56-E1F7C5984BE1}"/>
                </a:ext>
              </a:extLst>
            </p:cNvPr>
            <p:cNvSpPr/>
            <p:nvPr/>
          </p:nvSpPr>
          <p:spPr>
            <a:xfrm>
              <a:off x="7160570" y="272678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2" name="Freeform 3481">
              <a:extLst>
                <a:ext uri="{FF2B5EF4-FFF2-40B4-BE49-F238E27FC236}">
                  <a16:creationId xmlns:a16="http://schemas.microsoft.com/office/drawing/2014/main" id="{F1C632AC-7234-49DC-4FD9-C264060E000D}"/>
                </a:ext>
              </a:extLst>
            </p:cNvPr>
            <p:cNvSpPr/>
            <p:nvPr/>
          </p:nvSpPr>
          <p:spPr>
            <a:xfrm>
              <a:off x="7178726" y="270871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3" name="Freeform 3482">
              <a:extLst>
                <a:ext uri="{FF2B5EF4-FFF2-40B4-BE49-F238E27FC236}">
                  <a16:creationId xmlns:a16="http://schemas.microsoft.com/office/drawing/2014/main" id="{E1D58ADD-F090-928D-DDBE-F7F71C66AF4F}"/>
                </a:ext>
              </a:extLst>
            </p:cNvPr>
            <p:cNvSpPr/>
            <p:nvPr/>
          </p:nvSpPr>
          <p:spPr>
            <a:xfrm>
              <a:off x="720564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4" name="Freeform 3483">
              <a:extLst>
                <a:ext uri="{FF2B5EF4-FFF2-40B4-BE49-F238E27FC236}">
                  <a16:creationId xmlns:a16="http://schemas.microsoft.com/office/drawing/2014/main" id="{60020688-C5A1-4CE2-1D00-7C984EB7CFF0}"/>
                </a:ext>
              </a:extLst>
            </p:cNvPr>
            <p:cNvSpPr/>
            <p:nvPr/>
          </p:nvSpPr>
          <p:spPr>
            <a:xfrm>
              <a:off x="722367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5" name="Freeform 3484">
              <a:extLst>
                <a:ext uri="{FF2B5EF4-FFF2-40B4-BE49-F238E27FC236}">
                  <a16:creationId xmlns:a16="http://schemas.microsoft.com/office/drawing/2014/main" id="{5F5A943D-AB23-A5CB-7F09-83DFAC73F5D6}"/>
                </a:ext>
              </a:extLst>
            </p:cNvPr>
            <p:cNvSpPr/>
            <p:nvPr/>
          </p:nvSpPr>
          <p:spPr>
            <a:xfrm>
              <a:off x="7215420"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6" name="Freeform 3485">
              <a:extLst>
                <a:ext uri="{FF2B5EF4-FFF2-40B4-BE49-F238E27FC236}">
                  <a16:creationId xmlns:a16="http://schemas.microsoft.com/office/drawing/2014/main" id="{44E984F1-3BC1-C204-6B42-0EEB212C3CFE}"/>
                </a:ext>
              </a:extLst>
            </p:cNvPr>
            <p:cNvSpPr/>
            <p:nvPr/>
          </p:nvSpPr>
          <p:spPr>
            <a:xfrm>
              <a:off x="7233450"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7" name="Freeform 3486">
              <a:extLst>
                <a:ext uri="{FF2B5EF4-FFF2-40B4-BE49-F238E27FC236}">
                  <a16:creationId xmlns:a16="http://schemas.microsoft.com/office/drawing/2014/main" id="{C764FBF1-A850-61C6-B858-337AB1060E8E}"/>
                </a:ext>
              </a:extLst>
            </p:cNvPr>
            <p:cNvSpPr/>
            <p:nvPr/>
          </p:nvSpPr>
          <p:spPr>
            <a:xfrm>
              <a:off x="7221388"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8" name="Freeform 3487">
              <a:extLst>
                <a:ext uri="{FF2B5EF4-FFF2-40B4-BE49-F238E27FC236}">
                  <a16:creationId xmlns:a16="http://schemas.microsoft.com/office/drawing/2014/main" id="{7AC40D3D-F8FB-84CF-9E1C-600CB155E963}"/>
                </a:ext>
              </a:extLst>
            </p:cNvPr>
            <p:cNvSpPr/>
            <p:nvPr/>
          </p:nvSpPr>
          <p:spPr>
            <a:xfrm>
              <a:off x="723941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79" name="Freeform 3488">
              <a:extLst>
                <a:ext uri="{FF2B5EF4-FFF2-40B4-BE49-F238E27FC236}">
                  <a16:creationId xmlns:a16="http://schemas.microsoft.com/office/drawing/2014/main" id="{B841E390-93C2-A90D-B1F4-AB39009013D1}"/>
                </a:ext>
              </a:extLst>
            </p:cNvPr>
            <p:cNvSpPr/>
            <p:nvPr/>
          </p:nvSpPr>
          <p:spPr>
            <a:xfrm>
              <a:off x="7240941"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0" name="Freeform 3489">
              <a:extLst>
                <a:ext uri="{FF2B5EF4-FFF2-40B4-BE49-F238E27FC236}">
                  <a16:creationId xmlns:a16="http://schemas.microsoft.com/office/drawing/2014/main" id="{779BDBB0-E32C-E7F1-20A4-6AA786D9011F}"/>
                </a:ext>
              </a:extLst>
            </p:cNvPr>
            <p:cNvSpPr/>
            <p:nvPr/>
          </p:nvSpPr>
          <p:spPr>
            <a:xfrm>
              <a:off x="7258970"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1" name="Freeform 3490">
              <a:extLst>
                <a:ext uri="{FF2B5EF4-FFF2-40B4-BE49-F238E27FC236}">
                  <a16:creationId xmlns:a16="http://schemas.microsoft.com/office/drawing/2014/main" id="{4F582A09-4BC2-3EE2-CDF2-A8DAC4043008}"/>
                </a:ext>
              </a:extLst>
            </p:cNvPr>
            <p:cNvSpPr/>
            <p:nvPr/>
          </p:nvSpPr>
          <p:spPr>
            <a:xfrm>
              <a:off x="7248686"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2" name="Freeform 3491">
              <a:extLst>
                <a:ext uri="{FF2B5EF4-FFF2-40B4-BE49-F238E27FC236}">
                  <a16:creationId xmlns:a16="http://schemas.microsoft.com/office/drawing/2014/main" id="{5C043AD4-6215-602E-6300-512379B42736}"/>
                </a:ext>
              </a:extLst>
            </p:cNvPr>
            <p:cNvSpPr/>
            <p:nvPr/>
          </p:nvSpPr>
          <p:spPr>
            <a:xfrm>
              <a:off x="7266842"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3" name="Freeform 3492">
              <a:extLst>
                <a:ext uri="{FF2B5EF4-FFF2-40B4-BE49-F238E27FC236}">
                  <a16:creationId xmlns:a16="http://schemas.microsoft.com/office/drawing/2014/main" id="{ECE03138-9461-B446-5546-1F83A14D9F5F}"/>
                </a:ext>
              </a:extLst>
            </p:cNvPr>
            <p:cNvSpPr/>
            <p:nvPr/>
          </p:nvSpPr>
          <p:spPr>
            <a:xfrm>
              <a:off x="7260494"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4" name="Freeform 3493">
              <a:extLst>
                <a:ext uri="{FF2B5EF4-FFF2-40B4-BE49-F238E27FC236}">
                  <a16:creationId xmlns:a16="http://schemas.microsoft.com/office/drawing/2014/main" id="{917DC95F-7DF5-6159-6EDD-C7F64AD20E61}"/>
                </a:ext>
              </a:extLst>
            </p:cNvPr>
            <p:cNvSpPr/>
            <p:nvPr/>
          </p:nvSpPr>
          <p:spPr>
            <a:xfrm>
              <a:off x="727852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5" name="Freeform 3494">
              <a:extLst>
                <a:ext uri="{FF2B5EF4-FFF2-40B4-BE49-F238E27FC236}">
                  <a16:creationId xmlns:a16="http://schemas.microsoft.com/office/drawing/2014/main" id="{62DDA5D5-DFBE-D35B-73FA-48B8A6C069A3}"/>
                </a:ext>
              </a:extLst>
            </p:cNvPr>
            <p:cNvSpPr/>
            <p:nvPr/>
          </p:nvSpPr>
          <p:spPr>
            <a:xfrm>
              <a:off x="7266461"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6" name="Freeform 3495">
              <a:extLst>
                <a:ext uri="{FF2B5EF4-FFF2-40B4-BE49-F238E27FC236}">
                  <a16:creationId xmlns:a16="http://schemas.microsoft.com/office/drawing/2014/main" id="{685D3B9E-1FAE-558E-3B7A-425D296CF472}"/>
                </a:ext>
              </a:extLst>
            </p:cNvPr>
            <p:cNvSpPr/>
            <p:nvPr/>
          </p:nvSpPr>
          <p:spPr>
            <a:xfrm>
              <a:off x="7284491"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7" name="Freeform 3496">
              <a:extLst>
                <a:ext uri="{FF2B5EF4-FFF2-40B4-BE49-F238E27FC236}">
                  <a16:creationId xmlns:a16="http://schemas.microsoft.com/office/drawing/2014/main" id="{7F25491E-F7E9-E5CC-C929-C46630E3E3EB}"/>
                </a:ext>
              </a:extLst>
            </p:cNvPr>
            <p:cNvSpPr/>
            <p:nvPr/>
          </p:nvSpPr>
          <p:spPr>
            <a:xfrm>
              <a:off x="7268366"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8" name="Freeform 3497">
              <a:extLst>
                <a:ext uri="{FF2B5EF4-FFF2-40B4-BE49-F238E27FC236}">
                  <a16:creationId xmlns:a16="http://schemas.microsoft.com/office/drawing/2014/main" id="{901D8274-554E-530F-0143-EB91796C8131}"/>
                </a:ext>
              </a:extLst>
            </p:cNvPr>
            <p:cNvSpPr/>
            <p:nvPr/>
          </p:nvSpPr>
          <p:spPr>
            <a:xfrm>
              <a:off x="7286395"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89" name="Freeform 3498">
              <a:extLst>
                <a:ext uri="{FF2B5EF4-FFF2-40B4-BE49-F238E27FC236}">
                  <a16:creationId xmlns:a16="http://schemas.microsoft.com/office/drawing/2014/main" id="{C31E741F-6CC8-B74F-E5FA-845B677F8EAB}"/>
                </a:ext>
              </a:extLst>
            </p:cNvPr>
            <p:cNvSpPr/>
            <p:nvPr/>
          </p:nvSpPr>
          <p:spPr>
            <a:xfrm>
              <a:off x="729579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0" name="Freeform 3499">
              <a:extLst>
                <a:ext uri="{FF2B5EF4-FFF2-40B4-BE49-F238E27FC236}">
                  <a16:creationId xmlns:a16="http://schemas.microsoft.com/office/drawing/2014/main" id="{2B713E52-68FC-34A0-B807-1D87A96744DC}"/>
                </a:ext>
              </a:extLst>
            </p:cNvPr>
            <p:cNvSpPr/>
            <p:nvPr/>
          </p:nvSpPr>
          <p:spPr>
            <a:xfrm>
              <a:off x="73139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1" name="Freeform 3500">
              <a:extLst>
                <a:ext uri="{FF2B5EF4-FFF2-40B4-BE49-F238E27FC236}">
                  <a16:creationId xmlns:a16="http://schemas.microsoft.com/office/drawing/2014/main" id="{0D0400E1-7460-ADED-91D1-461B806C969F}"/>
                </a:ext>
              </a:extLst>
            </p:cNvPr>
            <p:cNvSpPr/>
            <p:nvPr/>
          </p:nvSpPr>
          <p:spPr>
            <a:xfrm>
              <a:off x="729579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2" name="Freeform 3501">
              <a:extLst>
                <a:ext uri="{FF2B5EF4-FFF2-40B4-BE49-F238E27FC236}">
                  <a16:creationId xmlns:a16="http://schemas.microsoft.com/office/drawing/2014/main" id="{BBC3E9E6-C4E2-BF7C-5DC9-AA16CD1950CF}"/>
                </a:ext>
              </a:extLst>
            </p:cNvPr>
            <p:cNvSpPr/>
            <p:nvPr/>
          </p:nvSpPr>
          <p:spPr>
            <a:xfrm>
              <a:off x="73139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3" name="Freeform 3502">
              <a:extLst>
                <a:ext uri="{FF2B5EF4-FFF2-40B4-BE49-F238E27FC236}">
                  <a16:creationId xmlns:a16="http://schemas.microsoft.com/office/drawing/2014/main" id="{BE55753B-AB87-F9FC-D10D-4F2324944FD7}"/>
                </a:ext>
              </a:extLst>
            </p:cNvPr>
            <p:cNvSpPr/>
            <p:nvPr/>
          </p:nvSpPr>
          <p:spPr>
            <a:xfrm>
              <a:off x="7309503"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4" name="Freeform 3503">
              <a:extLst>
                <a:ext uri="{FF2B5EF4-FFF2-40B4-BE49-F238E27FC236}">
                  <a16:creationId xmlns:a16="http://schemas.microsoft.com/office/drawing/2014/main" id="{CFE1D809-00B4-9DD8-12B1-57DBF40129A0}"/>
                </a:ext>
              </a:extLst>
            </p:cNvPr>
            <p:cNvSpPr/>
            <p:nvPr/>
          </p:nvSpPr>
          <p:spPr>
            <a:xfrm>
              <a:off x="732753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5" name="Freeform 3504">
              <a:extLst>
                <a:ext uri="{FF2B5EF4-FFF2-40B4-BE49-F238E27FC236}">
                  <a16:creationId xmlns:a16="http://schemas.microsoft.com/office/drawing/2014/main" id="{FDB69082-B679-C854-9659-79A6534E33BF}"/>
                </a:ext>
              </a:extLst>
            </p:cNvPr>
            <p:cNvSpPr/>
            <p:nvPr/>
          </p:nvSpPr>
          <p:spPr>
            <a:xfrm>
              <a:off x="732131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6" name="Freeform 3505">
              <a:extLst>
                <a:ext uri="{FF2B5EF4-FFF2-40B4-BE49-F238E27FC236}">
                  <a16:creationId xmlns:a16="http://schemas.microsoft.com/office/drawing/2014/main" id="{E209D065-D1A6-85AA-F84D-044525788D33}"/>
                </a:ext>
              </a:extLst>
            </p:cNvPr>
            <p:cNvSpPr/>
            <p:nvPr/>
          </p:nvSpPr>
          <p:spPr>
            <a:xfrm>
              <a:off x="7339341"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7" name="Freeform 3506">
              <a:extLst>
                <a:ext uri="{FF2B5EF4-FFF2-40B4-BE49-F238E27FC236}">
                  <a16:creationId xmlns:a16="http://schemas.microsoft.com/office/drawing/2014/main" id="{E9DC0038-6101-A80F-B393-2D6FFFC4E203}"/>
                </a:ext>
              </a:extLst>
            </p:cNvPr>
            <p:cNvSpPr/>
            <p:nvPr/>
          </p:nvSpPr>
          <p:spPr>
            <a:xfrm>
              <a:off x="7325247"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8" name="Freeform 3507">
              <a:extLst>
                <a:ext uri="{FF2B5EF4-FFF2-40B4-BE49-F238E27FC236}">
                  <a16:creationId xmlns:a16="http://schemas.microsoft.com/office/drawing/2014/main" id="{CEB88F2F-8D0B-4677-118C-7BAAA9515D86}"/>
                </a:ext>
              </a:extLst>
            </p:cNvPr>
            <p:cNvSpPr/>
            <p:nvPr/>
          </p:nvSpPr>
          <p:spPr>
            <a:xfrm>
              <a:off x="734327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4999" name="Freeform 3508">
              <a:extLst>
                <a:ext uri="{FF2B5EF4-FFF2-40B4-BE49-F238E27FC236}">
                  <a16:creationId xmlns:a16="http://schemas.microsoft.com/office/drawing/2014/main" id="{5F4419D1-530D-AA7D-E0DF-1589B0F06E99}"/>
                </a:ext>
              </a:extLst>
            </p:cNvPr>
            <p:cNvSpPr/>
            <p:nvPr/>
          </p:nvSpPr>
          <p:spPr>
            <a:xfrm>
              <a:off x="734086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0" name="Freeform 3509">
              <a:extLst>
                <a:ext uri="{FF2B5EF4-FFF2-40B4-BE49-F238E27FC236}">
                  <a16:creationId xmlns:a16="http://schemas.microsoft.com/office/drawing/2014/main" id="{CFFCD73D-357D-5066-171B-7640AAC30045}"/>
                </a:ext>
              </a:extLst>
            </p:cNvPr>
            <p:cNvSpPr/>
            <p:nvPr/>
          </p:nvSpPr>
          <p:spPr>
            <a:xfrm>
              <a:off x="7358894"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1" name="Freeform 3510">
              <a:extLst>
                <a:ext uri="{FF2B5EF4-FFF2-40B4-BE49-F238E27FC236}">
                  <a16:creationId xmlns:a16="http://schemas.microsoft.com/office/drawing/2014/main" id="{F470F68D-8EF3-BC7B-6E28-CFEE22B32572}"/>
                </a:ext>
              </a:extLst>
            </p:cNvPr>
            <p:cNvSpPr/>
            <p:nvPr/>
          </p:nvSpPr>
          <p:spPr>
            <a:xfrm>
              <a:off x="734086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2" name="Freeform 3511">
              <a:extLst>
                <a:ext uri="{FF2B5EF4-FFF2-40B4-BE49-F238E27FC236}">
                  <a16:creationId xmlns:a16="http://schemas.microsoft.com/office/drawing/2014/main" id="{3D3FD9F2-B7FE-6DCB-B243-7FB5E32EA1B2}"/>
                </a:ext>
              </a:extLst>
            </p:cNvPr>
            <p:cNvSpPr/>
            <p:nvPr/>
          </p:nvSpPr>
          <p:spPr>
            <a:xfrm>
              <a:off x="7358894"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3" name="Freeform 3512">
              <a:extLst>
                <a:ext uri="{FF2B5EF4-FFF2-40B4-BE49-F238E27FC236}">
                  <a16:creationId xmlns:a16="http://schemas.microsoft.com/office/drawing/2014/main" id="{878AB7DC-5039-DF93-A043-A3943DB7557B}"/>
                </a:ext>
              </a:extLst>
            </p:cNvPr>
            <p:cNvSpPr/>
            <p:nvPr/>
          </p:nvSpPr>
          <p:spPr>
            <a:xfrm>
              <a:off x="7344800"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4" name="Freeform 3513">
              <a:extLst>
                <a:ext uri="{FF2B5EF4-FFF2-40B4-BE49-F238E27FC236}">
                  <a16:creationId xmlns:a16="http://schemas.microsoft.com/office/drawing/2014/main" id="{CB3B4A8B-232F-9288-3CFC-5C0A89A05BF9}"/>
                </a:ext>
              </a:extLst>
            </p:cNvPr>
            <p:cNvSpPr/>
            <p:nvPr/>
          </p:nvSpPr>
          <p:spPr>
            <a:xfrm>
              <a:off x="736295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5" name="Freeform 3514">
              <a:extLst>
                <a:ext uri="{FF2B5EF4-FFF2-40B4-BE49-F238E27FC236}">
                  <a16:creationId xmlns:a16="http://schemas.microsoft.com/office/drawing/2014/main" id="{05D1FE40-BE83-2FC3-91F1-6D08556A88F8}"/>
                </a:ext>
              </a:extLst>
            </p:cNvPr>
            <p:cNvSpPr/>
            <p:nvPr/>
          </p:nvSpPr>
          <p:spPr>
            <a:xfrm>
              <a:off x="7356608"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6" name="Freeform 3515">
              <a:extLst>
                <a:ext uri="{FF2B5EF4-FFF2-40B4-BE49-F238E27FC236}">
                  <a16:creationId xmlns:a16="http://schemas.microsoft.com/office/drawing/2014/main" id="{840A9EA5-98B3-1684-3092-2F99A8142AB9}"/>
                </a:ext>
              </a:extLst>
            </p:cNvPr>
            <p:cNvSpPr/>
            <p:nvPr/>
          </p:nvSpPr>
          <p:spPr>
            <a:xfrm>
              <a:off x="7374638"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7" name="Freeform 3516">
              <a:extLst>
                <a:ext uri="{FF2B5EF4-FFF2-40B4-BE49-F238E27FC236}">
                  <a16:creationId xmlns:a16="http://schemas.microsoft.com/office/drawing/2014/main" id="{3D27A327-2643-EB45-13F1-8B58158BB37F}"/>
                </a:ext>
              </a:extLst>
            </p:cNvPr>
            <p:cNvSpPr/>
            <p:nvPr/>
          </p:nvSpPr>
          <p:spPr>
            <a:xfrm>
              <a:off x="7360417"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8" name="Freeform 3517">
              <a:extLst>
                <a:ext uri="{FF2B5EF4-FFF2-40B4-BE49-F238E27FC236}">
                  <a16:creationId xmlns:a16="http://schemas.microsoft.com/office/drawing/2014/main" id="{A216332B-13CE-F76F-B970-26347112319F}"/>
                </a:ext>
              </a:extLst>
            </p:cNvPr>
            <p:cNvSpPr/>
            <p:nvPr/>
          </p:nvSpPr>
          <p:spPr>
            <a:xfrm>
              <a:off x="73784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09" name="Freeform 3518">
              <a:extLst>
                <a:ext uri="{FF2B5EF4-FFF2-40B4-BE49-F238E27FC236}">
                  <a16:creationId xmlns:a16="http://schemas.microsoft.com/office/drawing/2014/main" id="{32BFE5EE-EB27-54A4-E776-D0DB670A43C4}"/>
                </a:ext>
              </a:extLst>
            </p:cNvPr>
            <p:cNvSpPr/>
            <p:nvPr/>
          </p:nvSpPr>
          <p:spPr>
            <a:xfrm>
              <a:off x="738987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0" name="Freeform 3519">
              <a:extLst>
                <a:ext uri="{FF2B5EF4-FFF2-40B4-BE49-F238E27FC236}">
                  <a16:creationId xmlns:a16="http://schemas.microsoft.com/office/drawing/2014/main" id="{1B4C7E80-6908-B133-4AA2-5C80443EB2F7}"/>
                </a:ext>
              </a:extLst>
            </p:cNvPr>
            <p:cNvSpPr/>
            <p:nvPr/>
          </p:nvSpPr>
          <p:spPr>
            <a:xfrm>
              <a:off x="740790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1" name="Freeform 3520">
              <a:extLst>
                <a:ext uri="{FF2B5EF4-FFF2-40B4-BE49-F238E27FC236}">
                  <a16:creationId xmlns:a16="http://schemas.microsoft.com/office/drawing/2014/main" id="{4EDD0939-81C7-9194-3DAE-CBFC56C85C97}"/>
                </a:ext>
              </a:extLst>
            </p:cNvPr>
            <p:cNvSpPr/>
            <p:nvPr/>
          </p:nvSpPr>
          <p:spPr>
            <a:xfrm>
              <a:off x="7391905"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2" name="Freeform 3521">
              <a:extLst>
                <a:ext uri="{FF2B5EF4-FFF2-40B4-BE49-F238E27FC236}">
                  <a16:creationId xmlns:a16="http://schemas.microsoft.com/office/drawing/2014/main" id="{60A15C0D-4D74-8385-DA83-936B0CEA3F49}"/>
                </a:ext>
              </a:extLst>
            </p:cNvPr>
            <p:cNvSpPr/>
            <p:nvPr/>
          </p:nvSpPr>
          <p:spPr>
            <a:xfrm>
              <a:off x="7409935"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3" name="Freeform 3522">
              <a:extLst>
                <a:ext uri="{FF2B5EF4-FFF2-40B4-BE49-F238E27FC236}">
                  <a16:creationId xmlns:a16="http://schemas.microsoft.com/office/drawing/2014/main" id="{979BF7DC-07B2-BE94-5F93-E812F73E7774}"/>
                </a:ext>
              </a:extLst>
            </p:cNvPr>
            <p:cNvSpPr/>
            <p:nvPr/>
          </p:nvSpPr>
          <p:spPr>
            <a:xfrm>
              <a:off x="7395714"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4" name="Freeform 3523">
              <a:extLst>
                <a:ext uri="{FF2B5EF4-FFF2-40B4-BE49-F238E27FC236}">
                  <a16:creationId xmlns:a16="http://schemas.microsoft.com/office/drawing/2014/main" id="{4073CE88-C969-39D6-3D3C-845ACB8BD9EB}"/>
                </a:ext>
              </a:extLst>
            </p:cNvPr>
            <p:cNvSpPr/>
            <p:nvPr/>
          </p:nvSpPr>
          <p:spPr>
            <a:xfrm>
              <a:off x="7413744"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5" name="Freeform 3524">
              <a:extLst>
                <a:ext uri="{FF2B5EF4-FFF2-40B4-BE49-F238E27FC236}">
                  <a16:creationId xmlns:a16="http://schemas.microsoft.com/office/drawing/2014/main" id="{2BF3B08F-7690-22F0-DE9E-B032518DD4AA}"/>
                </a:ext>
              </a:extLst>
            </p:cNvPr>
            <p:cNvSpPr/>
            <p:nvPr/>
          </p:nvSpPr>
          <p:spPr>
            <a:xfrm>
              <a:off x="7421235"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6" name="Freeform 3525">
              <a:extLst>
                <a:ext uri="{FF2B5EF4-FFF2-40B4-BE49-F238E27FC236}">
                  <a16:creationId xmlns:a16="http://schemas.microsoft.com/office/drawing/2014/main" id="{94680710-F259-7B77-B4C7-19AF794C2B4C}"/>
                </a:ext>
              </a:extLst>
            </p:cNvPr>
            <p:cNvSpPr/>
            <p:nvPr/>
          </p:nvSpPr>
          <p:spPr>
            <a:xfrm>
              <a:off x="7439264"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7" name="Freeform 3526">
              <a:extLst>
                <a:ext uri="{FF2B5EF4-FFF2-40B4-BE49-F238E27FC236}">
                  <a16:creationId xmlns:a16="http://schemas.microsoft.com/office/drawing/2014/main" id="{F4489EFA-19EE-13F3-1EE5-B2E5AE6079D4}"/>
                </a:ext>
              </a:extLst>
            </p:cNvPr>
            <p:cNvSpPr/>
            <p:nvPr/>
          </p:nvSpPr>
          <p:spPr>
            <a:xfrm>
              <a:off x="7454627"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8" name="Freeform 3527">
              <a:extLst>
                <a:ext uri="{FF2B5EF4-FFF2-40B4-BE49-F238E27FC236}">
                  <a16:creationId xmlns:a16="http://schemas.microsoft.com/office/drawing/2014/main" id="{5F670252-8F8F-BD46-E0AE-A13C0B58E835}"/>
                </a:ext>
              </a:extLst>
            </p:cNvPr>
            <p:cNvSpPr/>
            <p:nvPr/>
          </p:nvSpPr>
          <p:spPr>
            <a:xfrm>
              <a:off x="7472657"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19" name="Freeform 3528">
              <a:extLst>
                <a:ext uri="{FF2B5EF4-FFF2-40B4-BE49-F238E27FC236}">
                  <a16:creationId xmlns:a16="http://schemas.microsoft.com/office/drawing/2014/main" id="{2CC2F6BC-051B-1429-099F-0B2AAB359906}"/>
                </a:ext>
              </a:extLst>
            </p:cNvPr>
            <p:cNvSpPr/>
            <p:nvPr/>
          </p:nvSpPr>
          <p:spPr>
            <a:xfrm>
              <a:off x="7472149" y="27356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0" name="Freeform 3529">
              <a:extLst>
                <a:ext uri="{FF2B5EF4-FFF2-40B4-BE49-F238E27FC236}">
                  <a16:creationId xmlns:a16="http://schemas.microsoft.com/office/drawing/2014/main" id="{06FB953B-36AF-C558-0414-D6CBC7B45852}"/>
                </a:ext>
              </a:extLst>
            </p:cNvPr>
            <p:cNvSpPr/>
            <p:nvPr/>
          </p:nvSpPr>
          <p:spPr>
            <a:xfrm>
              <a:off x="7490178"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1" name="Freeform 3530">
              <a:extLst>
                <a:ext uri="{FF2B5EF4-FFF2-40B4-BE49-F238E27FC236}">
                  <a16:creationId xmlns:a16="http://schemas.microsoft.com/office/drawing/2014/main" id="{BBE7E026-EA52-A6B4-3242-CAD4565C91B7}"/>
                </a:ext>
              </a:extLst>
            </p:cNvPr>
            <p:cNvSpPr/>
            <p:nvPr/>
          </p:nvSpPr>
          <p:spPr>
            <a:xfrm>
              <a:off x="7474180"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2" name="Freeform 3531">
              <a:extLst>
                <a:ext uri="{FF2B5EF4-FFF2-40B4-BE49-F238E27FC236}">
                  <a16:creationId xmlns:a16="http://schemas.microsoft.com/office/drawing/2014/main" id="{F872EC1D-1E17-0B24-DAE1-5FA1CD15614D}"/>
                </a:ext>
              </a:extLst>
            </p:cNvPr>
            <p:cNvSpPr/>
            <p:nvPr/>
          </p:nvSpPr>
          <p:spPr>
            <a:xfrm>
              <a:off x="7492210"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3" name="Freeform 3532">
              <a:extLst>
                <a:ext uri="{FF2B5EF4-FFF2-40B4-BE49-F238E27FC236}">
                  <a16:creationId xmlns:a16="http://schemas.microsoft.com/office/drawing/2014/main" id="{F5C837A1-75CD-A4F5-8ADE-457BA1D6A3A6}"/>
                </a:ext>
              </a:extLst>
            </p:cNvPr>
            <p:cNvSpPr/>
            <p:nvPr/>
          </p:nvSpPr>
          <p:spPr>
            <a:xfrm>
              <a:off x="7499574" y="27356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4" name="Freeform 3533">
              <a:extLst>
                <a:ext uri="{FF2B5EF4-FFF2-40B4-BE49-F238E27FC236}">
                  <a16:creationId xmlns:a16="http://schemas.microsoft.com/office/drawing/2014/main" id="{CA8B0DD7-D5C5-B9B7-2225-33A12B3AC307}"/>
                </a:ext>
              </a:extLst>
            </p:cNvPr>
            <p:cNvSpPr/>
            <p:nvPr/>
          </p:nvSpPr>
          <p:spPr>
            <a:xfrm>
              <a:off x="7517730"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5" name="Freeform 3534">
              <a:extLst>
                <a:ext uri="{FF2B5EF4-FFF2-40B4-BE49-F238E27FC236}">
                  <a16:creationId xmlns:a16="http://schemas.microsoft.com/office/drawing/2014/main" id="{D9D5D008-40DA-4085-D6E3-7CFA763F4A33}"/>
                </a:ext>
              </a:extLst>
            </p:cNvPr>
            <p:cNvSpPr/>
            <p:nvPr/>
          </p:nvSpPr>
          <p:spPr>
            <a:xfrm>
              <a:off x="7519254"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6" name="Freeform 3535">
              <a:extLst>
                <a:ext uri="{FF2B5EF4-FFF2-40B4-BE49-F238E27FC236}">
                  <a16:creationId xmlns:a16="http://schemas.microsoft.com/office/drawing/2014/main" id="{99426A9E-8BD6-7A53-3BA1-806F065A75E9}"/>
                </a:ext>
              </a:extLst>
            </p:cNvPr>
            <p:cNvSpPr/>
            <p:nvPr/>
          </p:nvSpPr>
          <p:spPr>
            <a:xfrm>
              <a:off x="7537283"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7" name="Freeform 3536">
              <a:extLst>
                <a:ext uri="{FF2B5EF4-FFF2-40B4-BE49-F238E27FC236}">
                  <a16:creationId xmlns:a16="http://schemas.microsoft.com/office/drawing/2014/main" id="{95E2B393-38B9-E2BB-3071-A0EB0445A336}"/>
                </a:ext>
              </a:extLst>
            </p:cNvPr>
            <p:cNvSpPr/>
            <p:nvPr/>
          </p:nvSpPr>
          <p:spPr>
            <a:xfrm>
              <a:off x="7540838"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8" name="Freeform 3537">
              <a:extLst>
                <a:ext uri="{FF2B5EF4-FFF2-40B4-BE49-F238E27FC236}">
                  <a16:creationId xmlns:a16="http://schemas.microsoft.com/office/drawing/2014/main" id="{B4A65293-AC53-9A7E-0DB5-2ACE044EF05F}"/>
                </a:ext>
              </a:extLst>
            </p:cNvPr>
            <p:cNvSpPr/>
            <p:nvPr/>
          </p:nvSpPr>
          <p:spPr>
            <a:xfrm>
              <a:off x="7558868"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29" name="Freeform 3538">
              <a:extLst>
                <a:ext uri="{FF2B5EF4-FFF2-40B4-BE49-F238E27FC236}">
                  <a16:creationId xmlns:a16="http://schemas.microsoft.com/office/drawing/2014/main" id="{24D2C031-221A-869B-9E2E-9C50D237FFBA}"/>
                </a:ext>
              </a:extLst>
            </p:cNvPr>
            <p:cNvSpPr/>
            <p:nvPr/>
          </p:nvSpPr>
          <p:spPr>
            <a:xfrm>
              <a:off x="7562296"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0" name="Freeform 3539">
              <a:extLst>
                <a:ext uri="{FF2B5EF4-FFF2-40B4-BE49-F238E27FC236}">
                  <a16:creationId xmlns:a16="http://schemas.microsoft.com/office/drawing/2014/main" id="{42795B56-8D09-D599-B509-1A8D21D05B5A}"/>
                </a:ext>
              </a:extLst>
            </p:cNvPr>
            <p:cNvSpPr/>
            <p:nvPr/>
          </p:nvSpPr>
          <p:spPr>
            <a:xfrm>
              <a:off x="758045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1" name="Freeform 3540">
              <a:extLst>
                <a:ext uri="{FF2B5EF4-FFF2-40B4-BE49-F238E27FC236}">
                  <a16:creationId xmlns:a16="http://schemas.microsoft.com/office/drawing/2014/main" id="{85FBD150-EEA2-4BCF-CBA3-5620E9918B31}"/>
                </a:ext>
              </a:extLst>
            </p:cNvPr>
            <p:cNvSpPr/>
            <p:nvPr/>
          </p:nvSpPr>
          <p:spPr>
            <a:xfrm>
              <a:off x="7574104"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2" name="Freeform 3541">
              <a:extLst>
                <a:ext uri="{FF2B5EF4-FFF2-40B4-BE49-F238E27FC236}">
                  <a16:creationId xmlns:a16="http://schemas.microsoft.com/office/drawing/2014/main" id="{57F28398-CA10-1B2E-2193-5105F6E54F35}"/>
                </a:ext>
              </a:extLst>
            </p:cNvPr>
            <p:cNvSpPr/>
            <p:nvPr/>
          </p:nvSpPr>
          <p:spPr>
            <a:xfrm>
              <a:off x="7592133"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3" name="Freeform 3542">
              <a:extLst>
                <a:ext uri="{FF2B5EF4-FFF2-40B4-BE49-F238E27FC236}">
                  <a16:creationId xmlns:a16="http://schemas.microsoft.com/office/drawing/2014/main" id="{5C3228BE-8DAB-43DF-F866-E51ADBD89777}"/>
                </a:ext>
              </a:extLst>
            </p:cNvPr>
            <p:cNvSpPr/>
            <p:nvPr/>
          </p:nvSpPr>
          <p:spPr>
            <a:xfrm>
              <a:off x="7574104"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4" name="Freeform 3543">
              <a:extLst>
                <a:ext uri="{FF2B5EF4-FFF2-40B4-BE49-F238E27FC236}">
                  <a16:creationId xmlns:a16="http://schemas.microsoft.com/office/drawing/2014/main" id="{CD07F311-52ED-A311-57F3-9296415C643A}"/>
                </a:ext>
              </a:extLst>
            </p:cNvPr>
            <p:cNvSpPr/>
            <p:nvPr/>
          </p:nvSpPr>
          <p:spPr>
            <a:xfrm>
              <a:off x="7592133"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5" name="Freeform 3544">
              <a:extLst>
                <a:ext uri="{FF2B5EF4-FFF2-40B4-BE49-F238E27FC236}">
                  <a16:creationId xmlns:a16="http://schemas.microsoft.com/office/drawing/2014/main" id="{E4B1D3F5-C526-40E1-1DF7-8E90ECB74D73}"/>
                </a:ext>
              </a:extLst>
            </p:cNvPr>
            <p:cNvSpPr/>
            <p:nvPr/>
          </p:nvSpPr>
          <p:spPr>
            <a:xfrm>
              <a:off x="7576135"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6" name="Freeform 3545">
              <a:extLst>
                <a:ext uri="{FF2B5EF4-FFF2-40B4-BE49-F238E27FC236}">
                  <a16:creationId xmlns:a16="http://schemas.microsoft.com/office/drawing/2014/main" id="{36D94FA0-FE5E-04B3-D888-402E6BEA25E0}"/>
                </a:ext>
              </a:extLst>
            </p:cNvPr>
            <p:cNvSpPr/>
            <p:nvPr/>
          </p:nvSpPr>
          <p:spPr>
            <a:xfrm>
              <a:off x="759416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7" name="Freeform 3546">
              <a:extLst>
                <a:ext uri="{FF2B5EF4-FFF2-40B4-BE49-F238E27FC236}">
                  <a16:creationId xmlns:a16="http://schemas.microsoft.com/office/drawing/2014/main" id="{BC26ADF0-69F3-2D6F-7510-AB96B40DA048}"/>
                </a:ext>
              </a:extLst>
            </p:cNvPr>
            <p:cNvSpPr/>
            <p:nvPr/>
          </p:nvSpPr>
          <p:spPr>
            <a:xfrm>
              <a:off x="7597593"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8" name="Freeform 3547">
              <a:extLst>
                <a:ext uri="{FF2B5EF4-FFF2-40B4-BE49-F238E27FC236}">
                  <a16:creationId xmlns:a16="http://schemas.microsoft.com/office/drawing/2014/main" id="{3025DD31-1EF7-FB10-1BA0-8D8C883AB8A8}"/>
                </a:ext>
              </a:extLst>
            </p:cNvPr>
            <p:cNvSpPr/>
            <p:nvPr/>
          </p:nvSpPr>
          <p:spPr>
            <a:xfrm>
              <a:off x="761562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39" name="Freeform 3548">
              <a:extLst>
                <a:ext uri="{FF2B5EF4-FFF2-40B4-BE49-F238E27FC236}">
                  <a16:creationId xmlns:a16="http://schemas.microsoft.com/office/drawing/2014/main" id="{C2A7F11C-630F-669C-6520-D5AA87D38F5B}"/>
                </a:ext>
              </a:extLst>
            </p:cNvPr>
            <p:cNvSpPr/>
            <p:nvPr/>
          </p:nvSpPr>
          <p:spPr>
            <a:xfrm>
              <a:off x="7615241"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0" name="Freeform 3549">
              <a:extLst>
                <a:ext uri="{FF2B5EF4-FFF2-40B4-BE49-F238E27FC236}">
                  <a16:creationId xmlns:a16="http://schemas.microsoft.com/office/drawing/2014/main" id="{985B3DE3-E924-AD67-36CD-F16FDCB2E108}"/>
                </a:ext>
              </a:extLst>
            </p:cNvPr>
            <p:cNvSpPr/>
            <p:nvPr/>
          </p:nvSpPr>
          <p:spPr>
            <a:xfrm>
              <a:off x="7633398"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1" name="Freeform 3550">
              <a:extLst>
                <a:ext uri="{FF2B5EF4-FFF2-40B4-BE49-F238E27FC236}">
                  <a16:creationId xmlns:a16="http://schemas.microsoft.com/office/drawing/2014/main" id="{435419E7-A25E-1A88-0F53-9BEC9C577E6D}"/>
                </a:ext>
              </a:extLst>
            </p:cNvPr>
            <p:cNvSpPr/>
            <p:nvPr/>
          </p:nvSpPr>
          <p:spPr>
            <a:xfrm>
              <a:off x="7630858"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2" name="Freeform 3551">
              <a:extLst>
                <a:ext uri="{FF2B5EF4-FFF2-40B4-BE49-F238E27FC236}">
                  <a16:creationId xmlns:a16="http://schemas.microsoft.com/office/drawing/2014/main" id="{62CE0791-8290-BCC3-577C-6ED1D593B6A8}"/>
                </a:ext>
              </a:extLst>
            </p:cNvPr>
            <p:cNvSpPr/>
            <p:nvPr/>
          </p:nvSpPr>
          <p:spPr>
            <a:xfrm>
              <a:off x="764901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3" name="Freeform 3552">
              <a:extLst>
                <a:ext uri="{FF2B5EF4-FFF2-40B4-BE49-F238E27FC236}">
                  <a16:creationId xmlns:a16="http://schemas.microsoft.com/office/drawing/2014/main" id="{AD642AA2-6A35-3FC1-2AB0-2C8CEB696236}"/>
                </a:ext>
              </a:extLst>
            </p:cNvPr>
            <p:cNvSpPr/>
            <p:nvPr/>
          </p:nvSpPr>
          <p:spPr>
            <a:xfrm>
              <a:off x="7634921"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4" name="Freeform 3553">
              <a:extLst>
                <a:ext uri="{FF2B5EF4-FFF2-40B4-BE49-F238E27FC236}">
                  <a16:creationId xmlns:a16="http://schemas.microsoft.com/office/drawing/2014/main" id="{7E69E14C-507A-7592-CB67-B3B3E5F9D7D6}"/>
                </a:ext>
              </a:extLst>
            </p:cNvPr>
            <p:cNvSpPr/>
            <p:nvPr/>
          </p:nvSpPr>
          <p:spPr>
            <a:xfrm>
              <a:off x="765295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5" name="Freeform 3554">
              <a:extLst>
                <a:ext uri="{FF2B5EF4-FFF2-40B4-BE49-F238E27FC236}">
                  <a16:creationId xmlns:a16="http://schemas.microsoft.com/office/drawing/2014/main" id="{8B79D978-83D1-BBEA-39D2-89EA27A79C34}"/>
                </a:ext>
              </a:extLst>
            </p:cNvPr>
            <p:cNvSpPr/>
            <p:nvPr/>
          </p:nvSpPr>
          <p:spPr>
            <a:xfrm>
              <a:off x="7666156"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6" name="Freeform 3555">
              <a:extLst>
                <a:ext uri="{FF2B5EF4-FFF2-40B4-BE49-F238E27FC236}">
                  <a16:creationId xmlns:a16="http://schemas.microsoft.com/office/drawing/2014/main" id="{5E9B1741-05BF-C632-894B-769AE6346D5C}"/>
                </a:ext>
              </a:extLst>
            </p:cNvPr>
            <p:cNvSpPr/>
            <p:nvPr/>
          </p:nvSpPr>
          <p:spPr>
            <a:xfrm>
              <a:off x="768418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7" name="Freeform 3556">
              <a:extLst>
                <a:ext uri="{FF2B5EF4-FFF2-40B4-BE49-F238E27FC236}">
                  <a16:creationId xmlns:a16="http://schemas.microsoft.com/office/drawing/2014/main" id="{3DF0AFF0-E1D5-ADAD-CA98-1F6DC0463EFB}"/>
                </a:ext>
              </a:extLst>
            </p:cNvPr>
            <p:cNvSpPr/>
            <p:nvPr/>
          </p:nvSpPr>
          <p:spPr>
            <a:xfrm>
              <a:off x="7689772"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8" name="Freeform 3557">
              <a:extLst>
                <a:ext uri="{FF2B5EF4-FFF2-40B4-BE49-F238E27FC236}">
                  <a16:creationId xmlns:a16="http://schemas.microsoft.com/office/drawing/2014/main" id="{E78F84D9-A8EE-4F6A-8B65-4057841447CE}"/>
                </a:ext>
              </a:extLst>
            </p:cNvPr>
            <p:cNvSpPr/>
            <p:nvPr/>
          </p:nvSpPr>
          <p:spPr>
            <a:xfrm>
              <a:off x="770780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49" name="Freeform 3558">
              <a:extLst>
                <a:ext uri="{FF2B5EF4-FFF2-40B4-BE49-F238E27FC236}">
                  <a16:creationId xmlns:a16="http://schemas.microsoft.com/office/drawing/2014/main" id="{A5A9B6FE-9292-1344-B09A-56123D4476DB}"/>
                </a:ext>
              </a:extLst>
            </p:cNvPr>
            <p:cNvSpPr/>
            <p:nvPr/>
          </p:nvSpPr>
          <p:spPr>
            <a:xfrm>
              <a:off x="7693581"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0" name="Freeform 3559">
              <a:extLst>
                <a:ext uri="{FF2B5EF4-FFF2-40B4-BE49-F238E27FC236}">
                  <a16:creationId xmlns:a16="http://schemas.microsoft.com/office/drawing/2014/main" id="{92BD6E7D-F23A-605C-F5F6-3A30322B2AF3}"/>
                </a:ext>
              </a:extLst>
            </p:cNvPr>
            <p:cNvSpPr/>
            <p:nvPr/>
          </p:nvSpPr>
          <p:spPr>
            <a:xfrm>
              <a:off x="7711737"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1" name="Freeform 3560">
              <a:extLst>
                <a:ext uri="{FF2B5EF4-FFF2-40B4-BE49-F238E27FC236}">
                  <a16:creationId xmlns:a16="http://schemas.microsoft.com/office/drawing/2014/main" id="{AB73AA3A-459D-A29B-C051-7AC0A4B46DFB}"/>
                </a:ext>
              </a:extLst>
            </p:cNvPr>
            <p:cNvSpPr/>
            <p:nvPr/>
          </p:nvSpPr>
          <p:spPr>
            <a:xfrm>
              <a:off x="7695612"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2" name="Freeform 3561">
              <a:extLst>
                <a:ext uri="{FF2B5EF4-FFF2-40B4-BE49-F238E27FC236}">
                  <a16:creationId xmlns:a16="http://schemas.microsoft.com/office/drawing/2014/main" id="{D54FA207-1E54-40F4-2489-C9BCBB67C1BF}"/>
                </a:ext>
              </a:extLst>
            </p:cNvPr>
            <p:cNvSpPr/>
            <p:nvPr/>
          </p:nvSpPr>
          <p:spPr>
            <a:xfrm>
              <a:off x="771364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3" name="Freeform 3562">
              <a:extLst>
                <a:ext uri="{FF2B5EF4-FFF2-40B4-BE49-F238E27FC236}">
                  <a16:creationId xmlns:a16="http://schemas.microsoft.com/office/drawing/2014/main" id="{864A9125-6364-80E0-CE9A-EED113B78F94}"/>
                </a:ext>
              </a:extLst>
            </p:cNvPr>
            <p:cNvSpPr/>
            <p:nvPr/>
          </p:nvSpPr>
          <p:spPr>
            <a:xfrm>
              <a:off x="7809248"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4" name="Freeform 3563">
              <a:extLst>
                <a:ext uri="{FF2B5EF4-FFF2-40B4-BE49-F238E27FC236}">
                  <a16:creationId xmlns:a16="http://schemas.microsoft.com/office/drawing/2014/main" id="{699F2BF1-2510-BEAB-00D7-5BF5841698B6}"/>
                </a:ext>
              </a:extLst>
            </p:cNvPr>
            <p:cNvSpPr/>
            <p:nvPr/>
          </p:nvSpPr>
          <p:spPr>
            <a:xfrm>
              <a:off x="782740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5" name="Freeform 3564">
              <a:extLst>
                <a:ext uri="{FF2B5EF4-FFF2-40B4-BE49-F238E27FC236}">
                  <a16:creationId xmlns:a16="http://schemas.microsoft.com/office/drawing/2014/main" id="{A14FD8D8-810E-D72F-39B5-D35CB7D7B469}"/>
                </a:ext>
              </a:extLst>
            </p:cNvPr>
            <p:cNvSpPr/>
            <p:nvPr/>
          </p:nvSpPr>
          <p:spPr>
            <a:xfrm>
              <a:off x="7824992"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6" name="Freeform 3565">
              <a:extLst>
                <a:ext uri="{FF2B5EF4-FFF2-40B4-BE49-F238E27FC236}">
                  <a16:creationId xmlns:a16="http://schemas.microsoft.com/office/drawing/2014/main" id="{D1EFBCDD-0D70-F8A2-D521-413018076AC0}"/>
                </a:ext>
              </a:extLst>
            </p:cNvPr>
            <p:cNvSpPr/>
            <p:nvPr/>
          </p:nvSpPr>
          <p:spPr>
            <a:xfrm>
              <a:off x="784302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7" name="Freeform 3566">
              <a:extLst>
                <a:ext uri="{FF2B5EF4-FFF2-40B4-BE49-F238E27FC236}">
                  <a16:creationId xmlns:a16="http://schemas.microsoft.com/office/drawing/2014/main" id="{ECF9BFAE-4704-2F7A-7786-A9663A84A590}"/>
                </a:ext>
              </a:extLst>
            </p:cNvPr>
            <p:cNvSpPr/>
            <p:nvPr/>
          </p:nvSpPr>
          <p:spPr>
            <a:xfrm>
              <a:off x="7850513" y="27452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8" name="Freeform 3567">
              <a:extLst>
                <a:ext uri="{FF2B5EF4-FFF2-40B4-BE49-F238E27FC236}">
                  <a16:creationId xmlns:a16="http://schemas.microsoft.com/office/drawing/2014/main" id="{EAC5F50E-6E07-24B4-A9CE-25D57703C853}"/>
                </a:ext>
              </a:extLst>
            </p:cNvPr>
            <p:cNvSpPr/>
            <p:nvPr/>
          </p:nvSpPr>
          <p:spPr>
            <a:xfrm>
              <a:off x="7868542" y="2727037"/>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59" name="Freeform 3568">
              <a:extLst>
                <a:ext uri="{FF2B5EF4-FFF2-40B4-BE49-F238E27FC236}">
                  <a16:creationId xmlns:a16="http://schemas.microsoft.com/office/drawing/2014/main" id="{0C3ACCF0-0623-BE94-9D33-A033768449EC}"/>
                </a:ext>
              </a:extLst>
            </p:cNvPr>
            <p:cNvSpPr/>
            <p:nvPr/>
          </p:nvSpPr>
          <p:spPr>
            <a:xfrm>
              <a:off x="7915139" y="27452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0" name="Freeform 3569">
              <a:extLst>
                <a:ext uri="{FF2B5EF4-FFF2-40B4-BE49-F238E27FC236}">
                  <a16:creationId xmlns:a16="http://schemas.microsoft.com/office/drawing/2014/main" id="{EEBFEAD1-DB79-50CD-6DD2-9F03B6650955}"/>
                </a:ext>
              </a:extLst>
            </p:cNvPr>
            <p:cNvSpPr/>
            <p:nvPr/>
          </p:nvSpPr>
          <p:spPr>
            <a:xfrm>
              <a:off x="7933169" y="2727037"/>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1" name="Freeform 3570">
              <a:extLst>
                <a:ext uri="{FF2B5EF4-FFF2-40B4-BE49-F238E27FC236}">
                  <a16:creationId xmlns:a16="http://schemas.microsoft.com/office/drawing/2014/main" id="{1AE857AB-D6A5-75B1-1085-71D43B2F70B2}"/>
                </a:ext>
              </a:extLst>
            </p:cNvPr>
            <p:cNvSpPr/>
            <p:nvPr/>
          </p:nvSpPr>
          <p:spPr>
            <a:xfrm>
              <a:off x="7946500"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2" name="Freeform 3571">
              <a:extLst>
                <a:ext uri="{FF2B5EF4-FFF2-40B4-BE49-F238E27FC236}">
                  <a16:creationId xmlns:a16="http://schemas.microsoft.com/office/drawing/2014/main" id="{5B458165-3BA6-A548-D774-F0BECB508DA6}"/>
                </a:ext>
              </a:extLst>
            </p:cNvPr>
            <p:cNvSpPr/>
            <p:nvPr/>
          </p:nvSpPr>
          <p:spPr>
            <a:xfrm>
              <a:off x="7964530"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3" name="Freeform 3572">
              <a:extLst>
                <a:ext uri="{FF2B5EF4-FFF2-40B4-BE49-F238E27FC236}">
                  <a16:creationId xmlns:a16="http://schemas.microsoft.com/office/drawing/2014/main" id="{3532DEAF-332B-9DBF-174A-24AB3D13FB19}"/>
                </a:ext>
              </a:extLst>
            </p:cNvPr>
            <p:cNvSpPr/>
            <p:nvPr/>
          </p:nvSpPr>
          <p:spPr>
            <a:xfrm>
              <a:off x="7950309"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4" name="Freeform 3573">
              <a:extLst>
                <a:ext uri="{FF2B5EF4-FFF2-40B4-BE49-F238E27FC236}">
                  <a16:creationId xmlns:a16="http://schemas.microsoft.com/office/drawing/2014/main" id="{AC4FBF6F-6DB3-495E-E3B7-74F4F7C6F6F5}"/>
                </a:ext>
              </a:extLst>
            </p:cNvPr>
            <p:cNvSpPr/>
            <p:nvPr/>
          </p:nvSpPr>
          <p:spPr>
            <a:xfrm>
              <a:off x="796846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5" name="Freeform 3574">
              <a:extLst>
                <a:ext uri="{FF2B5EF4-FFF2-40B4-BE49-F238E27FC236}">
                  <a16:creationId xmlns:a16="http://schemas.microsoft.com/office/drawing/2014/main" id="{72ACEB29-F441-B9F2-64ED-F5D0D8BC2E0E}"/>
                </a:ext>
              </a:extLst>
            </p:cNvPr>
            <p:cNvSpPr/>
            <p:nvPr/>
          </p:nvSpPr>
          <p:spPr>
            <a:xfrm>
              <a:off x="7954372"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6" name="Freeform 3575">
              <a:extLst>
                <a:ext uri="{FF2B5EF4-FFF2-40B4-BE49-F238E27FC236}">
                  <a16:creationId xmlns:a16="http://schemas.microsoft.com/office/drawing/2014/main" id="{627F274D-10AA-DBA5-8FC2-3749602F8F7C}"/>
                </a:ext>
              </a:extLst>
            </p:cNvPr>
            <p:cNvSpPr/>
            <p:nvPr/>
          </p:nvSpPr>
          <p:spPr>
            <a:xfrm>
              <a:off x="7972402"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7" name="Freeform 3576">
              <a:extLst>
                <a:ext uri="{FF2B5EF4-FFF2-40B4-BE49-F238E27FC236}">
                  <a16:creationId xmlns:a16="http://schemas.microsoft.com/office/drawing/2014/main" id="{DB8A54E8-0E63-2618-4751-6CD1BD9708FB}"/>
                </a:ext>
              </a:extLst>
            </p:cNvPr>
            <p:cNvSpPr/>
            <p:nvPr/>
          </p:nvSpPr>
          <p:spPr>
            <a:xfrm>
              <a:off x="7973925"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8" name="Freeform 3577">
              <a:extLst>
                <a:ext uri="{FF2B5EF4-FFF2-40B4-BE49-F238E27FC236}">
                  <a16:creationId xmlns:a16="http://schemas.microsoft.com/office/drawing/2014/main" id="{C04838D8-1433-518B-E2A2-C17F473B7C10}"/>
                </a:ext>
              </a:extLst>
            </p:cNvPr>
            <p:cNvSpPr/>
            <p:nvPr/>
          </p:nvSpPr>
          <p:spPr>
            <a:xfrm>
              <a:off x="7991955"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69" name="Freeform 3578">
              <a:extLst>
                <a:ext uri="{FF2B5EF4-FFF2-40B4-BE49-F238E27FC236}">
                  <a16:creationId xmlns:a16="http://schemas.microsoft.com/office/drawing/2014/main" id="{F3993C59-127B-6408-DE81-99DBC1BDB2CB}"/>
                </a:ext>
              </a:extLst>
            </p:cNvPr>
            <p:cNvSpPr/>
            <p:nvPr/>
          </p:nvSpPr>
          <p:spPr>
            <a:xfrm>
              <a:off x="8005286"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0" name="Freeform 3579">
              <a:extLst>
                <a:ext uri="{FF2B5EF4-FFF2-40B4-BE49-F238E27FC236}">
                  <a16:creationId xmlns:a16="http://schemas.microsoft.com/office/drawing/2014/main" id="{5645C445-4674-DB25-D04A-3E3F3FD2D642}"/>
                </a:ext>
              </a:extLst>
            </p:cNvPr>
            <p:cNvSpPr/>
            <p:nvPr/>
          </p:nvSpPr>
          <p:spPr>
            <a:xfrm>
              <a:off x="802331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1" name="Freeform 3580">
              <a:extLst>
                <a:ext uri="{FF2B5EF4-FFF2-40B4-BE49-F238E27FC236}">
                  <a16:creationId xmlns:a16="http://schemas.microsoft.com/office/drawing/2014/main" id="{C87F1445-7A71-19C0-E5D0-B6A37AD1B022}"/>
                </a:ext>
              </a:extLst>
            </p:cNvPr>
            <p:cNvSpPr/>
            <p:nvPr/>
          </p:nvSpPr>
          <p:spPr>
            <a:xfrm>
              <a:off x="8007318"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2" name="Freeform 3581">
              <a:extLst>
                <a:ext uri="{FF2B5EF4-FFF2-40B4-BE49-F238E27FC236}">
                  <a16:creationId xmlns:a16="http://schemas.microsoft.com/office/drawing/2014/main" id="{79ABC5F3-CEF7-C674-0D1B-0E27103034D6}"/>
                </a:ext>
              </a:extLst>
            </p:cNvPr>
            <p:cNvSpPr/>
            <p:nvPr/>
          </p:nvSpPr>
          <p:spPr>
            <a:xfrm>
              <a:off x="802534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3" name="Freeform 3582">
              <a:extLst>
                <a:ext uri="{FF2B5EF4-FFF2-40B4-BE49-F238E27FC236}">
                  <a16:creationId xmlns:a16="http://schemas.microsoft.com/office/drawing/2014/main" id="{96934BD4-E9CB-C0D8-5F73-9023F812F99A}"/>
                </a:ext>
              </a:extLst>
            </p:cNvPr>
            <p:cNvSpPr/>
            <p:nvPr/>
          </p:nvSpPr>
          <p:spPr>
            <a:xfrm>
              <a:off x="8024839"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4" name="Freeform 3583">
              <a:extLst>
                <a:ext uri="{FF2B5EF4-FFF2-40B4-BE49-F238E27FC236}">
                  <a16:creationId xmlns:a16="http://schemas.microsoft.com/office/drawing/2014/main" id="{E2ABB7A4-072E-6519-CC56-13628CFD3DE4}"/>
                </a:ext>
              </a:extLst>
            </p:cNvPr>
            <p:cNvSpPr/>
            <p:nvPr/>
          </p:nvSpPr>
          <p:spPr>
            <a:xfrm>
              <a:off x="8042869"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5" name="Freeform 3584">
              <a:extLst>
                <a:ext uri="{FF2B5EF4-FFF2-40B4-BE49-F238E27FC236}">
                  <a16:creationId xmlns:a16="http://schemas.microsoft.com/office/drawing/2014/main" id="{5B65DC90-FF08-FC2D-D3F1-5856CB289172}"/>
                </a:ext>
              </a:extLst>
            </p:cNvPr>
            <p:cNvSpPr/>
            <p:nvPr/>
          </p:nvSpPr>
          <p:spPr>
            <a:xfrm>
              <a:off x="8032711"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6" name="Freeform 3585">
              <a:extLst>
                <a:ext uri="{FF2B5EF4-FFF2-40B4-BE49-F238E27FC236}">
                  <a16:creationId xmlns:a16="http://schemas.microsoft.com/office/drawing/2014/main" id="{D1281E98-F92E-5368-B2A5-242840CE5008}"/>
                </a:ext>
              </a:extLst>
            </p:cNvPr>
            <p:cNvSpPr/>
            <p:nvPr/>
          </p:nvSpPr>
          <p:spPr>
            <a:xfrm>
              <a:off x="8050741"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7" name="Freeform 3586">
              <a:extLst>
                <a:ext uri="{FF2B5EF4-FFF2-40B4-BE49-F238E27FC236}">
                  <a16:creationId xmlns:a16="http://schemas.microsoft.com/office/drawing/2014/main" id="{CC92D98A-6BBF-7740-B470-4B2B36FFFDD1}"/>
                </a:ext>
              </a:extLst>
            </p:cNvPr>
            <p:cNvSpPr/>
            <p:nvPr/>
          </p:nvSpPr>
          <p:spPr>
            <a:xfrm>
              <a:off x="8052264"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8" name="Freeform 3587">
              <a:extLst>
                <a:ext uri="{FF2B5EF4-FFF2-40B4-BE49-F238E27FC236}">
                  <a16:creationId xmlns:a16="http://schemas.microsoft.com/office/drawing/2014/main" id="{DD62DBF5-4E53-8A3C-8418-41672407150F}"/>
                </a:ext>
              </a:extLst>
            </p:cNvPr>
            <p:cNvSpPr/>
            <p:nvPr/>
          </p:nvSpPr>
          <p:spPr>
            <a:xfrm>
              <a:off x="8070294"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79" name="Freeform 3588">
              <a:extLst>
                <a:ext uri="{FF2B5EF4-FFF2-40B4-BE49-F238E27FC236}">
                  <a16:creationId xmlns:a16="http://schemas.microsoft.com/office/drawing/2014/main" id="{872C525D-6A59-7269-E9E2-356D0100457A}"/>
                </a:ext>
              </a:extLst>
            </p:cNvPr>
            <p:cNvSpPr/>
            <p:nvPr/>
          </p:nvSpPr>
          <p:spPr>
            <a:xfrm>
              <a:off x="8068008"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0" name="Freeform 3589">
              <a:extLst>
                <a:ext uri="{FF2B5EF4-FFF2-40B4-BE49-F238E27FC236}">
                  <a16:creationId xmlns:a16="http://schemas.microsoft.com/office/drawing/2014/main" id="{89C93D54-D587-8BDD-51FC-BF0FA9FD1536}"/>
                </a:ext>
              </a:extLst>
            </p:cNvPr>
            <p:cNvSpPr/>
            <p:nvPr/>
          </p:nvSpPr>
          <p:spPr>
            <a:xfrm>
              <a:off x="8086038"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1" name="Freeform 3590">
              <a:extLst>
                <a:ext uri="{FF2B5EF4-FFF2-40B4-BE49-F238E27FC236}">
                  <a16:creationId xmlns:a16="http://schemas.microsoft.com/office/drawing/2014/main" id="{7536301D-5997-6C62-E315-2649B58217F1}"/>
                </a:ext>
              </a:extLst>
            </p:cNvPr>
            <p:cNvSpPr/>
            <p:nvPr/>
          </p:nvSpPr>
          <p:spPr>
            <a:xfrm>
              <a:off x="8079816"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2" name="Freeform 3591">
              <a:extLst>
                <a:ext uri="{FF2B5EF4-FFF2-40B4-BE49-F238E27FC236}">
                  <a16:creationId xmlns:a16="http://schemas.microsoft.com/office/drawing/2014/main" id="{81E0F7F8-8E95-8C8F-B4F7-08396F1CAA22}"/>
                </a:ext>
              </a:extLst>
            </p:cNvPr>
            <p:cNvSpPr/>
            <p:nvPr/>
          </p:nvSpPr>
          <p:spPr>
            <a:xfrm>
              <a:off x="809784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3" name="Freeform 3592">
              <a:extLst>
                <a:ext uri="{FF2B5EF4-FFF2-40B4-BE49-F238E27FC236}">
                  <a16:creationId xmlns:a16="http://schemas.microsoft.com/office/drawing/2014/main" id="{12605285-6169-39F5-2663-5EBA3AB917F5}"/>
                </a:ext>
              </a:extLst>
            </p:cNvPr>
            <p:cNvSpPr/>
            <p:nvPr/>
          </p:nvSpPr>
          <p:spPr>
            <a:xfrm>
              <a:off x="8091497"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4" name="Freeform 3593">
              <a:extLst>
                <a:ext uri="{FF2B5EF4-FFF2-40B4-BE49-F238E27FC236}">
                  <a16:creationId xmlns:a16="http://schemas.microsoft.com/office/drawing/2014/main" id="{0F9E719F-6C3E-93C8-4266-18AB09B8D066}"/>
                </a:ext>
              </a:extLst>
            </p:cNvPr>
            <p:cNvSpPr/>
            <p:nvPr/>
          </p:nvSpPr>
          <p:spPr>
            <a:xfrm>
              <a:off x="810952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5" name="Freeform 3594">
              <a:extLst>
                <a:ext uri="{FF2B5EF4-FFF2-40B4-BE49-F238E27FC236}">
                  <a16:creationId xmlns:a16="http://schemas.microsoft.com/office/drawing/2014/main" id="{FF6F018B-7303-92CA-24C9-8E63321C5DF1}"/>
                </a:ext>
              </a:extLst>
            </p:cNvPr>
            <p:cNvSpPr/>
            <p:nvPr/>
          </p:nvSpPr>
          <p:spPr>
            <a:xfrm>
              <a:off x="8091497"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6" name="Freeform 3595">
              <a:extLst>
                <a:ext uri="{FF2B5EF4-FFF2-40B4-BE49-F238E27FC236}">
                  <a16:creationId xmlns:a16="http://schemas.microsoft.com/office/drawing/2014/main" id="{9A25C141-2D9C-0667-86B0-BFBF19136E1B}"/>
                </a:ext>
              </a:extLst>
            </p:cNvPr>
            <p:cNvSpPr/>
            <p:nvPr/>
          </p:nvSpPr>
          <p:spPr>
            <a:xfrm>
              <a:off x="810952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7" name="Freeform 3596">
              <a:extLst>
                <a:ext uri="{FF2B5EF4-FFF2-40B4-BE49-F238E27FC236}">
                  <a16:creationId xmlns:a16="http://schemas.microsoft.com/office/drawing/2014/main" id="{218DC4D9-D4E8-F1FB-5DEB-50115964B342}"/>
                </a:ext>
              </a:extLst>
            </p:cNvPr>
            <p:cNvSpPr/>
            <p:nvPr/>
          </p:nvSpPr>
          <p:spPr>
            <a:xfrm>
              <a:off x="8107241" y="27550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8" name="Freeform 3597">
              <a:extLst>
                <a:ext uri="{FF2B5EF4-FFF2-40B4-BE49-F238E27FC236}">
                  <a16:creationId xmlns:a16="http://schemas.microsoft.com/office/drawing/2014/main" id="{713EBB4C-3AAB-D5CA-8DF2-E0B9D6A40B95}"/>
                </a:ext>
              </a:extLst>
            </p:cNvPr>
            <p:cNvSpPr/>
            <p:nvPr/>
          </p:nvSpPr>
          <p:spPr>
            <a:xfrm>
              <a:off x="8125271"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89" name="Freeform 3598">
              <a:extLst>
                <a:ext uri="{FF2B5EF4-FFF2-40B4-BE49-F238E27FC236}">
                  <a16:creationId xmlns:a16="http://schemas.microsoft.com/office/drawing/2014/main" id="{A5BF0132-8A5A-7BB6-545D-88253382AB06}"/>
                </a:ext>
              </a:extLst>
            </p:cNvPr>
            <p:cNvSpPr/>
            <p:nvPr/>
          </p:nvSpPr>
          <p:spPr>
            <a:xfrm>
              <a:off x="8107241" y="27550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0" name="Freeform 3599">
              <a:extLst>
                <a:ext uri="{FF2B5EF4-FFF2-40B4-BE49-F238E27FC236}">
                  <a16:creationId xmlns:a16="http://schemas.microsoft.com/office/drawing/2014/main" id="{1A86C865-CA68-8745-8921-F274323FB75B}"/>
                </a:ext>
              </a:extLst>
            </p:cNvPr>
            <p:cNvSpPr/>
            <p:nvPr/>
          </p:nvSpPr>
          <p:spPr>
            <a:xfrm>
              <a:off x="8125271"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1" name="Freeform 3600">
              <a:extLst>
                <a:ext uri="{FF2B5EF4-FFF2-40B4-BE49-F238E27FC236}">
                  <a16:creationId xmlns:a16="http://schemas.microsoft.com/office/drawing/2014/main" id="{0F618051-D986-6DAE-9A83-755F58B9C908}"/>
                </a:ext>
              </a:extLst>
            </p:cNvPr>
            <p:cNvSpPr/>
            <p:nvPr/>
          </p:nvSpPr>
          <p:spPr>
            <a:xfrm>
              <a:off x="8109146" y="275503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2" name="Freeform 3601">
              <a:extLst>
                <a:ext uri="{FF2B5EF4-FFF2-40B4-BE49-F238E27FC236}">
                  <a16:creationId xmlns:a16="http://schemas.microsoft.com/office/drawing/2014/main" id="{349B471E-E3A3-33B4-EB95-055F08081E80}"/>
                </a:ext>
              </a:extLst>
            </p:cNvPr>
            <p:cNvSpPr/>
            <p:nvPr/>
          </p:nvSpPr>
          <p:spPr>
            <a:xfrm>
              <a:off x="8127302"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3" name="Freeform 3602">
              <a:extLst>
                <a:ext uri="{FF2B5EF4-FFF2-40B4-BE49-F238E27FC236}">
                  <a16:creationId xmlns:a16="http://schemas.microsoft.com/office/drawing/2014/main" id="{E02185DF-8223-5E37-4A42-AD0560376909}"/>
                </a:ext>
              </a:extLst>
            </p:cNvPr>
            <p:cNvSpPr/>
            <p:nvPr/>
          </p:nvSpPr>
          <p:spPr>
            <a:xfrm>
              <a:off x="8109146" y="275503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4" name="Freeform 3603">
              <a:extLst>
                <a:ext uri="{FF2B5EF4-FFF2-40B4-BE49-F238E27FC236}">
                  <a16:creationId xmlns:a16="http://schemas.microsoft.com/office/drawing/2014/main" id="{F01FD022-2DC1-23A3-2CA4-79E8D4540725}"/>
                </a:ext>
              </a:extLst>
            </p:cNvPr>
            <p:cNvSpPr/>
            <p:nvPr/>
          </p:nvSpPr>
          <p:spPr>
            <a:xfrm>
              <a:off x="8127302"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5" name="Freeform 3604">
              <a:extLst>
                <a:ext uri="{FF2B5EF4-FFF2-40B4-BE49-F238E27FC236}">
                  <a16:creationId xmlns:a16="http://schemas.microsoft.com/office/drawing/2014/main" id="{E8EB9D7E-7E59-C617-270B-29C71647504F}"/>
                </a:ext>
              </a:extLst>
            </p:cNvPr>
            <p:cNvSpPr/>
            <p:nvPr/>
          </p:nvSpPr>
          <p:spPr>
            <a:xfrm>
              <a:off x="8132762" y="276024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6" name="Freeform 3605">
              <a:extLst>
                <a:ext uri="{FF2B5EF4-FFF2-40B4-BE49-F238E27FC236}">
                  <a16:creationId xmlns:a16="http://schemas.microsoft.com/office/drawing/2014/main" id="{FF01AA74-A814-1A89-6550-F64C931F9FEC}"/>
                </a:ext>
              </a:extLst>
            </p:cNvPr>
            <p:cNvSpPr/>
            <p:nvPr/>
          </p:nvSpPr>
          <p:spPr>
            <a:xfrm>
              <a:off x="8150791" y="274217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7" name="Freeform 3606">
              <a:extLst>
                <a:ext uri="{FF2B5EF4-FFF2-40B4-BE49-F238E27FC236}">
                  <a16:creationId xmlns:a16="http://schemas.microsoft.com/office/drawing/2014/main" id="{F814557E-C549-A6EA-C055-20FA41B453BB}"/>
                </a:ext>
              </a:extLst>
            </p:cNvPr>
            <p:cNvSpPr/>
            <p:nvPr/>
          </p:nvSpPr>
          <p:spPr>
            <a:xfrm>
              <a:off x="8132762" y="276024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8" name="Freeform 3607">
              <a:extLst>
                <a:ext uri="{FF2B5EF4-FFF2-40B4-BE49-F238E27FC236}">
                  <a16:creationId xmlns:a16="http://schemas.microsoft.com/office/drawing/2014/main" id="{237F979E-0585-1BA7-C4DB-25FEF111F8D1}"/>
                </a:ext>
              </a:extLst>
            </p:cNvPr>
            <p:cNvSpPr/>
            <p:nvPr/>
          </p:nvSpPr>
          <p:spPr>
            <a:xfrm>
              <a:off x="8150791" y="274217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099" name="Freeform 3608">
              <a:extLst>
                <a:ext uri="{FF2B5EF4-FFF2-40B4-BE49-F238E27FC236}">
                  <a16:creationId xmlns:a16="http://schemas.microsoft.com/office/drawing/2014/main" id="{16513997-0C6B-753D-2138-1ACD9655E2E3}"/>
                </a:ext>
              </a:extLst>
            </p:cNvPr>
            <p:cNvSpPr/>
            <p:nvPr/>
          </p:nvSpPr>
          <p:spPr>
            <a:xfrm>
              <a:off x="817580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0" name="Freeform 3609">
              <a:extLst>
                <a:ext uri="{FF2B5EF4-FFF2-40B4-BE49-F238E27FC236}">
                  <a16:creationId xmlns:a16="http://schemas.microsoft.com/office/drawing/2014/main" id="{0DB80241-0440-7181-5589-DBBE02C454A9}"/>
                </a:ext>
              </a:extLst>
            </p:cNvPr>
            <p:cNvSpPr/>
            <p:nvPr/>
          </p:nvSpPr>
          <p:spPr>
            <a:xfrm>
              <a:off x="81938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1" name="Freeform 3610">
              <a:extLst>
                <a:ext uri="{FF2B5EF4-FFF2-40B4-BE49-F238E27FC236}">
                  <a16:creationId xmlns:a16="http://schemas.microsoft.com/office/drawing/2014/main" id="{87BE8DCC-934B-B09B-425B-91E0960FDC2E}"/>
                </a:ext>
              </a:extLst>
            </p:cNvPr>
            <p:cNvSpPr/>
            <p:nvPr/>
          </p:nvSpPr>
          <p:spPr>
            <a:xfrm>
              <a:off x="819929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2" name="Freeform 3611">
              <a:extLst>
                <a:ext uri="{FF2B5EF4-FFF2-40B4-BE49-F238E27FC236}">
                  <a16:creationId xmlns:a16="http://schemas.microsoft.com/office/drawing/2014/main" id="{7CAC24AE-481D-8C48-0D9E-1C696CA557F5}"/>
                </a:ext>
              </a:extLst>
            </p:cNvPr>
            <p:cNvSpPr/>
            <p:nvPr/>
          </p:nvSpPr>
          <p:spPr>
            <a:xfrm>
              <a:off x="82173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3" name="Freeform 3612">
              <a:extLst>
                <a:ext uri="{FF2B5EF4-FFF2-40B4-BE49-F238E27FC236}">
                  <a16:creationId xmlns:a16="http://schemas.microsoft.com/office/drawing/2014/main" id="{6F67461F-3DC4-1148-B8B6-AD4EA0C91910}"/>
                </a:ext>
              </a:extLst>
            </p:cNvPr>
            <p:cNvSpPr/>
            <p:nvPr/>
          </p:nvSpPr>
          <p:spPr>
            <a:xfrm>
              <a:off x="820526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4" name="Freeform 3613">
              <a:extLst>
                <a:ext uri="{FF2B5EF4-FFF2-40B4-BE49-F238E27FC236}">
                  <a16:creationId xmlns:a16="http://schemas.microsoft.com/office/drawing/2014/main" id="{02B48C6C-3CBD-FA4D-067E-A9C1F664B0F4}"/>
                </a:ext>
              </a:extLst>
            </p:cNvPr>
            <p:cNvSpPr/>
            <p:nvPr/>
          </p:nvSpPr>
          <p:spPr>
            <a:xfrm>
              <a:off x="822329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5" name="Freeform 3614">
              <a:extLst>
                <a:ext uri="{FF2B5EF4-FFF2-40B4-BE49-F238E27FC236}">
                  <a16:creationId xmlns:a16="http://schemas.microsoft.com/office/drawing/2014/main" id="{E655E66D-B560-2C84-822D-0356E65AE559}"/>
                </a:ext>
              </a:extLst>
            </p:cNvPr>
            <p:cNvSpPr/>
            <p:nvPr/>
          </p:nvSpPr>
          <p:spPr>
            <a:xfrm>
              <a:off x="821097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6" name="Freeform 3615">
              <a:extLst>
                <a:ext uri="{FF2B5EF4-FFF2-40B4-BE49-F238E27FC236}">
                  <a16:creationId xmlns:a16="http://schemas.microsoft.com/office/drawing/2014/main" id="{FFE9C547-2AEE-9786-EF4B-1834CA5D05E9}"/>
                </a:ext>
              </a:extLst>
            </p:cNvPr>
            <p:cNvSpPr/>
            <p:nvPr/>
          </p:nvSpPr>
          <p:spPr>
            <a:xfrm>
              <a:off x="82291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7" name="Freeform 3616">
              <a:extLst>
                <a:ext uri="{FF2B5EF4-FFF2-40B4-BE49-F238E27FC236}">
                  <a16:creationId xmlns:a16="http://schemas.microsoft.com/office/drawing/2014/main" id="{DAB6D0DC-F54E-D619-6C11-CE8397E34163}"/>
                </a:ext>
              </a:extLst>
            </p:cNvPr>
            <p:cNvSpPr/>
            <p:nvPr/>
          </p:nvSpPr>
          <p:spPr>
            <a:xfrm>
              <a:off x="823649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8" name="Freeform 3617">
              <a:extLst>
                <a:ext uri="{FF2B5EF4-FFF2-40B4-BE49-F238E27FC236}">
                  <a16:creationId xmlns:a16="http://schemas.microsoft.com/office/drawing/2014/main" id="{702486E8-674C-EA17-4CD0-F31B73621220}"/>
                </a:ext>
              </a:extLst>
            </p:cNvPr>
            <p:cNvSpPr/>
            <p:nvPr/>
          </p:nvSpPr>
          <p:spPr>
            <a:xfrm>
              <a:off x="825452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09" name="Freeform 3618">
              <a:extLst>
                <a:ext uri="{FF2B5EF4-FFF2-40B4-BE49-F238E27FC236}">
                  <a16:creationId xmlns:a16="http://schemas.microsoft.com/office/drawing/2014/main" id="{C3387FD4-A4BF-4374-9775-A01B52B9018E}"/>
                </a:ext>
              </a:extLst>
            </p:cNvPr>
            <p:cNvSpPr/>
            <p:nvPr/>
          </p:nvSpPr>
          <p:spPr>
            <a:xfrm>
              <a:off x="824043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0" name="Freeform 3619">
              <a:extLst>
                <a:ext uri="{FF2B5EF4-FFF2-40B4-BE49-F238E27FC236}">
                  <a16:creationId xmlns:a16="http://schemas.microsoft.com/office/drawing/2014/main" id="{AE995E3D-E3EC-C841-2ECC-DA145F93A43E}"/>
                </a:ext>
              </a:extLst>
            </p:cNvPr>
            <p:cNvSpPr/>
            <p:nvPr/>
          </p:nvSpPr>
          <p:spPr>
            <a:xfrm>
              <a:off x="82585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1" name="Freeform 3620">
              <a:extLst>
                <a:ext uri="{FF2B5EF4-FFF2-40B4-BE49-F238E27FC236}">
                  <a16:creationId xmlns:a16="http://schemas.microsoft.com/office/drawing/2014/main" id="{B75F754E-3108-8A54-A74C-AC461914EE8C}"/>
                </a:ext>
              </a:extLst>
            </p:cNvPr>
            <p:cNvSpPr/>
            <p:nvPr/>
          </p:nvSpPr>
          <p:spPr>
            <a:xfrm>
              <a:off x="824436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2" name="Freeform 3621">
              <a:extLst>
                <a:ext uri="{FF2B5EF4-FFF2-40B4-BE49-F238E27FC236}">
                  <a16:creationId xmlns:a16="http://schemas.microsoft.com/office/drawing/2014/main" id="{33348BC7-47B6-590C-28F8-214D603DD664}"/>
                </a:ext>
              </a:extLst>
            </p:cNvPr>
            <p:cNvSpPr/>
            <p:nvPr/>
          </p:nvSpPr>
          <p:spPr>
            <a:xfrm>
              <a:off x="826252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3" name="Freeform 3622">
              <a:extLst>
                <a:ext uri="{FF2B5EF4-FFF2-40B4-BE49-F238E27FC236}">
                  <a16:creationId xmlns:a16="http://schemas.microsoft.com/office/drawing/2014/main" id="{6C100E37-5B5A-8C15-D7B8-F4052B90A0B7}"/>
                </a:ext>
              </a:extLst>
            </p:cNvPr>
            <p:cNvSpPr/>
            <p:nvPr/>
          </p:nvSpPr>
          <p:spPr>
            <a:xfrm>
              <a:off x="825807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4" name="Freeform 3623">
              <a:extLst>
                <a:ext uri="{FF2B5EF4-FFF2-40B4-BE49-F238E27FC236}">
                  <a16:creationId xmlns:a16="http://schemas.microsoft.com/office/drawing/2014/main" id="{C77C24F2-94D4-1D53-E17D-FE9DA3ACA049}"/>
                </a:ext>
              </a:extLst>
            </p:cNvPr>
            <p:cNvSpPr/>
            <p:nvPr/>
          </p:nvSpPr>
          <p:spPr>
            <a:xfrm>
              <a:off x="827610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5" name="Freeform 3624">
              <a:extLst>
                <a:ext uri="{FF2B5EF4-FFF2-40B4-BE49-F238E27FC236}">
                  <a16:creationId xmlns:a16="http://schemas.microsoft.com/office/drawing/2014/main" id="{579092CF-CEEE-4B1F-6A21-CB8C689B0581}"/>
                </a:ext>
              </a:extLst>
            </p:cNvPr>
            <p:cNvSpPr/>
            <p:nvPr/>
          </p:nvSpPr>
          <p:spPr>
            <a:xfrm>
              <a:off x="825998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6" name="Freeform 3625">
              <a:extLst>
                <a:ext uri="{FF2B5EF4-FFF2-40B4-BE49-F238E27FC236}">
                  <a16:creationId xmlns:a16="http://schemas.microsoft.com/office/drawing/2014/main" id="{B7F75EDF-095F-8717-B9EF-A35FBBECBCC7}"/>
                </a:ext>
              </a:extLst>
            </p:cNvPr>
            <p:cNvSpPr/>
            <p:nvPr/>
          </p:nvSpPr>
          <p:spPr>
            <a:xfrm>
              <a:off x="827814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7" name="Freeform 3626">
              <a:extLst>
                <a:ext uri="{FF2B5EF4-FFF2-40B4-BE49-F238E27FC236}">
                  <a16:creationId xmlns:a16="http://schemas.microsoft.com/office/drawing/2014/main" id="{3D32AB54-89B9-665A-AF4A-446AA7FB8D7D}"/>
                </a:ext>
              </a:extLst>
            </p:cNvPr>
            <p:cNvSpPr/>
            <p:nvPr/>
          </p:nvSpPr>
          <p:spPr>
            <a:xfrm>
              <a:off x="826201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8" name="Freeform 3627">
              <a:extLst>
                <a:ext uri="{FF2B5EF4-FFF2-40B4-BE49-F238E27FC236}">
                  <a16:creationId xmlns:a16="http://schemas.microsoft.com/office/drawing/2014/main" id="{4C7D2029-55D7-C49E-52B5-43E2466DE6C7}"/>
                </a:ext>
              </a:extLst>
            </p:cNvPr>
            <p:cNvSpPr/>
            <p:nvPr/>
          </p:nvSpPr>
          <p:spPr>
            <a:xfrm>
              <a:off x="82800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19" name="Freeform 3628">
              <a:extLst>
                <a:ext uri="{FF2B5EF4-FFF2-40B4-BE49-F238E27FC236}">
                  <a16:creationId xmlns:a16="http://schemas.microsoft.com/office/drawing/2014/main" id="{551BCD3F-1FDD-A371-5C9F-4DCD94A53FB2}"/>
                </a:ext>
              </a:extLst>
            </p:cNvPr>
            <p:cNvSpPr/>
            <p:nvPr/>
          </p:nvSpPr>
          <p:spPr>
            <a:xfrm>
              <a:off x="826798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0" name="Freeform 3629">
              <a:extLst>
                <a:ext uri="{FF2B5EF4-FFF2-40B4-BE49-F238E27FC236}">
                  <a16:creationId xmlns:a16="http://schemas.microsoft.com/office/drawing/2014/main" id="{6862FF67-03C1-72F4-D648-767CDCD582C2}"/>
                </a:ext>
              </a:extLst>
            </p:cNvPr>
            <p:cNvSpPr/>
            <p:nvPr/>
          </p:nvSpPr>
          <p:spPr>
            <a:xfrm>
              <a:off x="82860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1" name="Freeform 3630">
              <a:extLst>
                <a:ext uri="{FF2B5EF4-FFF2-40B4-BE49-F238E27FC236}">
                  <a16:creationId xmlns:a16="http://schemas.microsoft.com/office/drawing/2014/main" id="{86C4C5BF-C77B-C700-F81D-BA7CB9061C70}"/>
                </a:ext>
              </a:extLst>
            </p:cNvPr>
            <p:cNvSpPr/>
            <p:nvPr/>
          </p:nvSpPr>
          <p:spPr>
            <a:xfrm>
              <a:off x="826976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2" name="Freeform 3631">
              <a:extLst>
                <a:ext uri="{FF2B5EF4-FFF2-40B4-BE49-F238E27FC236}">
                  <a16:creationId xmlns:a16="http://schemas.microsoft.com/office/drawing/2014/main" id="{28EA98C8-7A21-556E-ACB0-D48BFDB85CC0}"/>
                </a:ext>
              </a:extLst>
            </p:cNvPr>
            <p:cNvSpPr/>
            <p:nvPr/>
          </p:nvSpPr>
          <p:spPr>
            <a:xfrm>
              <a:off x="828791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3" name="Freeform 3632">
              <a:extLst>
                <a:ext uri="{FF2B5EF4-FFF2-40B4-BE49-F238E27FC236}">
                  <a16:creationId xmlns:a16="http://schemas.microsoft.com/office/drawing/2014/main" id="{64FFAF08-D5F4-922F-5C99-6C0D9C0E00A3}"/>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4" name="Freeform 3633">
              <a:extLst>
                <a:ext uri="{FF2B5EF4-FFF2-40B4-BE49-F238E27FC236}">
                  <a16:creationId xmlns:a16="http://schemas.microsoft.com/office/drawing/2014/main" id="{66EE4D0F-A73E-883E-4DD4-DE772B6BDE28}"/>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5" name="Freeform 3634">
              <a:extLst>
                <a:ext uri="{FF2B5EF4-FFF2-40B4-BE49-F238E27FC236}">
                  <a16:creationId xmlns:a16="http://schemas.microsoft.com/office/drawing/2014/main" id="{E68B8667-4241-AB91-E9C5-749A5C16BA43}"/>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6" name="Freeform 3635">
              <a:extLst>
                <a:ext uri="{FF2B5EF4-FFF2-40B4-BE49-F238E27FC236}">
                  <a16:creationId xmlns:a16="http://schemas.microsoft.com/office/drawing/2014/main" id="{DCF7C0E2-F63E-E590-32EC-FFBABEF9F78A}"/>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7" name="Freeform 3636">
              <a:extLst>
                <a:ext uri="{FF2B5EF4-FFF2-40B4-BE49-F238E27FC236}">
                  <a16:creationId xmlns:a16="http://schemas.microsoft.com/office/drawing/2014/main" id="{A1F3A859-7A07-C999-B4C4-2377913D18F1}"/>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8" name="Freeform 3637">
              <a:extLst>
                <a:ext uri="{FF2B5EF4-FFF2-40B4-BE49-F238E27FC236}">
                  <a16:creationId xmlns:a16="http://schemas.microsoft.com/office/drawing/2014/main" id="{57673644-D455-275D-E2AB-D8A655069912}"/>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29" name="Freeform 3638">
              <a:extLst>
                <a:ext uri="{FF2B5EF4-FFF2-40B4-BE49-F238E27FC236}">
                  <a16:creationId xmlns:a16="http://schemas.microsoft.com/office/drawing/2014/main" id="{A235FC3A-1A45-D118-D26F-D3FBB00103A3}"/>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0" name="Freeform 3639">
              <a:extLst>
                <a:ext uri="{FF2B5EF4-FFF2-40B4-BE49-F238E27FC236}">
                  <a16:creationId xmlns:a16="http://schemas.microsoft.com/office/drawing/2014/main" id="{08ECB7E6-33D2-5E3D-4E93-1CCD648CB5E0}"/>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1" name="Freeform 3640">
              <a:extLst>
                <a:ext uri="{FF2B5EF4-FFF2-40B4-BE49-F238E27FC236}">
                  <a16:creationId xmlns:a16="http://schemas.microsoft.com/office/drawing/2014/main" id="{DEA2D49A-854C-1931-EF92-70A0910F34DD}"/>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2" name="Freeform 3641">
              <a:extLst>
                <a:ext uri="{FF2B5EF4-FFF2-40B4-BE49-F238E27FC236}">
                  <a16:creationId xmlns:a16="http://schemas.microsoft.com/office/drawing/2014/main" id="{41A85E09-3F27-905A-9F37-E5799E554B25}"/>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3" name="Freeform 3642">
              <a:extLst>
                <a:ext uri="{FF2B5EF4-FFF2-40B4-BE49-F238E27FC236}">
                  <a16:creationId xmlns:a16="http://schemas.microsoft.com/office/drawing/2014/main" id="{E8878327-F8B4-A2A8-CFF1-81FBE123BF2C}"/>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4" name="Freeform 3643">
              <a:extLst>
                <a:ext uri="{FF2B5EF4-FFF2-40B4-BE49-F238E27FC236}">
                  <a16:creationId xmlns:a16="http://schemas.microsoft.com/office/drawing/2014/main" id="{986F3C39-DFF7-9ECE-2AEA-FED20159F844}"/>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5" name="Freeform 3644">
              <a:extLst>
                <a:ext uri="{FF2B5EF4-FFF2-40B4-BE49-F238E27FC236}">
                  <a16:creationId xmlns:a16="http://schemas.microsoft.com/office/drawing/2014/main" id="{C52907AE-9722-B41F-37F9-368752487C5E}"/>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6" name="Freeform 3645">
              <a:extLst>
                <a:ext uri="{FF2B5EF4-FFF2-40B4-BE49-F238E27FC236}">
                  <a16:creationId xmlns:a16="http://schemas.microsoft.com/office/drawing/2014/main" id="{71D36118-64E0-3FBF-5437-8425A03EF441}"/>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7" name="Freeform 3646">
              <a:extLst>
                <a:ext uri="{FF2B5EF4-FFF2-40B4-BE49-F238E27FC236}">
                  <a16:creationId xmlns:a16="http://schemas.microsoft.com/office/drawing/2014/main" id="{F39A6CD8-F826-46CE-6311-9E3E3F1E219A}"/>
                </a:ext>
              </a:extLst>
            </p:cNvPr>
            <p:cNvSpPr/>
            <p:nvPr/>
          </p:nvSpPr>
          <p:spPr>
            <a:xfrm>
              <a:off x="827966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8" name="Freeform 3647">
              <a:extLst>
                <a:ext uri="{FF2B5EF4-FFF2-40B4-BE49-F238E27FC236}">
                  <a16:creationId xmlns:a16="http://schemas.microsoft.com/office/drawing/2014/main" id="{F3242FE9-23D0-5A38-30D8-ECF559D07F55}"/>
                </a:ext>
              </a:extLst>
            </p:cNvPr>
            <p:cNvSpPr/>
            <p:nvPr/>
          </p:nvSpPr>
          <p:spPr>
            <a:xfrm>
              <a:off x="829769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39" name="Freeform 3648">
              <a:extLst>
                <a:ext uri="{FF2B5EF4-FFF2-40B4-BE49-F238E27FC236}">
                  <a16:creationId xmlns:a16="http://schemas.microsoft.com/office/drawing/2014/main" id="{68E242A6-44AE-3EA4-110C-DF2CFBB2CB80}"/>
                </a:ext>
              </a:extLst>
            </p:cNvPr>
            <p:cNvSpPr/>
            <p:nvPr/>
          </p:nvSpPr>
          <p:spPr>
            <a:xfrm>
              <a:off x="827966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0" name="Freeform 3649">
              <a:extLst>
                <a:ext uri="{FF2B5EF4-FFF2-40B4-BE49-F238E27FC236}">
                  <a16:creationId xmlns:a16="http://schemas.microsoft.com/office/drawing/2014/main" id="{7FF8A624-A4FF-D052-945B-5CF5445EEC19}"/>
                </a:ext>
              </a:extLst>
            </p:cNvPr>
            <p:cNvSpPr/>
            <p:nvPr/>
          </p:nvSpPr>
          <p:spPr>
            <a:xfrm>
              <a:off x="829769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1" name="Freeform 3650">
              <a:extLst>
                <a:ext uri="{FF2B5EF4-FFF2-40B4-BE49-F238E27FC236}">
                  <a16:creationId xmlns:a16="http://schemas.microsoft.com/office/drawing/2014/main" id="{6A08905A-1ACE-667A-8612-2365F4917D49}"/>
                </a:ext>
              </a:extLst>
            </p:cNvPr>
            <p:cNvSpPr/>
            <p:nvPr/>
          </p:nvSpPr>
          <p:spPr>
            <a:xfrm>
              <a:off x="828156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2" name="Freeform 3651">
              <a:extLst>
                <a:ext uri="{FF2B5EF4-FFF2-40B4-BE49-F238E27FC236}">
                  <a16:creationId xmlns:a16="http://schemas.microsoft.com/office/drawing/2014/main" id="{A707AE43-C33F-7646-FF22-F20FE3EA6B31}"/>
                </a:ext>
              </a:extLst>
            </p:cNvPr>
            <p:cNvSpPr/>
            <p:nvPr/>
          </p:nvSpPr>
          <p:spPr>
            <a:xfrm>
              <a:off x="82995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3" name="Freeform 3652">
              <a:extLst>
                <a:ext uri="{FF2B5EF4-FFF2-40B4-BE49-F238E27FC236}">
                  <a16:creationId xmlns:a16="http://schemas.microsoft.com/office/drawing/2014/main" id="{ABF2D078-961E-FC07-E8F9-44B7CDF0E0DD}"/>
                </a:ext>
              </a:extLst>
            </p:cNvPr>
            <p:cNvSpPr/>
            <p:nvPr/>
          </p:nvSpPr>
          <p:spPr>
            <a:xfrm>
              <a:off x="828360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4" name="Freeform 3653">
              <a:extLst>
                <a:ext uri="{FF2B5EF4-FFF2-40B4-BE49-F238E27FC236}">
                  <a16:creationId xmlns:a16="http://schemas.microsoft.com/office/drawing/2014/main" id="{0C622E6F-6043-8F1A-315E-7B4D7BF839F6}"/>
                </a:ext>
              </a:extLst>
            </p:cNvPr>
            <p:cNvSpPr/>
            <p:nvPr/>
          </p:nvSpPr>
          <p:spPr>
            <a:xfrm>
              <a:off x="830162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5" name="Freeform 3654">
              <a:extLst>
                <a:ext uri="{FF2B5EF4-FFF2-40B4-BE49-F238E27FC236}">
                  <a16:creationId xmlns:a16="http://schemas.microsoft.com/office/drawing/2014/main" id="{389884CF-38FC-2052-A876-693BDA5BC7B0}"/>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6" name="Freeform 3655">
              <a:extLst>
                <a:ext uri="{FF2B5EF4-FFF2-40B4-BE49-F238E27FC236}">
                  <a16:creationId xmlns:a16="http://schemas.microsoft.com/office/drawing/2014/main" id="{BB32F68D-436A-C0D3-0923-922AD74D141D}"/>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7" name="Freeform 3656">
              <a:extLst>
                <a:ext uri="{FF2B5EF4-FFF2-40B4-BE49-F238E27FC236}">
                  <a16:creationId xmlns:a16="http://schemas.microsoft.com/office/drawing/2014/main" id="{7C35F82C-B5A1-AB8B-2E40-BDA888AC8504}"/>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8" name="Freeform 3657">
              <a:extLst>
                <a:ext uri="{FF2B5EF4-FFF2-40B4-BE49-F238E27FC236}">
                  <a16:creationId xmlns:a16="http://schemas.microsoft.com/office/drawing/2014/main" id="{16BF136D-A151-F127-0DA5-E2E590F750FB}"/>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49" name="Freeform 3658">
              <a:extLst>
                <a:ext uri="{FF2B5EF4-FFF2-40B4-BE49-F238E27FC236}">
                  <a16:creationId xmlns:a16="http://schemas.microsoft.com/office/drawing/2014/main" id="{DD3B2594-FF6D-4685-A1B8-F6D6A96255CC}"/>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0" name="Freeform 3659">
              <a:extLst>
                <a:ext uri="{FF2B5EF4-FFF2-40B4-BE49-F238E27FC236}">
                  <a16:creationId xmlns:a16="http://schemas.microsoft.com/office/drawing/2014/main" id="{B8CF4E6C-8F40-583E-BC97-F617F52FC844}"/>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1" name="Freeform 3660">
              <a:extLst>
                <a:ext uri="{FF2B5EF4-FFF2-40B4-BE49-F238E27FC236}">
                  <a16:creationId xmlns:a16="http://schemas.microsoft.com/office/drawing/2014/main" id="{AFBD09BD-C146-CBB8-8AE8-851D2E8F37EA}"/>
                </a:ext>
              </a:extLst>
            </p:cNvPr>
            <p:cNvSpPr/>
            <p:nvPr/>
          </p:nvSpPr>
          <p:spPr>
            <a:xfrm>
              <a:off x="828944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2" name="Freeform 3661">
              <a:extLst>
                <a:ext uri="{FF2B5EF4-FFF2-40B4-BE49-F238E27FC236}">
                  <a16:creationId xmlns:a16="http://schemas.microsoft.com/office/drawing/2014/main" id="{0AE7F8DC-6D1D-2EDA-983F-8994BED25CC8}"/>
                </a:ext>
              </a:extLst>
            </p:cNvPr>
            <p:cNvSpPr/>
            <p:nvPr/>
          </p:nvSpPr>
          <p:spPr>
            <a:xfrm>
              <a:off x="83074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3" name="Freeform 3662">
              <a:extLst>
                <a:ext uri="{FF2B5EF4-FFF2-40B4-BE49-F238E27FC236}">
                  <a16:creationId xmlns:a16="http://schemas.microsoft.com/office/drawing/2014/main" id="{6C2C42B7-26B9-6C1B-28B9-1C170703D39F}"/>
                </a:ext>
              </a:extLst>
            </p:cNvPr>
            <p:cNvSpPr/>
            <p:nvPr/>
          </p:nvSpPr>
          <p:spPr>
            <a:xfrm>
              <a:off x="828944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4" name="Freeform 3663">
              <a:extLst>
                <a:ext uri="{FF2B5EF4-FFF2-40B4-BE49-F238E27FC236}">
                  <a16:creationId xmlns:a16="http://schemas.microsoft.com/office/drawing/2014/main" id="{B4A18428-3799-B06B-856D-B9D347045B83}"/>
                </a:ext>
              </a:extLst>
            </p:cNvPr>
            <p:cNvSpPr/>
            <p:nvPr/>
          </p:nvSpPr>
          <p:spPr>
            <a:xfrm>
              <a:off x="83074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5" name="Freeform 3664">
              <a:extLst>
                <a:ext uri="{FF2B5EF4-FFF2-40B4-BE49-F238E27FC236}">
                  <a16:creationId xmlns:a16="http://schemas.microsoft.com/office/drawing/2014/main" id="{B7008099-D6F6-F189-97D1-1EE38E1A3FBB}"/>
                </a:ext>
              </a:extLst>
            </p:cNvPr>
            <p:cNvSpPr/>
            <p:nvPr/>
          </p:nvSpPr>
          <p:spPr>
            <a:xfrm>
              <a:off x="829337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6" name="Freeform 3665">
              <a:extLst>
                <a:ext uri="{FF2B5EF4-FFF2-40B4-BE49-F238E27FC236}">
                  <a16:creationId xmlns:a16="http://schemas.microsoft.com/office/drawing/2014/main" id="{87A9A216-8C64-2B14-9C46-E5B1D1AE81BB}"/>
                </a:ext>
              </a:extLst>
            </p:cNvPr>
            <p:cNvSpPr/>
            <p:nvPr/>
          </p:nvSpPr>
          <p:spPr>
            <a:xfrm>
              <a:off x="831153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7" name="Freeform 3666">
              <a:extLst>
                <a:ext uri="{FF2B5EF4-FFF2-40B4-BE49-F238E27FC236}">
                  <a16:creationId xmlns:a16="http://schemas.microsoft.com/office/drawing/2014/main" id="{263B0D85-B000-16F9-8A09-5EB432CCE1C1}"/>
                </a:ext>
              </a:extLst>
            </p:cNvPr>
            <p:cNvSpPr/>
            <p:nvPr/>
          </p:nvSpPr>
          <p:spPr>
            <a:xfrm>
              <a:off x="82973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8" name="Freeform 3667">
              <a:extLst>
                <a:ext uri="{FF2B5EF4-FFF2-40B4-BE49-F238E27FC236}">
                  <a16:creationId xmlns:a16="http://schemas.microsoft.com/office/drawing/2014/main" id="{3E54D24C-F41D-7D66-D8BA-6DA02D17AE7E}"/>
                </a:ext>
              </a:extLst>
            </p:cNvPr>
            <p:cNvSpPr/>
            <p:nvPr/>
          </p:nvSpPr>
          <p:spPr>
            <a:xfrm>
              <a:off x="83153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59" name="Freeform 3668">
              <a:extLst>
                <a:ext uri="{FF2B5EF4-FFF2-40B4-BE49-F238E27FC236}">
                  <a16:creationId xmlns:a16="http://schemas.microsoft.com/office/drawing/2014/main" id="{A1D193A9-855F-AEA4-5E84-025C26B72CF8}"/>
                </a:ext>
              </a:extLst>
            </p:cNvPr>
            <p:cNvSpPr/>
            <p:nvPr/>
          </p:nvSpPr>
          <p:spPr>
            <a:xfrm>
              <a:off x="82973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0" name="Freeform 3669">
              <a:extLst>
                <a:ext uri="{FF2B5EF4-FFF2-40B4-BE49-F238E27FC236}">
                  <a16:creationId xmlns:a16="http://schemas.microsoft.com/office/drawing/2014/main" id="{B41D9277-DB6B-15A4-C238-501C5E091CE8}"/>
                </a:ext>
              </a:extLst>
            </p:cNvPr>
            <p:cNvSpPr/>
            <p:nvPr/>
          </p:nvSpPr>
          <p:spPr>
            <a:xfrm>
              <a:off x="83153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1" name="Freeform 3670">
              <a:extLst>
                <a:ext uri="{FF2B5EF4-FFF2-40B4-BE49-F238E27FC236}">
                  <a16:creationId xmlns:a16="http://schemas.microsoft.com/office/drawing/2014/main" id="{1CB7E011-176E-35B1-123D-38CDB698822F}"/>
                </a:ext>
              </a:extLst>
            </p:cNvPr>
            <p:cNvSpPr/>
            <p:nvPr/>
          </p:nvSpPr>
          <p:spPr>
            <a:xfrm>
              <a:off x="829921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2" name="Freeform 3671">
              <a:extLst>
                <a:ext uri="{FF2B5EF4-FFF2-40B4-BE49-F238E27FC236}">
                  <a16:creationId xmlns:a16="http://schemas.microsoft.com/office/drawing/2014/main" id="{F2D37EC1-5AF8-105F-ECBA-16C7B14A0546}"/>
                </a:ext>
              </a:extLst>
            </p:cNvPr>
            <p:cNvSpPr/>
            <p:nvPr/>
          </p:nvSpPr>
          <p:spPr>
            <a:xfrm>
              <a:off x="831724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3" name="Freeform 3672">
              <a:extLst>
                <a:ext uri="{FF2B5EF4-FFF2-40B4-BE49-F238E27FC236}">
                  <a16:creationId xmlns:a16="http://schemas.microsoft.com/office/drawing/2014/main" id="{30EC039C-C854-983B-8041-AEF708522E82}"/>
                </a:ext>
              </a:extLst>
            </p:cNvPr>
            <p:cNvSpPr/>
            <p:nvPr/>
          </p:nvSpPr>
          <p:spPr>
            <a:xfrm>
              <a:off x="829921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4" name="Freeform 3673">
              <a:extLst>
                <a:ext uri="{FF2B5EF4-FFF2-40B4-BE49-F238E27FC236}">
                  <a16:creationId xmlns:a16="http://schemas.microsoft.com/office/drawing/2014/main" id="{5510A6D7-1E16-9B2B-822C-9FCD7525AE55}"/>
                </a:ext>
              </a:extLst>
            </p:cNvPr>
            <p:cNvSpPr/>
            <p:nvPr/>
          </p:nvSpPr>
          <p:spPr>
            <a:xfrm>
              <a:off x="831724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5" name="Freeform 3674">
              <a:extLst>
                <a:ext uri="{FF2B5EF4-FFF2-40B4-BE49-F238E27FC236}">
                  <a16:creationId xmlns:a16="http://schemas.microsoft.com/office/drawing/2014/main" id="{2279CC5A-1007-83C7-5B34-97AC65B34AE3}"/>
                </a:ext>
              </a:extLst>
            </p:cNvPr>
            <p:cNvSpPr/>
            <p:nvPr/>
          </p:nvSpPr>
          <p:spPr>
            <a:xfrm>
              <a:off x="830124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6" name="Freeform 3675">
              <a:extLst>
                <a:ext uri="{FF2B5EF4-FFF2-40B4-BE49-F238E27FC236}">
                  <a16:creationId xmlns:a16="http://schemas.microsoft.com/office/drawing/2014/main" id="{2C7F98D7-2CDF-E8B4-A306-736FDF72E505}"/>
                </a:ext>
              </a:extLst>
            </p:cNvPr>
            <p:cNvSpPr/>
            <p:nvPr/>
          </p:nvSpPr>
          <p:spPr>
            <a:xfrm>
              <a:off x="831927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7" name="Freeform 3676">
              <a:extLst>
                <a:ext uri="{FF2B5EF4-FFF2-40B4-BE49-F238E27FC236}">
                  <a16:creationId xmlns:a16="http://schemas.microsoft.com/office/drawing/2014/main" id="{6F3B8EDE-A07A-1178-FCBC-66CF6353DF44}"/>
                </a:ext>
              </a:extLst>
            </p:cNvPr>
            <p:cNvSpPr/>
            <p:nvPr/>
          </p:nvSpPr>
          <p:spPr>
            <a:xfrm>
              <a:off x="830124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8" name="Freeform 3677">
              <a:extLst>
                <a:ext uri="{FF2B5EF4-FFF2-40B4-BE49-F238E27FC236}">
                  <a16:creationId xmlns:a16="http://schemas.microsoft.com/office/drawing/2014/main" id="{627185AB-9829-B021-9BCD-EBECC4E3500B}"/>
                </a:ext>
              </a:extLst>
            </p:cNvPr>
            <p:cNvSpPr/>
            <p:nvPr/>
          </p:nvSpPr>
          <p:spPr>
            <a:xfrm>
              <a:off x="831927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69" name="Freeform 3678">
              <a:extLst>
                <a:ext uri="{FF2B5EF4-FFF2-40B4-BE49-F238E27FC236}">
                  <a16:creationId xmlns:a16="http://schemas.microsoft.com/office/drawing/2014/main" id="{69AF1791-EA5B-7044-1EEC-8C2626E8A238}"/>
                </a:ext>
              </a:extLst>
            </p:cNvPr>
            <p:cNvSpPr/>
            <p:nvPr/>
          </p:nvSpPr>
          <p:spPr>
            <a:xfrm>
              <a:off x="830315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0" name="Freeform 3679">
              <a:extLst>
                <a:ext uri="{FF2B5EF4-FFF2-40B4-BE49-F238E27FC236}">
                  <a16:creationId xmlns:a16="http://schemas.microsoft.com/office/drawing/2014/main" id="{25BA2E09-68EB-9715-FAF3-31112720A858}"/>
                </a:ext>
              </a:extLst>
            </p:cNvPr>
            <p:cNvSpPr/>
            <p:nvPr/>
          </p:nvSpPr>
          <p:spPr>
            <a:xfrm>
              <a:off x="83213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1" name="Freeform 3680">
              <a:extLst>
                <a:ext uri="{FF2B5EF4-FFF2-40B4-BE49-F238E27FC236}">
                  <a16:creationId xmlns:a16="http://schemas.microsoft.com/office/drawing/2014/main" id="{97C69DBB-B700-B442-ADA7-53799A63AEED}"/>
                </a:ext>
              </a:extLst>
            </p:cNvPr>
            <p:cNvSpPr/>
            <p:nvPr/>
          </p:nvSpPr>
          <p:spPr>
            <a:xfrm>
              <a:off x="830708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2" name="Freeform 3681">
              <a:extLst>
                <a:ext uri="{FF2B5EF4-FFF2-40B4-BE49-F238E27FC236}">
                  <a16:creationId xmlns:a16="http://schemas.microsoft.com/office/drawing/2014/main" id="{BEF2C832-5ABF-63AE-1C91-2613714C5400}"/>
                </a:ext>
              </a:extLst>
            </p:cNvPr>
            <p:cNvSpPr/>
            <p:nvPr/>
          </p:nvSpPr>
          <p:spPr>
            <a:xfrm>
              <a:off x="832511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3" name="Freeform 3682">
              <a:extLst>
                <a:ext uri="{FF2B5EF4-FFF2-40B4-BE49-F238E27FC236}">
                  <a16:creationId xmlns:a16="http://schemas.microsoft.com/office/drawing/2014/main" id="{6F2567F1-42D7-7B38-EC93-E5CB96EA2E3B}"/>
                </a:ext>
              </a:extLst>
            </p:cNvPr>
            <p:cNvSpPr/>
            <p:nvPr/>
          </p:nvSpPr>
          <p:spPr>
            <a:xfrm>
              <a:off x="830708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4" name="Freeform 3683">
              <a:extLst>
                <a:ext uri="{FF2B5EF4-FFF2-40B4-BE49-F238E27FC236}">
                  <a16:creationId xmlns:a16="http://schemas.microsoft.com/office/drawing/2014/main" id="{B499DC28-2B8E-A410-F12C-836CD131467D}"/>
                </a:ext>
              </a:extLst>
            </p:cNvPr>
            <p:cNvSpPr/>
            <p:nvPr/>
          </p:nvSpPr>
          <p:spPr>
            <a:xfrm>
              <a:off x="832511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5" name="Freeform 3684">
              <a:extLst>
                <a:ext uri="{FF2B5EF4-FFF2-40B4-BE49-F238E27FC236}">
                  <a16:creationId xmlns:a16="http://schemas.microsoft.com/office/drawing/2014/main" id="{E53F327D-5B87-7482-A316-80796126FB25}"/>
                </a:ext>
              </a:extLst>
            </p:cNvPr>
            <p:cNvSpPr/>
            <p:nvPr/>
          </p:nvSpPr>
          <p:spPr>
            <a:xfrm>
              <a:off x="830899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6" name="Freeform 3685">
              <a:extLst>
                <a:ext uri="{FF2B5EF4-FFF2-40B4-BE49-F238E27FC236}">
                  <a16:creationId xmlns:a16="http://schemas.microsoft.com/office/drawing/2014/main" id="{3F5C0E16-4A4E-23EE-2757-3F355EDF59A0}"/>
                </a:ext>
              </a:extLst>
            </p:cNvPr>
            <p:cNvSpPr/>
            <p:nvPr/>
          </p:nvSpPr>
          <p:spPr>
            <a:xfrm>
              <a:off x="83270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7" name="Freeform 3686">
              <a:extLst>
                <a:ext uri="{FF2B5EF4-FFF2-40B4-BE49-F238E27FC236}">
                  <a16:creationId xmlns:a16="http://schemas.microsoft.com/office/drawing/2014/main" id="{DD7E113A-A4EE-1BF0-F717-CE86D8EBF078}"/>
                </a:ext>
              </a:extLst>
            </p:cNvPr>
            <p:cNvSpPr/>
            <p:nvPr/>
          </p:nvSpPr>
          <p:spPr>
            <a:xfrm>
              <a:off x="83110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8" name="Freeform 3687">
              <a:extLst>
                <a:ext uri="{FF2B5EF4-FFF2-40B4-BE49-F238E27FC236}">
                  <a16:creationId xmlns:a16="http://schemas.microsoft.com/office/drawing/2014/main" id="{AFE908E2-3E42-C104-F95E-B5E2BAF2AFCA}"/>
                </a:ext>
              </a:extLst>
            </p:cNvPr>
            <p:cNvSpPr/>
            <p:nvPr/>
          </p:nvSpPr>
          <p:spPr>
            <a:xfrm>
              <a:off x="83290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79" name="Freeform 3688">
              <a:extLst>
                <a:ext uri="{FF2B5EF4-FFF2-40B4-BE49-F238E27FC236}">
                  <a16:creationId xmlns:a16="http://schemas.microsoft.com/office/drawing/2014/main" id="{41D7BBF3-FF70-4688-16AA-1A62250EC0D7}"/>
                </a:ext>
              </a:extLst>
            </p:cNvPr>
            <p:cNvSpPr/>
            <p:nvPr/>
          </p:nvSpPr>
          <p:spPr>
            <a:xfrm>
              <a:off x="83110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0" name="Freeform 3689">
              <a:extLst>
                <a:ext uri="{FF2B5EF4-FFF2-40B4-BE49-F238E27FC236}">
                  <a16:creationId xmlns:a16="http://schemas.microsoft.com/office/drawing/2014/main" id="{AE5AD09E-116C-6E69-D552-1CFA045001AD}"/>
                </a:ext>
              </a:extLst>
            </p:cNvPr>
            <p:cNvSpPr/>
            <p:nvPr/>
          </p:nvSpPr>
          <p:spPr>
            <a:xfrm>
              <a:off x="83290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1" name="Freeform 3690">
              <a:extLst>
                <a:ext uri="{FF2B5EF4-FFF2-40B4-BE49-F238E27FC236}">
                  <a16:creationId xmlns:a16="http://schemas.microsoft.com/office/drawing/2014/main" id="{6C3A8936-890A-5960-6721-6BAD89842C2C}"/>
                </a:ext>
              </a:extLst>
            </p:cNvPr>
            <p:cNvSpPr/>
            <p:nvPr/>
          </p:nvSpPr>
          <p:spPr>
            <a:xfrm>
              <a:off x="831292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2" name="Freeform 3691">
              <a:extLst>
                <a:ext uri="{FF2B5EF4-FFF2-40B4-BE49-F238E27FC236}">
                  <a16:creationId xmlns:a16="http://schemas.microsoft.com/office/drawing/2014/main" id="{58E71C50-5CD6-313A-763B-629B05CCE6C1}"/>
                </a:ext>
              </a:extLst>
            </p:cNvPr>
            <p:cNvSpPr/>
            <p:nvPr/>
          </p:nvSpPr>
          <p:spPr>
            <a:xfrm>
              <a:off x="833108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3" name="Freeform 3692">
              <a:extLst>
                <a:ext uri="{FF2B5EF4-FFF2-40B4-BE49-F238E27FC236}">
                  <a16:creationId xmlns:a16="http://schemas.microsoft.com/office/drawing/2014/main" id="{24075F34-33EB-14E9-D03B-5AF384BEE7CB}"/>
                </a:ext>
              </a:extLst>
            </p:cNvPr>
            <p:cNvSpPr/>
            <p:nvPr/>
          </p:nvSpPr>
          <p:spPr>
            <a:xfrm>
              <a:off x="832080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4" name="Freeform 3693">
              <a:extLst>
                <a:ext uri="{FF2B5EF4-FFF2-40B4-BE49-F238E27FC236}">
                  <a16:creationId xmlns:a16="http://schemas.microsoft.com/office/drawing/2014/main" id="{B5014319-DDE5-6F14-EED0-20909E2F2B71}"/>
                </a:ext>
              </a:extLst>
            </p:cNvPr>
            <p:cNvSpPr/>
            <p:nvPr/>
          </p:nvSpPr>
          <p:spPr>
            <a:xfrm>
              <a:off x="83388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5" name="Freeform 3694">
              <a:extLst>
                <a:ext uri="{FF2B5EF4-FFF2-40B4-BE49-F238E27FC236}">
                  <a16:creationId xmlns:a16="http://schemas.microsoft.com/office/drawing/2014/main" id="{ACD5638B-833E-8D5F-1455-0F00A751D984}"/>
                </a:ext>
              </a:extLst>
            </p:cNvPr>
            <p:cNvSpPr/>
            <p:nvPr/>
          </p:nvSpPr>
          <p:spPr>
            <a:xfrm>
              <a:off x="832080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6" name="Freeform 3695">
              <a:extLst>
                <a:ext uri="{FF2B5EF4-FFF2-40B4-BE49-F238E27FC236}">
                  <a16:creationId xmlns:a16="http://schemas.microsoft.com/office/drawing/2014/main" id="{33BBF534-A664-CFE0-98B6-D4072620E1FD}"/>
                </a:ext>
              </a:extLst>
            </p:cNvPr>
            <p:cNvSpPr/>
            <p:nvPr/>
          </p:nvSpPr>
          <p:spPr>
            <a:xfrm>
              <a:off x="83388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7" name="Freeform 3696">
              <a:extLst>
                <a:ext uri="{FF2B5EF4-FFF2-40B4-BE49-F238E27FC236}">
                  <a16:creationId xmlns:a16="http://schemas.microsoft.com/office/drawing/2014/main" id="{4E3F2EF7-C26D-8707-2FCD-F3CBB53CEDF7}"/>
                </a:ext>
              </a:extLst>
            </p:cNvPr>
            <p:cNvSpPr/>
            <p:nvPr/>
          </p:nvSpPr>
          <p:spPr>
            <a:xfrm>
              <a:off x="832473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8" name="Freeform 3697">
              <a:extLst>
                <a:ext uri="{FF2B5EF4-FFF2-40B4-BE49-F238E27FC236}">
                  <a16:creationId xmlns:a16="http://schemas.microsoft.com/office/drawing/2014/main" id="{B722C20F-B0EC-FAAF-01EE-82E020770488}"/>
                </a:ext>
              </a:extLst>
            </p:cNvPr>
            <p:cNvSpPr/>
            <p:nvPr/>
          </p:nvSpPr>
          <p:spPr>
            <a:xfrm>
              <a:off x="834276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89" name="Freeform 3698">
              <a:extLst>
                <a:ext uri="{FF2B5EF4-FFF2-40B4-BE49-F238E27FC236}">
                  <a16:creationId xmlns:a16="http://schemas.microsoft.com/office/drawing/2014/main" id="{8AA05787-D5AC-BFE3-1DE2-0C7B20319AE0}"/>
                </a:ext>
              </a:extLst>
            </p:cNvPr>
            <p:cNvSpPr/>
            <p:nvPr/>
          </p:nvSpPr>
          <p:spPr>
            <a:xfrm>
              <a:off x="832473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0" name="Freeform 3699">
              <a:extLst>
                <a:ext uri="{FF2B5EF4-FFF2-40B4-BE49-F238E27FC236}">
                  <a16:creationId xmlns:a16="http://schemas.microsoft.com/office/drawing/2014/main" id="{676D51B4-5207-9338-6656-BF68152561A9}"/>
                </a:ext>
              </a:extLst>
            </p:cNvPr>
            <p:cNvSpPr/>
            <p:nvPr/>
          </p:nvSpPr>
          <p:spPr>
            <a:xfrm>
              <a:off x="834276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1" name="Freeform 3700">
              <a:extLst>
                <a:ext uri="{FF2B5EF4-FFF2-40B4-BE49-F238E27FC236}">
                  <a16:creationId xmlns:a16="http://schemas.microsoft.com/office/drawing/2014/main" id="{B64C9AAF-19E6-5FCE-B921-DA83FC214F17}"/>
                </a:ext>
              </a:extLst>
            </p:cNvPr>
            <p:cNvSpPr/>
            <p:nvPr/>
          </p:nvSpPr>
          <p:spPr>
            <a:xfrm>
              <a:off x="833451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2" name="Freeform 3701">
              <a:extLst>
                <a:ext uri="{FF2B5EF4-FFF2-40B4-BE49-F238E27FC236}">
                  <a16:creationId xmlns:a16="http://schemas.microsoft.com/office/drawing/2014/main" id="{BA11099F-7B44-9BF7-B74A-9D7FB6AC2180}"/>
                </a:ext>
              </a:extLst>
            </p:cNvPr>
            <p:cNvSpPr/>
            <p:nvPr/>
          </p:nvSpPr>
          <p:spPr>
            <a:xfrm>
              <a:off x="835254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3" name="Freeform 3702">
              <a:extLst>
                <a:ext uri="{FF2B5EF4-FFF2-40B4-BE49-F238E27FC236}">
                  <a16:creationId xmlns:a16="http://schemas.microsoft.com/office/drawing/2014/main" id="{35BA71DE-D794-FF3C-62E5-0E5EAE355974}"/>
                </a:ext>
              </a:extLst>
            </p:cNvPr>
            <p:cNvSpPr/>
            <p:nvPr/>
          </p:nvSpPr>
          <p:spPr>
            <a:xfrm>
              <a:off x="833654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4" name="Freeform 3703">
              <a:extLst>
                <a:ext uri="{FF2B5EF4-FFF2-40B4-BE49-F238E27FC236}">
                  <a16:creationId xmlns:a16="http://schemas.microsoft.com/office/drawing/2014/main" id="{C2EEF090-8C46-386D-C5F0-07EF79835C50}"/>
                </a:ext>
              </a:extLst>
            </p:cNvPr>
            <p:cNvSpPr/>
            <p:nvPr/>
          </p:nvSpPr>
          <p:spPr>
            <a:xfrm>
              <a:off x="835457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5" name="Freeform 3704">
              <a:extLst>
                <a:ext uri="{FF2B5EF4-FFF2-40B4-BE49-F238E27FC236}">
                  <a16:creationId xmlns:a16="http://schemas.microsoft.com/office/drawing/2014/main" id="{E55E6A90-B6EA-677E-D45B-F443D4D8B729}"/>
                </a:ext>
              </a:extLst>
            </p:cNvPr>
            <p:cNvSpPr/>
            <p:nvPr/>
          </p:nvSpPr>
          <p:spPr>
            <a:xfrm>
              <a:off x="834238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6" name="Freeform 3705">
              <a:extLst>
                <a:ext uri="{FF2B5EF4-FFF2-40B4-BE49-F238E27FC236}">
                  <a16:creationId xmlns:a16="http://schemas.microsoft.com/office/drawing/2014/main" id="{12C0ADC4-9E45-8DC9-860C-51B1113C860A}"/>
                </a:ext>
              </a:extLst>
            </p:cNvPr>
            <p:cNvSpPr/>
            <p:nvPr/>
          </p:nvSpPr>
          <p:spPr>
            <a:xfrm>
              <a:off x="836041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7" name="Freeform 3706">
              <a:extLst>
                <a:ext uri="{FF2B5EF4-FFF2-40B4-BE49-F238E27FC236}">
                  <a16:creationId xmlns:a16="http://schemas.microsoft.com/office/drawing/2014/main" id="{01AE5474-A366-8816-4FD9-1AA792341357}"/>
                </a:ext>
              </a:extLst>
            </p:cNvPr>
            <p:cNvSpPr/>
            <p:nvPr/>
          </p:nvSpPr>
          <p:spPr>
            <a:xfrm>
              <a:off x="834429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8" name="Freeform 3707">
              <a:extLst>
                <a:ext uri="{FF2B5EF4-FFF2-40B4-BE49-F238E27FC236}">
                  <a16:creationId xmlns:a16="http://schemas.microsoft.com/office/drawing/2014/main" id="{9833B1E2-80DA-B5E7-64DB-4942AF450D29}"/>
                </a:ext>
              </a:extLst>
            </p:cNvPr>
            <p:cNvSpPr/>
            <p:nvPr/>
          </p:nvSpPr>
          <p:spPr>
            <a:xfrm>
              <a:off x="83623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199" name="Freeform 3708">
              <a:extLst>
                <a:ext uri="{FF2B5EF4-FFF2-40B4-BE49-F238E27FC236}">
                  <a16:creationId xmlns:a16="http://schemas.microsoft.com/office/drawing/2014/main" id="{163CA80F-5B06-26F4-F8EF-7724371D013B}"/>
                </a:ext>
              </a:extLst>
            </p:cNvPr>
            <p:cNvSpPr/>
            <p:nvPr/>
          </p:nvSpPr>
          <p:spPr>
            <a:xfrm>
              <a:off x="83463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0" name="Freeform 3709">
              <a:extLst>
                <a:ext uri="{FF2B5EF4-FFF2-40B4-BE49-F238E27FC236}">
                  <a16:creationId xmlns:a16="http://schemas.microsoft.com/office/drawing/2014/main" id="{EB94139C-A4E9-2B35-C9CF-F5865009B55F}"/>
                </a:ext>
              </a:extLst>
            </p:cNvPr>
            <p:cNvSpPr/>
            <p:nvPr/>
          </p:nvSpPr>
          <p:spPr>
            <a:xfrm>
              <a:off x="83643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1" name="Freeform 3710">
              <a:extLst>
                <a:ext uri="{FF2B5EF4-FFF2-40B4-BE49-F238E27FC236}">
                  <a16:creationId xmlns:a16="http://schemas.microsoft.com/office/drawing/2014/main" id="{E51B8BFA-4D98-2406-7EEF-A3DEA78E539E}"/>
                </a:ext>
              </a:extLst>
            </p:cNvPr>
            <p:cNvSpPr/>
            <p:nvPr/>
          </p:nvSpPr>
          <p:spPr>
            <a:xfrm>
              <a:off x="834822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2" name="Freeform 3711">
              <a:extLst>
                <a:ext uri="{FF2B5EF4-FFF2-40B4-BE49-F238E27FC236}">
                  <a16:creationId xmlns:a16="http://schemas.microsoft.com/office/drawing/2014/main" id="{A671BE63-078D-E740-B6A9-A19006E0BC07}"/>
                </a:ext>
              </a:extLst>
            </p:cNvPr>
            <p:cNvSpPr/>
            <p:nvPr/>
          </p:nvSpPr>
          <p:spPr>
            <a:xfrm>
              <a:off x="836625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3" name="Freeform 3712">
              <a:extLst>
                <a:ext uri="{FF2B5EF4-FFF2-40B4-BE49-F238E27FC236}">
                  <a16:creationId xmlns:a16="http://schemas.microsoft.com/office/drawing/2014/main" id="{C4259EB1-5710-478D-AD5D-BCD31FEB2A33}"/>
                </a:ext>
              </a:extLst>
            </p:cNvPr>
            <p:cNvSpPr/>
            <p:nvPr/>
          </p:nvSpPr>
          <p:spPr>
            <a:xfrm>
              <a:off x="834822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4" name="Freeform 3713">
              <a:extLst>
                <a:ext uri="{FF2B5EF4-FFF2-40B4-BE49-F238E27FC236}">
                  <a16:creationId xmlns:a16="http://schemas.microsoft.com/office/drawing/2014/main" id="{5B086406-A81B-34D1-219B-AD4E99AAF620}"/>
                </a:ext>
              </a:extLst>
            </p:cNvPr>
            <p:cNvSpPr/>
            <p:nvPr/>
          </p:nvSpPr>
          <p:spPr>
            <a:xfrm>
              <a:off x="836625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5" name="Freeform 3714">
              <a:extLst>
                <a:ext uri="{FF2B5EF4-FFF2-40B4-BE49-F238E27FC236}">
                  <a16:creationId xmlns:a16="http://schemas.microsoft.com/office/drawing/2014/main" id="{17A4DAD7-1DA7-1E5C-0D89-E315A610ED42}"/>
                </a:ext>
              </a:extLst>
            </p:cNvPr>
            <p:cNvSpPr/>
            <p:nvPr/>
          </p:nvSpPr>
          <p:spPr>
            <a:xfrm>
              <a:off x="83502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6" name="Freeform 3715">
              <a:extLst>
                <a:ext uri="{FF2B5EF4-FFF2-40B4-BE49-F238E27FC236}">
                  <a16:creationId xmlns:a16="http://schemas.microsoft.com/office/drawing/2014/main" id="{394F2F99-1C9C-102A-AB83-5F561A0F29AF}"/>
                </a:ext>
              </a:extLst>
            </p:cNvPr>
            <p:cNvSpPr/>
            <p:nvPr/>
          </p:nvSpPr>
          <p:spPr>
            <a:xfrm>
              <a:off x="83682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7" name="Freeform 3716">
              <a:extLst>
                <a:ext uri="{FF2B5EF4-FFF2-40B4-BE49-F238E27FC236}">
                  <a16:creationId xmlns:a16="http://schemas.microsoft.com/office/drawing/2014/main" id="{37DC2CCB-A0AE-5C01-1A08-6C56A24BDC03}"/>
                </a:ext>
              </a:extLst>
            </p:cNvPr>
            <p:cNvSpPr/>
            <p:nvPr/>
          </p:nvSpPr>
          <p:spPr>
            <a:xfrm>
              <a:off x="835216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8" name="Freeform 3717">
              <a:extLst>
                <a:ext uri="{FF2B5EF4-FFF2-40B4-BE49-F238E27FC236}">
                  <a16:creationId xmlns:a16="http://schemas.microsoft.com/office/drawing/2014/main" id="{5D33DDFA-4D5D-C1A0-25EC-86C88EBAAACF}"/>
                </a:ext>
              </a:extLst>
            </p:cNvPr>
            <p:cNvSpPr/>
            <p:nvPr/>
          </p:nvSpPr>
          <p:spPr>
            <a:xfrm>
              <a:off x="83701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09" name="Freeform 3718">
              <a:extLst>
                <a:ext uri="{FF2B5EF4-FFF2-40B4-BE49-F238E27FC236}">
                  <a16:creationId xmlns:a16="http://schemas.microsoft.com/office/drawing/2014/main" id="{C86F010B-4376-D5EF-AC49-4CF484F17E00}"/>
                </a:ext>
              </a:extLst>
            </p:cNvPr>
            <p:cNvSpPr/>
            <p:nvPr/>
          </p:nvSpPr>
          <p:spPr>
            <a:xfrm>
              <a:off x="835216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0" name="Freeform 3719">
              <a:extLst>
                <a:ext uri="{FF2B5EF4-FFF2-40B4-BE49-F238E27FC236}">
                  <a16:creationId xmlns:a16="http://schemas.microsoft.com/office/drawing/2014/main" id="{A05663DE-DB5A-884D-9492-C44586C2E9EB}"/>
                </a:ext>
              </a:extLst>
            </p:cNvPr>
            <p:cNvSpPr/>
            <p:nvPr/>
          </p:nvSpPr>
          <p:spPr>
            <a:xfrm>
              <a:off x="83701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1" name="Freeform 3720">
              <a:extLst>
                <a:ext uri="{FF2B5EF4-FFF2-40B4-BE49-F238E27FC236}">
                  <a16:creationId xmlns:a16="http://schemas.microsoft.com/office/drawing/2014/main" id="{A7CDEC20-A45C-6EAE-A783-E385957CE7BA}"/>
                </a:ext>
              </a:extLst>
            </p:cNvPr>
            <p:cNvSpPr/>
            <p:nvPr/>
          </p:nvSpPr>
          <p:spPr>
            <a:xfrm>
              <a:off x="836397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2" name="Freeform 3721">
              <a:extLst>
                <a:ext uri="{FF2B5EF4-FFF2-40B4-BE49-F238E27FC236}">
                  <a16:creationId xmlns:a16="http://schemas.microsoft.com/office/drawing/2014/main" id="{DBFE024E-EE3A-F9B6-2A02-8538E8E92300}"/>
                </a:ext>
              </a:extLst>
            </p:cNvPr>
            <p:cNvSpPr/>
            <p:nvPr/>
          </p:nvSpPr>
          <p:spPr>
            <a:xfrm>
              <a:off x="83820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3" name="Freeform 3722">
              <a:extLst>
                <a:ext uri="{FF2B5EF4-FFF2-40B4-BE49-F238E27FC236}">
                  <a16:creationId xmlns:a16="http://schemas.microsoft.com/office/drawing/2014/main" id="{E4CAA090-ECE3-B884-EEC5-30473908DA13}"/>
                </a:ext>
              </a:extLst>
            </p:cNvPr>
            <p:cNvSpPr/>
            <p:nvPr/>
          </p:nvSpPr>
          <p:spPr>
            <a:xfrm>
              <a:off x="836587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4" name="Freeform 3723">
              <a:extLst>
                <a:ext uri="{FF2B5EF4-FFF2-40B4-BE49-F238E27FC236}">
                  <a16:creationId xmlns:a16="http://schemas.microsoft.com/office/drawing/2014/main" id="{AC80CC98-66CB-3707-71F8-8A9850738D94}"/>
                </a:ext>
              </a:extLst>
            </p:cNvPr>
            <p:cNvSpPr/>
            <p:nvPr/>
          </p:nvSpPr>
          <p:spPr>
            <a:xfrm>
              <a:off x="83840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5" name="Freeform 3724">
              <a:extLst>
                <a:ext uri="{FF2B5EF4-FFF2-40B4-BE49-F238E27FC236}">
                  <a16:creationId xmlns:a16="http://schemas.microsoft.com/office/drawing/2014/main" id="{2999DD29-B90B-8D08-1F42-9776D8485800}"/>
                </a:ext>
              </a:extLst>
            </p:cNvPr>
            <p:cNvSpPr/>
            <p:nvPr/>
          </p:nvSpPr>
          <p:spPr>
            <a:xfrm>
              <a:off x="836777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6" name="Freeform 3725">
              <a:extLst>
                <a:ext uri="{FF2B5EF4-FFF2-40B4-BE49-F238E27FC236}">
                  <a16:creationId xmlns:a16="http://schemas.microsoft.com/office/drawing/2014/main" id="{059A4065-562F-FE0C-EEA7-695B4C913BFD}"/>
                </a:ext>
              </a:extLst>
            </p:cNvPr>
            <p:cNvSpPr/>
            <p:nvPr/>
          </p:nvSpPr>
          <p:spPr>
            <a:xfrm>
              <a:off x="83858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7" name="Freeform 3726">
              <a:extLst>
                <a:ext uri="{FF2B5EF4-FFF2-40B4-BE49-F238E27FC236}">
                  <a16:creationId xmlns:a16="http://schemas.microsoft.com/office/drawing/2014/main" id="{D0362923-777C-B401-30E1-C911E75E2065}"/>
                </a:ext>
              </a:extLst>
            </p:cNvPr>
            <p:cNvSpPr/>
            <p:nvPr/>
          </p:nvSpPr>
          <p:spPr>
            <a:xfrm>
              <a:off x="837171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8" name="Freeform 3727">
              <a:extLst>
                <a:ext uri="{FF2B5EF4-FFF2-40B4-BE49-F238E27FC236}">
                  <a16:creationId xmlns:a16="http://schemas.microsoft.com/office/drawing/2014/main" id="{2129725E-8DF0-45A8-3C31-370E61B22B0B}"/>
                </a:ext>
              </a:extLst>
            </p:cNvPr>
            <p:cNvSpPr/>
            <p:nvPr/>
          </p:nvSpPr>
          <p:spPr>
            <a:xfrm>
              <a:off x="83897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19" name="Freeform 3728">
              <a:extLst>
                <a:ext uri="{FF2B5EF4-FFF2-40B4-BE49-F238E27FC236}">
                  <a16:creationId xmlns:a16="http://schemas.microsoft.com/office/drawing/2014/main" id="{0E75EE14-19C8-E496-299B-84A488E10F64}"/>
                </a:ext>
              </a:extLst>
            </p:cNvPr>
            <p:cNvSpPr/>
            <p:nvPr/>
          </p:nvSpPr>
          <p:spPr>
            <a:xfrm>
              <a:off x="837171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0" name="Freeform 3729">
              <a:extLst>
                <a:ext uri="{FF2B5EF4-FFF2-40B4-BE49-F238E27FC236}">
                  <a16:creationId xmlns:a16="http://schemas.microsoft.com/office/drawing/2014/main" id="{9EDCFDB1-1A26-BA9A-62DB-3EE77C63D760}"/>
                </a:ext>
              </a:extLst>
            </p:cNvPr>
            <p:cNvSpPr/>
            <p:nvPr/>
          </p:nvSpPr>
          <p:spPr>
            <a:xfrm>
              <a:off x="83897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1" name="Freeform 3730">
              <a:extLst>
                <a:ext uri="{FF2B5EF4-FFF2-40B4-BE49-F238E27FC236}">
                  <a16:creationId xmlns:a16="http://schemas.microsoft.com/office/drawing/2014/main" id="{C2CB705F-A14D-3846-D944-16AC2DB2159D}"/>
                </a:ext>
              </a:extLst>
            </p:cNvPr>
            <p:cNvSpPr/>
            <p:nvPr/>
          </p:nvSpPr>
          <p:spPr>
            <a:xfrm>
              <a:off x="837565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2" name="Freeform 3731">
              <a:extLst>
                <a:ext uri="{FF2B5EF4-FFF2-40B4-BE49-F238E27FC236}">
                  <a16:creationId xmlns:a16="http://schemas.microsoft.com/office/drawing/2014/main" id="{2774A60B-3785-6329-A54C-BFFFEA40509F}"/>
                </a:ext>
              </a:extLst>
            </p:cNvPr>
            <p:cNvSpPr/>
            <p:nvPr/>
          </p:nvSpPr>
          <p:spPr>
            <a:xfrm>
              <a:off x="839380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3" name="Freeform 3732">
              <a:extLst>
                <a:ext uri="{FF2B5EF4-FFF2-40B4-BE49-F238E27FC236}">
                  <a16:creationId xmlns:a16="http://schemas.microsoft.com/office/drawing/2014/main" id="{125C4BD1-892F-7250-0E58-61F439C00610}"/>
                </a:ext>
              </a:extLst>
            </p:cNvPr>
            <p:cNvSpPr/>
            <p:nvPr/>
          </p:nvSpPr>
          <p:spPr>
            <a:xfrm>
              <a:off x="837768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4" name="Freeform 3733">
              <a:extLst>
                <a:ext uri="{FF2B5EF4-FFF2-40B4-BE49-F238E27FC236}">
                  <a16:creationId xmlns:a16="http://schemas.microsoft.com/office/drawing/2014/main" id="{1D75B451-29CF-E1D8-5569-86C526F44F9B}"/>
                </a:ext>
              </a:extLst>
            </p:cNvPr>
            <p:cNvSpPr/>
            <p:nvPr/>
          </p:nvSpPr>
          <p:spPr>
            <a:xfrm>
              <a:off x="83957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5" name="Freeform 3734">
              <a:extLst>
                <a:ext uri="{FF2B5EF4-FFF2-40B4-BE49-F238E27FC236}">
                  <a16:creationId xmlns:a16="http://schemas.microsoft.com/office/drawing/2014/main" id="{B91812E3-2157-021C-D9AE-C1F2FA81985A}"/>
                </a:ext>
              </a:extLst>
            </p:cNvPr>
            <p:cNvSpPr/>
            <p:nvPr/>
          </p:nvSpPr>
          <p:spPr>
            <a:xfrm>
              <a:off x="837958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6" name="Freeform 3735">
              <a:extLst>
                <a:ext uri="{FF2B5EF4-FFF2-40B4-BE49-F238E27FC236}">
                  <a16:creationId xmlns:a16="http://schemas.microsoft.com/office/drawing/2014/main" id="{E69B8DB1-FEBE-7335-3EA6-B3B1CC935F18}"/>
                </a:ext>
              </a:extLst>
            </p:cNvPr>
            <p:cNvSpPr/>
            <p:nvPr/>
          </p:nvSpPr>
          <p:spPr>
            <a:xfrm>
              <a:off x="83977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7" name="Freeform 3736">
              <a:extLst>
                <a:ext uri="{FF2B5EF4-FFF2-40B4-BE49-F238E27FC236}">
                  <a16:creationId xmlns:a16="http://schemas.microsoft.com/office/drawing/2014/main" id="{80061976-180E-6C2C-4525-036EDD163B96}"/>
                </a:ext>
              </a:extLst>
            </p:cNvPr>
            <p:cNvSpPr/>
            <p:nvPr/>
          </p:nvSpPr>
          <p:spPr>
            <a:xfrm>
              <a:off x="837958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8" name="Freeform 3737">
              <a:extLst>
                <a:ext uri="{FF2B5EF4-FFF2-40B4-BE49-F238E27FC236}">
                  <a16:creationId xmlns:a16="http://schemas.microsoft.com/office/drawing/2014/main" id="{6AC73CAB-4B0E-71EF-197B-44ECBE1C7276}"/>
                </a:ext>
              </a:extLst>
            </p:cNvPr>
            <p:cNvSpPr/>
            <p:nvPr/>
          </p:nvSpPr>
          <p:spPr>
            <a:xfrm>
              <a:off x="83977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29" name="Freeform 3738">
              <a:extLst>
                <a:ext uri="{FF2B5EF4-FFF2-40B4-BE49-F238E27FC236}">
                  <a16:creationId xmlns:a16="http://schemas.microsoft.com/office/drawing/2014/main" id="{42A7FBF4-AF7F-921C-B5E9-7F0D25D99843}"/>
                </a:ext>
              </a:extLst>
            </p:cNvPr>
            <p:cNvSpPr/>
            <p:nvPr/>
          </p:nvSpPr>
          <p:spPr>
            <a:xfrm>
              <a:off x="838149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0" name="Freeform 3739">
              <a:extLst>
                <a:ext uri="{FF2B5EF4-FFF2-40B4-BE49-F238E27FC236}">
                  <a16:creationId xmlns:a16="http://schemas.microsoft.com/office/drawing/2014/main" id="{245E6F72-0D7F-1185-E790-F232DE45BE05}"/>
                </a:ext>
              </a:extLst>
            </p:cNvPr>
            <p:cNvSpPr/>
            <p:nvPr/>
          </p:nvSpPr>
          <p:spPr>
            <a:xfrm>
              <a:off x="83996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1" name="Freeform 3740">
              <a:extLst>
                <a:ext uri="{FF2B5EF4-FFF2-40B4-BE49-F238E27FC236}">
                  <a16:creationId xmlns:a16="http://schemas.microsoft.com/office/drawing/2014/main" id="{7B2B76BC-8318-85FB-BB0D-51F751799607}"/>
                </a:ext>
              </a:extLst>
            </p:cNvPr>
            <p:cNvSpPr/>
            <p:nvPr/>
          </p:nvSpPr>
          <p:spPr>
            <a:xfrm>
              <a:off x="838149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2" name="Freeform 3741">
              <a:extLst>
                <a:ext uri="{FF2B5EF4-FFF2-40B4-BE49-F238E27FC236}">
                  <a16:creationId xmlns:a16="http://schemas.microsoft.com/office/drawing/2014/main" id="{D7E98AC7-8167-A96E-8853-DA34C165949B}"/>
                </a:ext>
              </a:extLst>
            </p:cNvPr>
            <p:cNvSpPr/>
            <p:nvPr/>
          </p:nvSpPr>
          <p:spPr>
            <a:xfrm>
              <a:off x="83996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3" name="Freeform 3742">
              <a:extLst>
                <a:ext uri="{FF2B5EF4-FFF2-40B4-BE49-F238E27FC236}">
                  <a16:creationId xmlns:a16="http://schemas.microsoft.com/office/drawing/2014/main" id="{FBD66B01-A8DE-7F32-2765-44C6DA55A22B}"/>
                </a:ext>
              </a:extLst>
            </p:cNvPr>
            <p:cNvSpPr/>
            <p:nvPr/>
          </p:nvSpPr>
          <p:spPr>
            <a:xfrm>
              <a:off x="83835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4" name="Freeform 3743">
              <a:extLst>
                <a:ext uri="{FF2B5EF4-FFF2-40B4-BE49-F238E27FC236}">
                  <a16:creationId xmlns:a16="http://schemas.microsoft.com/office/drawing/2014/main" id="{01EEFA24-6293-6579-621E-4A84D7B35001}"/>
                </a:ext>
              </a:extLst>
            </p:cNvPr>
            <p:cNvSpPr/>
            <p:nvPr/>
          </p:nvSpPr>
          <p:spPr>
            <a:xfrm>
              <a:off x="84015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5" name="Freeform 3744">
              <a:extLst>
                <a:ext uri="{FF2B5EF4-FFF2-40B4-BE49-F238E27FC236}">
                  <a16:creationId xmlns:a16="http://schemas.microsoft.com/office/drawing/2014/main" id="{10EE8537-EE67-0641-50FC-B608EF00AE21}"/>
                </a:ext>
              </a:extLst>
            </p:cNvPr>
            <p:cNvSpPr/>
            <p:nvPr/>
          </p:nvSpPr>
          <p:spPr>
            <a:xfrm>
              <a:off x="838542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6" name="Freeform 3745">
              <a:extLst>
                <a:ext uri="{FF2B5EF4-FFF2-40B4-BE49-F238E27FC236}">
                  <a16:creationId xmlns:a16="http://schemas.microsoft.com/office/drawing/2014/main" id="{31B67CE4-D897-4FF7-4724-F998CDD6F238}"/>
                </a:ext>
              </a:extLst>
            </p:cNvPr>
            <p:cNvSpPr/>
            <p:nvPr/>
          </p:nvSpPr>
          <p:spPr>
            <a:xfrm>
              <a:off x="840358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7" name="Freeform 3746">
              <a:extLst>
                <a:ext uri="{FF2B5EF4-FFF2-40B4-BE49-F238E27FC236}">
                  <a16:creationId xmlns:a16="http://schemas.microsoft.com/office/drawing/2014/main" id="{32D2CE26-0F72-C652-3DD6-CA62B0A0B188}"/>
                </a:ext>
              </a:extLst>
            </p:cNvPr>
            <p:cNvSpPr/>
            <p:nvPr/>
          </p:nvSpPr>
          <p:spPr>
            <a:xfrm>
              <a:off x="838745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8" name="Freeform 3747">
              <a:extLst>
                <a:ext uri="{FF2B5EF4-FFF2-40B4-BE49-F238E27FC236}">
                  <a16:creationId xmlns:a16="http://schemas.microsoft.com/office/drawing/2014/main" id="{6EFF7162-F4DE-98CD-FA5E-8EC7B113520F}"/>
                </a:ext>
              </a:extLst>
            </p:cNvPr>
            <p:cNvSpPr/>
            <p:nvPr/>
          </p:nvSpPr>
          <p:spPr>
            <a:xfrm>
              <a:off x="840548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39" name="Freeform 3748">
              <a:extLst>
                <a:ext uri="{FF2B5EF4-FFF2-40B4-BE49-F238E27FC236}">
                  <a16:creationId xmlns:a16="http://schemas.microsoft.com/office/drawing/2014/main" id="{ECAD5A8D-3564-4565-885E-5E2870F4A8DE}"/>
                </a:ext>
              </a:extLst>
            </p:cNvPr>
            <p:cNvSpPr/>
            <p:nvPr/>
          </p:nvSpPr>
          <p:spPr>
            <a:xfrm>
              <a:off x="838949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0" name="Freeform 3749">
              <a:extLst>
                <a:ext uri="{FF2B5EF4-FFF2-40B4-BE49-F238E27FC236}">
                  <a16:creationId xmlns:a16="http://schemas.microsoft.com/office/drawing/2014/main" id="{B3A7A6E6-7E6F-CE1F-AA3B-C9383418D9A9}"/>
                </a:ext>
              </a:extLst>
            </p:cNvPr>
            <p:cNvSpPr/>
            <p:nvPr/>
          </p:nvSpPr>
          <p:spPr>
            <a:xfrm>
              <a:off x="84075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1" name="Freeform 3750">
              <a:extLst>
                <a:ext uri="{FF2B5EF4-FFF2-40B4-BE49-F238E27FC236}">
                  <a16:creationId xmlns:a16="http://schemas.microsoft.com/office/drawing/2014/main" id="{37C12146-FF82-82DC-EF5F-6AF110C3DD20}"/>
                </a:ext>
              </a:extLst>
            </p:cNvPr>
            <p:cNvSpPr/>
            <p:nvPr/>
          </p:nvSpPr>
          <p:spPr>
            <a:xfrm>
              <a:off x="838949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2" name="Freeform 3751">
              <a:extLst>
                <a:ext uri="{FF2B5EF4-FFF2-40B4-BE49-F238E27FC236}">
                  <a16:creationId xmlns:a16="http://schemas.microsoft.com/office/drawing/2014/main" id="{AB5BA430-0F34-AD78-C178-2618357270A0}"/>
                </a:ext>
              </a:extLst>
            </p:cNvPr>
            <p:cNvSpPr/>
            <p:nvPr/>
          </p:nvSpPr>
          <p:spPr>
            <a:xfrm>
              <a:off x="84075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3" name="Freeform 3752">
              <a:extLst>
                <a:ext uri="{FF2B5EF4-FFF2-40B4-BE49-F238E27FC236}">
                  <a16:creationId xmlns:a16="http://schemas.microsoft.com/office/drawing/2014/main" id="{8670C7D4-D20D-3F99-C441-B0F2D296F385}"/>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4" name="Freeform 3753">
              <a:extLst>
                <a:ext uri="{FF2B5EF4-FFF2-40B4-BE49-F238E27FC236}">
                  <a16:creationId xmlns:a16="http://schemas.microsoft.com/office/drawing/2014/main" id="{783F22C7-8644-5271-9DF8-42AF38C96616}"/>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5" name="Freeform 3754">
              <a:extLst>
                <a:ext uri="{FF2B5EF4-FFF2-40B4-BE49-F238E27FC236}">
                  <a16:creationId xmlns:a16="http://schemas.microsoft.com/office/drawing/2014/main" id="{EEF36876-FB37-46E7-D961-B270C76EDEA2}"/>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6" name="Freeform 3755">
              <a:extLst>
                <a:ext uri="{FF2B5EF4-FFF2-40B4-BE49-F238E27FC236}">
                  <a16:creationId xmlns:a16="http://schemas.microsoft.com/office/drawing/2014/main" id="{ECADCC1C-918C-77BF-9397-102FEB079D10}"/>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7" name="Freeform 3756">
              <a:extLst>
                <a:ext uri="{FF2B5EF4-FFF2-40B4-BE49-F238E27FC236}">
                  <a16:creationId xmlns:a16="http://schemas.microsoft.com/office/drawing/2014/main" id="{EAA2E9B0-1502-8C52-A445-F483552B35D7}"/>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8" name="Freeform 3757">
              <a:extLst>
                <a:ext uri="{FF2B5EF4-FFF2-40B4-BE49-F238E27FC236}">
                  <a16:creationId xmlns:a16="http://schemas.microsoft.com/office/drawing/2014/main" id="{353CA96D-4E1F-AFF7-8182-3766E7A93A51}"/>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49" name="Freeform 3758">
              <a:extLst>
                <a:ext uri="{FF2B5EF4-FFF2-40B4-BE49-F238E27FC236}">
                  <a16:creationId xmlns:a16="http://schemas.microsoft.com/office/drawing/2014/main" id="{CCA72C38-C9E2-65F8-0899-911A71ACEBF9}"/>
                </a:ext>
              </a:extLst>
            </p:cNvPr>
            <p:cNvSpPr/>
            <p:nvPr/>
          </p:nvSpPr>
          <p:spPr>
            <a:xfrm>
              <a:off x="83972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0" name="Freeform 3759">
              <a:extLst>
                <a:ext uri="{FF2B5EF4-FFF2-40B4-BE49-F238E27FC236}">
                  <a16:creationId xmlns:a16="http://schemas.microsoft.com/office/drawing/2014/main" id="{6284A987-A841-CCAD-6948-F7D90FC55DEE}"/>
                </a:ext>
              </a:extLst>
            </p:cNvPr>
            <p:cNvSpPr/>
            <p:nvPr/>
          </p:nvSpPr>
          <p:spPr>
            <a:xfrm>
              <a:off x="84152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1" name="Freeform 3760">
              <a:extLst>
                <a:ext uri="{FF2B5EF4-FFF2-40B4-BE49-F238E27FC236}">
                  <a16:creationId xmlns:a16="http://schemas.microsoft.com/office/drawing/2014/main" id="{CE42949D-E8BD-159C-FF35-E6A363B386E4}"/>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2" name="Freeform 3761">
              <a:extLst>
                <a:ext uri="{FF2B5EF4-FFF2-40B4-BE49-F238E27FC236}">
                  <a16:creationId xmlns:a16="http://schemas.microsoft.com/office/drawing/2014/main" id="{A102315E-B986-AC87-233A-C643B1B1F8CE}"/>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3" name="Freeform 3762">
              <a:extLst>
                <a:ext uri="{FF2B5EF4-FFF2-40B4-BE49-F238E27FC236}">
                  <a16:creationId xmlns:a16="http://schemas.microsoft.com/office/drawing/2014/main" id="{83FFD4CE-C2B2-8EF6-8022-C89B33F59470}"/>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4" name="Freeform 3763">
              <a:extLst>
                <a:ext uri="{FF2B5EF4-FFF2-40B4-BE49-F238E27FC236}">
                  <a16:creationId xmlns:a16="http://schemas.microsoft.com/office/drawing/2014/main" id="{4BA4764A-0D81-5C35-E577-486AD1C79546}"/>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5" name="Freeform 3764">
              <a:extLst>
                <a:ext uri="{FF2B5EF4-FFF2-40B4-BE49-F238E27FC236}">
                  <a16:creationId xmlns:a16="http://schemas.microsoft.com/office/drawing/2014/main" id="{5D581E8D-8BB5-FA8C-8115-C922E3C07680}"/>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6" name="Freeform 3765">
              <a:extLst>
                <a:ext uri="{FF2B5EF4-FFF2-40B4-BE49-F238E27FC236}">
                  <a16:creationId xmlns:a16="http://schemas.microsoft.com/office/drawing/2014/main" id="{B4938803-B9FE-A09F-5543-B9E26C32BB11}"/>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7" name="Freeform 3766">
              <a:extLst>
                <a:ext uri="{FF2B5EF4-FFF2-40B4-BE49-F238E27FC236}">
                  <a16:creationId xmlns:a16="http://schemas.microsoft.com/office/drawing/2014/main" id="{7112E66C-8B8C-D289-53B9-5418D103601B}"/>
                </a:ext>
              </a:extLst>
            </p:cNvPr>
            <p:cNvSpPr/>
            <p:nvPr/>
          </p:nvSpPr>
          <p:spPr>
            <a:xfrm>
              <a:off x="84011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8" name="Freeform 3767">
              <a:extLst>
                <a:ext uri="{FF2B5EF4-FFF2-40B4-BE49-F238E27FC236}">
                  <a16:creationId xmlns:a16="http://schemas.microsoft.com/office/drawing/2014/main" id="{741C0D4F-B596-48FF-993B-F41572C2F5D4}"/>
                </a:ext>
              </a:extLst>
            </p:cNvPr>
            <p:cNvSpPr/>
            <p:nvPr/>
          </p:nvSpPr>
          <p:spPr>
            <a:xfrm>
              <a:off x="841920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59" name="Freeform 3768">
              <a:extLst>
                <a:ext uri="{FF2B5EF4-FFF2-40B4-BE49-F238E27FC236}">
                  <a16:creationId xmlns:a16="http://schemas.microsoft.com/office/drawing/2014/main" id="{330D84E5-80BE-3B6F-2409-54D12EF4EAB3}"/>
                </a:ext>
              </a:extLst>
            </p:cNvPr>
            <p:cNvSpPr/>
            <p:nvPr/>
          </p:nvSpPr>
          <p:spPr>
            <a:xfrm>
              <a:off x="84011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0" name="Freeform 3769">
              <a:extLst>
                <a:ext uri="{FF2B5EF4-FFF2-40B4-BE49-F238E27FC236}">
                  <a16:creationId xmlns:a16="http://schemas.microsoft.com/office/drawing/2014/main" id="{12278816-32F8-1BA0-265C-096D9894BAC4}"/>
                </a:ext>
              </a:extLst>
            </p:cNvPr>
            <p:cNvSpPr/>
            <p:nvPr/>
          </p:nvSpPr>
          <p:spPr>
            <a:xfrm>
              <a:off x="841920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1" name="Freeform 3770">
              <a:extLst>
                <a:ext uri="{FF2B5EF4-FFF2-40B4-BE49-F238E27FC236}">
                  <a16:creationId xmlns:a16="http://schemas.microsoft.com/office/drawing/2014/main" id="{0BA4D2C9-56EF-B8B9-2F73-F7697A9B0958}"/>
                </a:ext>
              </a:extLst>
            </p:cNvPr>
            <p:cNvSpPr/>
            <p:nvPr/>
          </p:nvSpPr>
          <p:spPr>
            <a:xfrm>
              <a:off x="840320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2" name="Freeform 3771">
              <a:extLst>
                <a:ext uri="{FF2B5EF4-FFF2-40B4-BE49-F238E27FC236}">
                  <a16:creationId xmlns:a16="http://schemas.microsoft.com/office/drawing/2014/main" id="{0AEBD557-0B33-C293-160D-53EC1D86E867}"/>
                </a:ext>
              </a:extLst>
            </p:cNvPr>
            <p:cNvSpPr/>
            <p:nvPr/>
          </p:nvSpPr>
          <p:spPr>
            <a:xfrm>
              <a:off x="84212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3" name="Freeform 3772">
              <a:extLst>
                <a:ext uri="{FF2B5EF4-FFF2-40B4-BE49-F238E27FC236}">
                  <a16:creationId xmlns:a16="http://schemas.microsoft.com/office/drawing/2014/main" id="{89AC9FBB-0AD0-71EF-9534-19F35225A647}"/>
                </a:ext>
              </a:extLst>
            </p:cNvPr>
            <p:cNvSpPr/>
            <p:nvPr/>
          </p:nvSpPr>
          <p:spPr>
            <a:xfrm>
              <a:off x="84070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4" name="Freeform 3773">
              <a:extLst>
                <a:ext uri="{FF2B5EF4-FFF2-40B4-BE49-F238E27FC236}">
                  <a16:creationId xmlns:a16="http://schemas.microsoft.com/office/drawing/2014/main" id="{40F41866-C278-C200-4810-D941C2597C1E}"/>
                </a:ext>
              </a:extLst>
            </p:cNvPr>
            <p:cNvSpPr/>
            <p:nvPr/>
          </p:nvSpPr>
          <p:spPr>
            <a:xfrm>
              <a:off x="84250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5" name="Freeform 3774">
              <a:extLst>
                <a:ext uri="{FF2B5EF4-FFF2-40B4-BE49-F238E27FC236}">
                  <a16:creationId xmlns:a16="http://schemas.microsoft.com/office/drawing/2014/main" id="{602F354C-37D1-7342-DC1B-5B1CDEC4F8FD}"/>
                </a:ext>
              </a:extLst>
            </p:cNvPr>
            <p:cNvSpPr/>
            <p:nvPr/>
          </p:nvSpPr>
          <p:spPr>
            <a:xfrm>
              <a:off x="84070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6" name="Freeform 3775">
              <a:extLst>
                <a:ext uri="{FF2B5EF4-FFF2-40B4-BE49-F238E27FC236}">
                  <a16:creationId xmlns:a16="http://schemas.microsoft.com/office/drawing/2014/main" id="{CDF9B5DC-A6FD-6C2B-45DE-1A835091A68F}"/>
                </a:ext>
              </a:extLst>
            </p:cNvPr>
            <p:cNvSpPr/>
            <p:nvPr/>
          </p:nvSpPr>
          <p:spPr>
            <a:xfrm>
              <a:off x="84250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7" name="Freeform 3776">
              <a:extLst>
                <a:ext uri="{FF2B5EF4-FFF2-40B4-BE49-F238E27FC236}">
                  <a16:creationId xmlns:a16="http://schemas.microsoft.com/office/drawing/2014/main" id="{B6A3DE13-DA75-25F0-810A-EA8B067EEDC9}"/>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8" name="Freeform 3777">
              <a:extLst>
                <a:ext uri="{FF2B5EF4-FFF2-40B4-BE49-F238E27FC236}">
                  <a16:creationId xmlns:a16="http://schemas.microsoft.com/office/drawing/2014/main" id="{33BCF8E2-9098-BCC9-A99D-85B10737EB61}"/>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69" name="Freeform 3778">
              <a:extLst>
                <a:ext uri="{FF2B5EF4-FFF2-40B4-BE49-F238E27FC236}">
                  <a16:creationId xmlns:a16="http://schemas.microsoft.com/office/drawing/2014/main" id="{EC88A280-7BC7-FBAC-8275-7F11082645E4}"/>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0" name="Freeform 3779">
              <a:extLst>
                <a:ext uri="{FF2B5EF4-FFF2-40B4-BE49-F238E27FC236}">
                  <a16:creationId xmlns:a16="http://schemas.microsoft.com/office/drawing/2014/main" id="{7690FEC5-5EEA-95F7-FDEA-87E73D37476F}"/>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1" name="Freeform 3780">
              <a:extLst>
                <a:ext uri="{FF2B5EF4-FFF2-40B4-BE49-F238E27FC236}">
                  <a16:creationId xmlns:a16="http://schemas.microsoft.com/office/drawing/2014/main" id="{783DBD9E-18F9-F8EA-32FF-878F8674299C}"/>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2" name="Freeform 3781">
              <a:extLst>
                <a:ext uri="{FF2B5EF4-FFF2-40B4-BE49-F238E27FC236}">
                  <a16:creationId xmlns:a16="http://schemas.microsoft.com/office/drawing/2014/main" id="{40F7148B-5E0F-75E8-ED81-9AFD40F9A1E5}"/>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3" name="Freeform 3782">
              <a:extLst>
                <a:ext uri="{FF2B5EF4-FFF2-40B4-BE49-F238E27FC236}">
                  <a16:creationId xmlns:a16="http://schemas.microsoft.com/office/drawing/2014/main" id="{43261859-E082-145F-CBEC-6454890A3688}"/>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4" name="Freeform 3783">
              <a:extLst>
                <a:ext uri="{FF2B5EF4-FFF2-40B4-BE49-F238E27FC236}">
                  <a16:creationId xmlns:a16="http://schemas.microsoft.com/office/drawing/2014/main" id="{3460A3F6-B048-AC88-4731-39F1CCF5DF10}"/>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5" name="Freeform 3784">
              <a:extLst>
                <a:ext uri="{FF2B5EF4-FFF2-40B4-BE49-F238E27FC236}">
                  <a16:creationId xmlns:a16="http://schemas.microsoft.com/office/drawing/2014/main" id="{E4E908B2-CBFD-6223-34C5-4B1AC993B52E}"/>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6" name="Freeform 3785">
              <a:extLst>
                <a:ext uri="{FF2B5EF4-FFF2-40B4-BE49-F238E27FC236}">
                  <a16:creationId xmlns:a16="http://schemas.microsoft.com/office/drawing/2014/main" id="{3A6D7929-9775-82DE-94C9-FAD8A35F01EE}"/>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7" name="Freeform 3786">
              <a:extLst>
                <a:ext uri="{FF2B5EF4-FFF2-40B4-BE49-F238E27FC236}">
                  <a16:creationId xmlns:a16="http://schemas.microsoft.com/office/drawing/2014/main" id="{BC8E4011-62C6-3C7C-86E2-74D43DC2654A}"/>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8" name="Freeform 3787">
              <a:extLst>
                <a:ext uri="{FF2B5EF4-FFF2-40B4-BE49-F238E27FC236}">
                  <a16:creationId xmlns:a16="http://schemas.microsoft.com/office/drawing/2014/main" id="{BD56E342-8884-16D4-E646-E73C74DE9DFA}"/>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79" name="Freeform 3788">
              <a:extLst>
                <a:ext uri="{FF2B5EF4-FFF2-40B4-BE49-F238E27FC236}">
                  <a16:creationId xmlns:a16="http://schemas.microsoft.com/office/drawing/2014/main" id="{B4D94CF1-95CC-3E40-338E-12DAB622BBF2}"/>
                </a:ext>
              </a:extLst>
            </p:cNvPr>
            <p:cNvSpPr/>
            <p:nvPr/>
          </p:nvSpPr>
          <p:spPr>
            <a:xfrm>
              <a:off x="841691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0" name="Freeform 3789">
              <a:extLst>
                <a:ext uri="{FF2B5EF4-FFF2-40B4-BE49-F238E27FC236}">
                  <a16:creationId xmlns:a16="http://schemas.microsoft.com/office/drawing/2014/main" id="{345060AF-BE4F-E1C3-1AE6-429C3688E27D}"/>
                </a:ext>
              </a:extLst>
            </p:cNvPr>
            <p:cNvSpPr/>
            <p:nvPr/>
          </p:nvSpPr>
          <p:spPr>
            <a:xfrm>
              <a:off x="84349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1" name="Freeform 3790">
              <a:extLst>
                <a:ext uri="{FF2B5EF4-FFF2-40B4-BE49-F238E27FC236}">
                  <a16:creationId xmlns:a16="http://schemas.microsoft.com/office/drawing/2014/main" id="{708C6BA3-79BD-6730-DE69-00AE60F104CF}"/>
                </a:ext>
              </a:extLst>
            </p:cNvPr>
            <p:cNvSpPr/>
            <p:nvPr/>
          </p:nvSpPr>
          <p:spPr>
            <a:xfrm>
              <a:off x="841691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2" name="Freeform 3791">
              <a:extLst>
                <a:ext uri="{FF2B5EF4-FFF2-40B4-BE49-F238E27FC236}">
                  <a16:creationId xmlns:a16="http://schemas.microsoft.com/office/drawing/2014/main" id="{6A6C181C-4463-506E-9773-7AE5BEB8A978}"/>
                </a:ext>
              </a:extLst>
            </p:cNvPr>
            <p:cNvSpPr/>
            <p:nvPr/>
          </p:nvSpPr>
          <p:spPr>
            <a:xfrm>
              <a:off x="84349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3" name="Freeform 3792">
              <a:extLst>
                <a:ext uri="{FF2B5EF4-FFF2-40B4-BE49-F238E27FC236}">
                  <a16:creationId xmlns:a16="http://schemas.microsoft.com/office/drawing/2014/main" id="{17A1A47F-79CC-953A-10D2-E07E4D30F0B6}"/>
                </a:ext>
              </a:extLst>
            </p:cNvPr>
            <p:cNvSpPr/>
            <p:nvPr/>
          </p:nvSpPr>
          <p:spPr>
            <a:xfrm>
              <a:off x="841882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4" name="Freeform 3793">
              <a:extLst>
                <a:ext uri="{FF2B5EF4-FFF2-40B4-BE49-F238E27FC236}">
                  <a16:creationId xmlns:a16="http://schemas.microsoft.com/office/drawing/2014/main" id="{EDB4B7C8-1A4D-279B-1322-219405B033F8}"/>
                </a:ext>
              </a:extLst>
            </p:cNvPr>
            <p:cNvSpPr/>
            <p:nvPr/>
          </p:nvSpPr>
          <p:spPr>
            <a:xfrm>
              <a:off x="843685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5" name="Freeform 3794">
              <a:extLst>
                <a:ext uri="{FF2B5EF4-FFF2-40B4-BE49-F238E27FC236}">
                  <a16:creationId xmlns:a16="http://schemas.microsoft.com/office/drawing/2014/main" id="{33BAB856-FC9C-89CF-47BD-54B32563E6B7}"/>
                </a:ext>
              </a:extLst>
            </p:cNvPr>
            <p:cNvSpPr/>
            <p:nvPr/>
          </p:nvSpPr>
          <p:spPr>
            <a:xfrm>
              <a:off x="84207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6" name="Freeform 3795">
              <a:extLst>
                <a:ext uri="{FF2B5EF4-FFF2-40B4-BE49-F238E27FC236}">
                  <a16:creationId xmlns:a16="http://schemas.microsoft.com/office/drawing/2014/main" id="{86C82DF6-F2F2-DE5B-BB56-32888195739F}"/>
                </a:ext>
              </a:extLst>
            </p:cNvPr>
            <p:cNvSpPr/>
            <p:nvPr/>
          </p:nvSpPr>
          <p:spPr>
            <a:xfrm>
              <a:off x="84387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7" name="Freeform 3796">
              <a:extLst>
                <a:ext uri="{FF2B5EF4-FFF2-40B4-BE49-F238E27FC236}">
                  <a16:creationId xmlns:a16="http://schemas.microsoft.com/office/drawing/2014/main" id="{9DA75182-7049-E33A-7423-A06FCBABD408}"/>
                </a:ext>
              </a:extLst>
            </p:cNvPr>
            <p:cNvSpPr/>
            <p:nvPr/>
          </p:nvSpPr>
          <p:spPr>
            <a:xfrm>
              <a:off x="84207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8" name="Freeform 3797">
              <a:extLst>
                <a:ext uri="{FF2B5EF4-FFF2-40B4-BE49-F238E27FC236}">
                  <a16:creationId xmlns:a16="http://schemas.microsoft.com/office/drawing/2014/main" id="{6E5F86D4-4292-FF30-8F51-FA382AC5EB96}"/>
                </a:ext>
              </a:extLst>
            </p:cNvPr>
            <p:cNvSpPr/>
            <p:nvPr/>
          </p:nvSpPr>
          <p:spPr>
            <a:xfrm>
              <a:off x="84387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89" name="Freeform 3798">
              <a:extLst>
                <a:ext uri="{FF2B5EF4-FFF2-40B4-BE49-F238E27FC236}">
                  <a16:creationId xmlns:a16="http://schemas.microsoft.com/office/drawing/2014/main" id="{254D66BE-5293-6C50-388F-3BC905C45417}"/>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0" name="Freeform 3799">
              <a:extLst>
                <a:ext uri="{FF2B5EF4-FFF2-40B4-BE49-F238E27FC236}">
                  <a16:creationId xmlns:a16="http://schemas.microsoft.com/office/drawing/2014/main" id="{DE6B5F81-2C75-F931-A3B4-BD189C395EEC}"/>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1" name="Freeform 3800">
              <a:extLst>
                <a:ext uri="{FF2B5EF4-FFF2-40B4-BE49-F238E27FC236}">
                  <a16:creationId xmlns:a16="http://schemas.microsoft.com/office/drawing/2014/main" id="{ECA57F9B-1A9B-D72D-0BCB-9A75842EC996}"/>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2" name="Freeform 3801">
              <a:extLst>
                <a:ext uri="{FF2B5EF4-FFF2-40B4-BE49-F238E27FC236}">
                  <a16:creationId xmlns:a16="http://schemas.microsoft.com/office/drawing/2014/main" id="{5478AAF3-CB91-0542-6B0A-19EFA7E802F4}"/>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3" name="Freeform 3802">
              <a:extLst>
                <a:ext uri="{FF2B5EF4-FFF2-40B4-BE49-F238E27FC236}">
                  <a16:creationId xmlns:a16="http://schemas.microsoft.com/office/drawing/2014/main" id="{6FFF5CB8-D704-B5DC-B151-6874CDEEDE01}"/>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4" name="Freeform 3803">
              <a:extLst>
                <a:ext uri="{FF2B5EF4-FFF2-40B4-BE49-F238E27FC236}">
                  <a16:creationId xmlns:a16="http://schemas.microsoft.com/office/drawing/2014/main" id="{8349425F-DF2F-D041-15E0-18CFEBB125B9}"/>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5" name="Freeform 3804">
              <a:extLst>
                <a:ext uri="{FF2B5EF4-FFF2-40B4-BE49-F238E27FC236}">
                  <a16:creationId xmlns:a16="http://schemas.microsoft.com/office/drawing/2014/main" id="{56261420-C592-2E51-CC4B-C16DBA3B1554}"/>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6" name="Freeform 3805">
              <a:extLst>
                <a:ext uri="{FF2B5EF4-FFF2-40B4-BE49-F238E27FC236}">
                  <a16:creationId xmlns:a16="http://schemas.microsoft.com/office/drawing/2014/main" id="{2323AA7F-ACD3-FC4A-5E64-C86C89FA3551}"/>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7" name="Freeform 3806">
              <a:extLst>
                <a:ext uri="{FF2B5EF4-FFF2-40B4-BE49-F238E27FC236}">
                  <a16:creationId xmlns:a16="http://schemas.microsoft.com/office/drawing/2014/main" id="{0E9D7B6A-B3DE-88CD-DE08-ADA86E512B32}"/>
                </a:ext>
              </a:extLst>
            </p:cNvPr>
            <p:cNvSpPr/>
            <p:nvPr/>
          </p:nvSpPr>
          <p:spPr>
            <a:xfrm>
              <a:off x="842466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8" name="Freeform 3807">
              <a:extLst>
                <a:ext uri="{FF2B5EF4-FFF2-40B4-BE49-F238E27FC236}">
                  <a16:creationId xmlns:a16="http://schemas.microsoft.com/office/drawing/2014/main" id="{4DFCD01A-CCE2-57C7-F9C5-3B961BC203FB}"/>
                </a:ext>
              </a:extLst>
            </p:cNvPr>
            <p:cNvSpPr/>
            <p:nvPr/>
          </p:nvSpPr>
          <p:spPr>
            <a:xfrm>
              <a:off x="844269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299" name="Freeform 3808">
              <a:extLst>
                <a:ext uri="{FF2B5EF4-FFF2-40B4-BE49-F238E27FC236}">
                  <a16:creationId xmlns:a16="http://schemas.microsoft.com/office/drawing/2014/main" id="{B34ADA21-B31E-FE89-012F-0A91F2820EED}"/>
                </a:ext>
              </a:extLst>
            </p:cNvPr>
            <p:cNvSpPr/>
            <p:nvPr/>
          </p:nvSpPr>
          <p:spPr>
            <a:xfrm>
              <a:off x="842669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0" name="Freeform 3809">
              <a:extLst>
                <a:ext uri="{FF2B5EF4-FFF2-40B4-BE49-F238E27FC236}">
                  <a16:creationId xmlns:a16="http://schemas.microsoft.com/office/drawing/2014/main" id="{3DE44426-0E09-F173-79E0-98E472397A68}"/>
                </a:ext>
              </a:extLst>
            </p:cNvPr>
            <p:cNvSpPr/>
            <p:nvPr/>
          </p:nvSpPr>
          <p:spPr>
            <a:xfrm>
              <a:off x="84447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1" name="Freeform 3810">
              <a:extLst>
                <a:ext uri="{FF2B5EF4-FFF2-40B4-BE49-F238E27FC236}">
                  <a16:creationId xmlns:a16="http://schemas.microsoft.com/office/drawing/2014/main" id="{99E4C9DC-2ABB-EDDD-83AC-D27496BB3D63}"/>
                </a:ext>
              </a:extLst>
            </p:cNvPr>
            <p:cNvSpPr/>
            <p:nvPr/>
          </p:nvSpPr>
          <p:spPr>
            <a:xfrm>
              <a:off x="842859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2" name="Freeform 3811">
              <a:extLst>
                <a:ext uri="{FF2B5EF4-FFF2-40B4-BE49-F238E27FC236}">
                  <a16:creationId xmlns:a16="http://schemas.microsoft.com/office/drawing/2014/main" id="{00EE751F-BC83-75B8-3DBA-AE52B3980FC2}"/>
                </a:ext>
              </a:extLst>
            </p:cNvPr>
            <p:cNvSpPr/>
            <p:nvPr/>
          </p:nvSpPr>
          <p:spPr>
            <a:xfrm>
              <a:off x="84467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3" name="Freeform 3812">
              <a:extLst>
                <a:ext uri="{FF2B5EF4-FFF2-40B4-BE49-F238E27FC236}">
                  <a16:creationId xmlns:a16="http://schemas.microsoft.com/office/drawing/2014/main" id="{3EC8CFBD-9D2B-05DC-63A9-06D09EE8A853}"/>
                </a:ext>
              </a:extLst>
            </p:cNvPr>
            <p:cNvSpPr/>
            <p:nvPr/>
          </p:nvSpPr>
          <p:spPr>
            <a:xfrm>
              <a:off x="843050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4" name="Freeform 3813">
              <a:extLst>
                <a:ext uri="{FF2B5EF4-FFF2-40B4-BE49-F238E27FC236}">
                  <a16:creationId xmlns:a16="http://schemas.microsoft.com/office/drawing/2014/main" id="{E8ACD3CF-18EE-6AA6-745B-F3DF327F01A0}"/>
                </a:ext>
              </a:extLst>
            </p:cNvPr>
            <p:cNvSpPr/>
            <p:nvPr/>
          </p:nvSpPr>
          <p:spPr>
            <a:xfrm>
              <a:off x="84485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5" name="Freeform 3814">
              <a:extLst>
                <a:ext uri="{FF2B5EF4-FFF2-40B4-BE49-F238E27FC236}">
                  <a16:creationId xmlns:a16="http://schemas.microsoft.com/office/drawing/2014/main" id="{21C5F97F-E6E4-CCDE-6F93-F160BFFCA912}"/>
                </a:ext>
              </a:extLst>
            </p:cNvPr>
            <p:cNvSpPr/>
            <p:nvPr/>
          </p:nvSpPr>
          <p:spPr>
            <a:xfrm>
              <a:off x="843050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6" name="Freeform 3815">
              <a:extLst>
                <a:ext uri="{FF2B5EF4-FFF2-40B4-BE49-F238E27FC236}">
                  <a16:creationId xmlns:a16="http://schemas.microsoft.com/office/drawing/2014/main" id="{261FC456-3D0C-C284-C8DA-8C863E9E05DF}"/>
                </a:ext>
              </a:extLst>
            </p:cNvPr>
            <p:cNvSpPr/>
            <p:nvPr/>
          </p:nvSpPr>
          <p:spPr>
            <a:xfrm>
              <a:off x="84485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7" name="Freeform 3816">
              <a:extLst>
                <a:ext uri="{FF2B5EF4-FFF2-40B4-BE49-F238E27FC236}">
                  <a16:creationId xmlns:a16="http://schemas.microsoft.com/office/drawing/2014/main" id="{8A4F407D-89B7-B360-79F8-9C51519EA57E}"/>
                </a:ext>
              </a:extLst>
            </p:cNvPr>
            <p:cNvSpPr/>
            <p:nvPr/>
          </p:nvSpPr>
          <p:spPr>
            <a:xfrm>
              <a:off x="843443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8" name="Freeform 3817">
              <a:extLst>
                <a:ext uri="{FF2B5EF4-FFF2-40B4-BE49-F238E27FC236}">
                  <a16:creationId xmlns:a16="http://schemas.microsoft.com/office/drawing/2014/main" id="{EB34051C-A02E-50CE-B3B2-00F6AF372604}"/>
                </a:ext>
              </a:extLst>
            </p:cNvPr>
            <p:cNvSpPr/>
            <p:nvPr/>
          </p:nvSpPr>
          <p:spPr>
            <a:xfrm>
              <a:off x="845246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09" name="Freeform 3818">
              <a:extLst>
                <a:ext uri="{FF2B5EF4-FFF2-40B4-BE49-F238E27FC236}">
                  <a16:creationId xmlns:a16="http://schemas.microsoft.com/office/drawing/2014/main" id="{D0E07C7C-77D5-1B9F-A26D-D6FAAF9B0DC8}"/>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0" name="Freeform 3819">
              <a:extLst>
                <a:ext uri="{FF2B5EF4-FFF2-40B4-BE49-F238E27FC236}">
                  <a16:creationId xmlns:a16="http://schemas.microsoft.com/office/drawing/2014/main" id="{3093AC6B-E2F5-DD9E-46EC-C9836C4C3BBF}"/>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1" name="Freeform 3820">
              <a:extLst>
                <a:ext uri="{FF2B5EF4-FFF2-40B4-BE49-F238E27FC236}">
                  <a16:creationId xmlns:a16="http://schemas.microsoft.com/office/drawing/2014/main" id="{5FCB4428-98F4-9704-7397-0579B3A2DFBF}"/>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2" name="Freeform 3821">
              <a:extLst>
                <a:ext uri="{FF2B5EF4-FFF2-40B4-BE49-F238E27FC236}">
                  <a16:creationId xmlns:a16="http://schemas.microsoft.com/office/drawing/2014/main" id="{75C6157B-B80C-11F6-8BFD-DE23F24163A8}"/>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3" name="Freeform 3822">
              <a:extLst>
                <a:ext uri="{FF2B5EF4-FFF2-40B4-BE49-F238E27FC236}">
                  <a16:creationId xmlns:a16="http://schemas.microsoft.com/office/drawing/2014/main" id="{BA170E0E-6F4C-C9F4-753D-B83ADDCB5379}"/>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4" name="Freeform 3823">
              <a:extLst>
                <a:ext uri="{FF2B5EF4-FFF2-40B4-BE49-F238E27FC236}">
                  <a16:creationId xmlns:a16="http://schemas.microsoft.com/office/drawing/2014/main" id="{3F5AC6D0-7358-9FBF-89B5-E9EF39A6412B}"/>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5" name="Freeform 3824">
              <a:extLst>
                <a:ext uri="{FF2B5EF4-FFF2-40B4-BE49-F238E27FC236}">
                  <a16:creationId xmlns:a16="http://schemas.microsoft.com/office/drawing/2014/main" id="{30E03954-45A3-4782-1396-1D40AE3A9316}"/>
                </a:ext>
              </a:extLst>
            </p:cNvPr>
            <p:cNvSpPr/>
            <p:nvPr/>
          </p:nvSpPr>
          <p:spPr>
            <a:xfrm>
              <a:off x="843837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6" name="Freeform 3825">
              <a:extLst>
                <a:ext uri="{FF2B5EF4-FFF2-40B4-BE49-F238E27FC236}">
                  <a16:creationId xmlns:a16="http://schemas.microsoft.com/office/drawing/2014/main" id="{43EF7BF4-035A-F70C-945F-A6BD615DC4B7}"/>
                </a:ext>
              </a:extLst>
            </p:cNvPr>
            <p:cNvSpPr/>
            <p:nvPr/>
          </p:nvSpPr>
          <p:spPr>
            <a:xfrm>
              <a:off x="84565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7" name="Freeform 3826">
              <a:extLst>
                <a:ext uri="{FF2B5EF4-FFF2-40B4-BE49-F238E27FC236}">
                  <a16:creationId xmlns:a16="http://schemas.microsoft.com/office/drawing/2014/main" id="{670DEA8D-5979-129C-66F6-A74FE9FCA5F7}"/>
                </a:ext>
              </a:extLst>
            </p:cNvPr>
            <p:cNvSpPr/>
            <p:nvPr/>
          </p:nvSpPr>
          <p:spPr>
            <a:xfrm>
              <a:off x="844040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8" name="Freeform 3827">
              <a:extLst>
                <a:ext uri="{FF2B5EF4-FFF2-40B4-BE49-F238E27FC236}">
                  <a16:creationId xmlns:a16="http://schemas.microsoft.com/office/drawing/2014/main" id="{83EB9332-151C-7578-6949-B72621389462}"/>
                </a:ext>
              </a:extLst>
            </p:cNvPr>
            <p:cNvSpPr/>
            <p:nvPr/>
          </p:nvSpPr>
          <p:spPr>
            <a:xfrm>
              <a:off x="845843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19" name="Freeform 3828">
              <a:extLst>
                <a:ext uri="{FF2B5EF4-FFF2-40B4-BE49-F238E27FC236}">
                  <a16:creationId xmlns:a16="http://schemas.microsoft.com/office/drawing/2014/main" id="{46497216-6D15-98C7-F9B1-669953CCD427}"/>
                </a:ext>
              </a:extLst>
            </p:cNvPr>
            <p:cNvSpPr/>
            <p:nvPr/>
          </p:nvSpPr>
          <p:spPr>
            <a:xfrm>
              <a:off x="844040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0" name="Freeform 3829">
              <a:extLst>
                <a:ext uri="{FF2B5EF4-FFF2-40B4-BE49-F238E27FC236}">
                  <a16:creationId xmlns:a16="http://schemas.microsoft.com/office/drawing/2014/main" id="{BE129BAD-ECB1-481F-DAE3-1E171C0BB18C}"/>
                </a:ext>
              </a:extLst>
            </p:cNvPr>
            <p:cNvSpPr/>
            <p:nvPr/>
          </p:nvSpPr>
          <p:spPr>
            <a:xfrm>
              <a:off x="845843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1" name="Freeform 3830">
              <a:extLst>
                <a:ext uri="{FF2B5EF4-FFF2-40B4-BE49-F238E27FC236}">
                  <a16:creationId xmlns:a16="http://schemas.microsoft.com/office/drawing/2014/main" id="{4823A9A5-B751-942E-1F60-527614DEF37B}"/>
                </a:ext>
              </a:extLst>
            </p:cNvPr>
            <p:cNvSpPr/>
            <p:nvPr/>
          </p:nvSpPr>
          <p:spPr>
            <a:xfrm>
              <a:off x="844230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2" name="Freeform 3831">
              <a:extLst>
                <a:ext uri="{FF2B5EF4-FFF2-40B4-BE49-F238E27FC236}">
                  <a16:creationId xmlns:a16="http://schemas.microsoft.com/office/drawing/2014/main" id="{28D5DEC1-1B22-7759-875B-E2062CA4C371}"/>
                </a:ext>
              </a:extLst>
            </p:cNvPr>
            <p:cNvSpPr/>
            <p:nvPr/>
          </p:nvSpPr>
          <p:spPr>
            <a:xfrm>
              <a:off x="846033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3" name="Freeform 3832">
              <a:extLst>
                <a:ext uri="{FF2B5EF4-FFF2-40B4-BE49-F238E27FC236}">
                  <a16:creationId xmlns:a16="http://schemas.microsoft.com/office/drawing/2014/main" id="{952FD9AC-1742-91E3-7DDE-DF696E0F0705}"/>
                </a:ext>
              </a:extLst>
            </p:cNvPr>
            <p:cNvSpPr/>
            <p:nvPr/>
          </p:nvSpPr>
          <p:spPr>
            <a:xfrm>
              <a:off x="844624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4" name="Freeform 3833">
              <a:extLst>
                <a:ext uri="{FF2B5EF4-FFF2-40B4-BE49-F238E27FC236}">
                  <a16:creationId xmlns:a16="http://schemas.microsoft.com/office/drawing/2014/main" id="{42921D05-ED3B-7381-6093-F9A0613362DB}"/>
                </a:ext>
              </a:extLst>
            </p:cNvPr>
            <p:cNvSpPr/>
            <p:nvPr/>
          </p:nvSpPr>
          <p:spPr>
            <a:xfrm>
              <a:off x="846427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5" name="Freeform 3834">
              <a:extLst>
                <a:ext uri="{FF2B5EF4-FFF2-40B4-BE49-F238E27FC236}">
                  <a16:creationId xmlns:a16="http://schemas.microsoft.com/office/drawing/2014/main" id="{15ECCF6E-A0E4-544F-4DE3-BF09D136F1BB}"/>
                </a:ext>
              </a:extLst>
            </p:cNvPr>
            <p:cNvSpPr/>
            <p:nvPr/>
          </p:nvSpPr>
          <p:spPr>
            <a:xfrm>
              <a:off x="844815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6" name="Freeform 3835">
              <a:extLst>
                <a:ext uri="{FF2B5EF4-FFF2-40B4-BE49-F238E27FC236}">
                  <a16:creationId xmlns:a16="http://schemas.microsoft.com/office/drawing/2014/main" id="{B7882BDA-D736-17A3-2BA9-84ED29CC6E81}"/>
                </a:ext>
              </a:extLst>
            </p:cNvPr>
            <p:cNvSpPr/>
            <p:nvPr/>
          </p:nvSpPr>
          <p:spPr>
            <a:xfrm>
              <a:off x="846630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7" name="Freeform 3836">
              <a:extLst>
                <a:ext uri="{FF2B5EF4-FFF2-40B4-BE49-F238E27FC236}">
                  <a16:creationId xmlns:a16="http://schemas.microsoft.com/office/drawing/2014/main" id="{F03B6B8D-D547-D270-37AE-3ED0657AA772}"/>
                </a:ext>
              </a:extLst>
            </p:cNvPr>
            <p:cNvSpPr/>
            <p:nvPr/>
          </p:nvSpPr>
          <p:spPr>
            <a:xfrm>
              <a:off x="845018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8" name="Freeform 3837">
              <a:extLst>
                <a:ext uri="{FF2B5EF4-FFF2-40B4-BE49-F238E27FC236}">
                  <a16:creationId xmlns:a16="http://schemas.microsoft.com/office/drawing/2014/main" id="{D6771DBF-C4EB-EBBD-F475-4AD5DDBC322E}"/>
                </a:ext>
              </a:extLst>
            </p:cNvPr>
            <p:cNvSpPr/>
            <p:nvPr/>
          </p:nvSpPr>
          <p:spPr>
            <a:xfrm>
              <a:off x="846821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29" name="Freeform 3838">
              <a:extLst>
                <a:ext uri="{FF2B5EF4-FFF2-40B4-BE49-F238E27FC236}">
                  <a16:creationId xmlns:a16="http://schemas.microsoft.com/office/drawing/2014/main" id="{DBC7D98B-55C3-69FF-05EF-96FF9156846B}"/>
                </a:ext>
              </a:extLst>
            </p:cNvPr>
            <p:cNvSpPr/>
            <p:nvPr/>
          </p:nvSpPr>
          <p:spPr>
            <a:xfrm>
              <a:off x="845018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0" name="Freeform 3839">
              <a:extLst>
                <a:ext uri="{FF2B5EF4-FFF2-40B4-BE49-F238E27FC236}">
                  <a16:creationId xmlns:a16="http://schemas.microsoft.com/office/drawing/2014/main" id="{5D1F86B8-8564-031C-A622-D3EA6DE1FB8C}"/>
                </a:ext>
              </a:extLst>
            </p:cNvPr>
            <p:cNvSpPr/>
            <p:nvPr/>
          </p:nvSpPr>
          <p:spPr>
            <a:xfrm>
              <a:off x="846821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1" name="Freeform 3840">
              <a:extLst>
                <a:ext uri="{FF2B5EF4-FFF2-40B4-BE49-F238E27FC236}">
                  <a16:creationId xmlns:a16="http://schemas.microsoft.com/office/drawing/2014/main" id="{6095B4F2-2D2F-0188-7001-C1662B322568}"/>
                </a:ext>
              </a:extLst>
            </p:cNvPr>
            <p:cNvSpPr/>
            <p:nvPr/>
          </p:nvSpPr>
          <p:spPr>
            <a:xfrm>
              <a:off x="845221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2" name="Freeform 3841">
              <a:extLst>
                <a:ext uri="{FF2B5EF4-FFF2-40B4-BE49-F238E27FC236}">
                  <a16:creationId xmlns:a16="http://schemas.microsoft.com/office/drawing/2014/main" id="{7044A711-452B-8760-88D4-E835B9E6F5C8}"/>
                </a:ext>
              </a:extLst>
            </p:cNvPr>
            <p:cNvSpPr/>
            <p:nvPr/>
          </p:nvSpPr>
          <p:spPr>
            <a:xfrm>
              <a:off x="84702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3" name="Freeform 3842">
              <a:extLst>
                <a:ext uri="{FF2B5EF4-FFF2-40B4-BE49-F238E27FC236}">
                  <a16:creationId xmlns:a16="http://schemas.microsoft.com/office/drawing/2014/main" id="{F4977B81-0D5C-9AB6-86D5-03427E4522A4}"/>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4" name="Freeform 3843">
              <a:extLst>
                <a:ext uri="{FF2B5EF4-FFF2-40B4-BE49-F238E27FC236}">
                  <a16:creationId xmlns:a16="http://schemas.microsoft.com/office/drawing/2014/main" id="{87F6334C-83C2-9518-F7FA-D1E8746DDF42}"/>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5" name="Freeform 3844">
              <a:extLst>
                <a:ext uri="{FF2B5EF4-FFF2-40B4-BE49-F238E27FC236}">
                  <a16:creationId xmlns:a16="http://schemas.microsoft.com/office/drawing/2014/main" id="{0B6BCC26-34D3-A3DE-C75C-8C820D7D1290}"/>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6" name="Freeform 3845">
              <a:extLst>
                <a:ext uri="{FF2B5EF4-FFF2-40B4-BE49-F238E27FC236}">
                  <a16:creationId xmlns:a16="http://schemas.microsoft.com/office/drawing/2014/main" id="{C3D2DE6D-BE83-BFF0-2516-20F2933DCE1C}"/>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7" name="Freeform 3846">
              <a:extLst>
                <a:ext uri="{FF2B5EF4-FFF2-40B4-BE49-F238E27FC236}">
                  <a16:creationId xmlns:a16="http://schemas.microsoft.com/office/drawing/2014/main" id="{8DFDBE63-F51A-F1D3-3A11-923A14E40C65}"/>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8" name="Freeform 3847">
              <a:extLst>
                <a:ext uri="{FF2B5EF4-FFF2-40B4-BE49-F238E27FC236}">
                  <a16:creationId xmlns:a16="http://schemas.microsoft.com/office/drawing/2014/main" id="{B037A950-39A2-1E3A-12F1-33C35CC51330}"/>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39" name="Freeform 3848">
              <a:extLst>
                <a:ext uri="{FF2B5EF4-FFF2-40B4-BE49-F238E27FC236}">
                  <a16:creationId xmlns:a16="http://schemas.microsoft.com/office/drawing/2014/main" id="{452E4643-8AFB-E0F6-5F45-A91C1AB46850}"/>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0" name="Freeform 3849">
              <a:extLst>
                <a:ext uri="{FF2B5EF4-FFF2-40B4-BE49-F238E27FC236}">
                  <a16:creationId xmlns:a16="http://schemas.microsoft.com/office/drawing/2014/main" id="{814C4286-33AB-9A90-4A34-A8D7ED125191}"/>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1" name="Freeform 3850">
              <a:extLst>
                <a:ext uri="{FF2B5EF4-FFF2-40B4-BE49-F238E27FC236}">
                  <a16:creationId xmlns:a16="http://schemas.microsoft.com/office/drawing/2014/main" id="{6225B828-AF47-AEB2-4EBB-FA75712C29F9}"/>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2" name="Freeform 3851">
              <a:extLst>
                <a:ext uri="{FF2B5EF4-FFF2-40B4-BE49-F238E27FC236}">
                  <a16:creationId xmlns:a16="http://schemas.microsoft.com/office/drawing/2014/main" id="{CEFD415A-0735-8706-878C-0D717CF93F9E}"/>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3" name="Freeform 3852">
              <a:extLst>
                <a:ext uri="{FF2B5EF4-FFF2-40B4-BE49-F238E27FC236}">
                  <a16:creationId xmlns:a16="http://schemas.microsoft.com/office/drawing/2014/main" id="{D32D52B5-FB38-4DFB-A084-8CF91422BCBE}"/>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4" name="Freeform 3853">
              <a:extLst>
                <a:ext uri="{FF2B5EF4-FFF2-40B4-BE49-F238E27FC236}">
                  <a16:creationId xmlns:a16="http://schemas.microsoft.com/office/drawing/2014/main" id="{F6E7DD30-DE0D-E393-CB47-9EC9295C3943}"/>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5" name="Freeform 3854">
              <a:extLst>
                <a:ext uri="{FF2B5EF4-FFF2-40B4-BE49-F238E27FC236}">
                  <a16:creationId xmlns:a16="http://schemas.microsoft.com/office/drawing/2014/main" id="{6A8583E7-D281-2F63-FD07-0262DEB92165}"/>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6" name="Freeform 3855">
              <a:extLst>
                <a:ext uri="{FF2B5EF4-FFF2-40B4-BE49-F238E27FC236}">
                  <a16:creationId xmlns:a16="http://schemas.microsoft.com/office/drawing/2014/main" id="{F20ADD05-15E5-953E-2A92-B330A1200BFE}"/>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7" name="Freeform 3856">
              <a:extLst>
                <a:ext uri="{FF2B5EF4-FFF2-40B4-BE49-F238E27FC236}">
                  <a16:creationId xmlns:a16="http://schemas.microsoft.com/office/drawing/2014/main" id="{E019ABD5-C75B-488A-CC04-CA2782D2B118}"/>
                </a:ext>
              </a:extLst>
            </p:cNvPr>
            <p:cNvSpPr/>
            <p:nvPr/>
          </p:nvSpPr>
          <p:spPr>
            <a:xfrm>
              <a:off x="84659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8" name="Freeform 3857">
              <a:extLst>
                <a:ext uri="{FF2B5EF4-FFF2-40B4-BE49-F238E27FC236}">
                  <a16:creationId xmlns:a16="http://schemas.microsoft.com/office/drawing/2014/main" id="{DFFA6104-8C74-C903-A676-3E6F545DB9DC}"/>
                </a:ext>
              </a:extLst>
            </p:cNvPr>
            <p:cNvSpPr/>
            <p:nvPr/>
          </p:nvSpPr>
          <p:spPr>
            <a:xfrm>
              <a:off x="848395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49" name="Freeform 3858">
              <a:extLst>
                <a:ext uri="{FF2B5EF4-FFF2-40B4-BE49-F238E27FC236}">
                  <a16:creationId xmlns:a16="http://schemas.microsoft.com/office/drawing/2014/main" id="{C0100D7E-F4DA-4667-B084-BA9C513ECD50}"/>
                </a:ext>
              </a:extLst>
            </p:cNvPr>
            <p:cNvSpPr/>
            <p:nvPr/>
          </p:nvSpPr>
          <p:spPr>
            <a:xfrm>
              <a:off x="84659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0" name="Freeform 3859">
              <a:extLst>
                <a:ext uri="{FF2B5EF4-FFF2-40B4-BE49-F238E27FC236}">
                  <a16:creationId xmlns:a16="http://schemas.microsoft.com/office/drawing/2014/main" id="{97AC8588-2F44-15B3-3DC8-A3285D9669BB}"/>
                </a:ext>
              </a:extLst>
            </p:cNvPr>
            <p:cNvSpPr/>
            <p:nvPr/>
          </p:nvSpPr>
          <p:spPr>
            <a:xfrm>
              <a:off x="848395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1" name="Freeform 3860">
              <a:extLst>
                <a:ext uri="{FF2B5EF4-FFF2-40B4-BE49-F238E27FC236}">
                  <a16:creationId xmlns:a16="http://schemas.microsoft.com/office/drawing/2014/main" id="{D3D0F4FE-C892-368A-75A5-525113C270AC}"/>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2" name="Freeform 3861">
              <a:extLst>
                <a:ext uri="{FF2B5EF4-FFF2-40B4-BE49-F238E27FC236}">
                  <a16:creationId xmlns:a16="http://schemas.microsoft.com/office/drawing/2014/main" id="{B61FC565-4BF4-BF32-56AE-8AB56E9980CC}"/>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3" name="Freeform 3862">
              <a:extLst>
                <a:ext uri="{FF2B5EF4-FFF2-40B4-BE49-F238E27FC236}">
                  <a16:creationId xmlns:a16="http://schemas.microsoft.com/office/drawing/2014/main" id="{10796D3A-A635-7CA4-216C-D8B5DF049C9C}"/>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4" name="Freeform 3863">
              <a:extLst>
                <a:ext uri="{FF2B5EF4-FFF2-40B4-BE49-F238E27FC236}">
                  <a16:creationId xmlns:a16="http://schemas.microsoft.com/office/drawing/2014/main" id="{DAD68F90-1BE1-B44B-DA33-7E0EBDBF8D4D}"/>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5" name="Freeform 3864">
              <a:extLst>
                <a:ext uri="{FF2B5EF4-FFF2-40B4-BE49-F238E27FC236}">
                  <a16:creationId xmlns:a16="http://schemas.microsoft.com/office/drawing/2014/main" id="{CA8C347F-FEDE-1674-33DC-0B3831C61256}"/>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6" name="Freeform 3865">
              <a:extLst>
                <a:ext uri="{FF2B5EF4-FFF2-40B4-BE49-F238E27FC236}">
                  <a16:creationId xmlns:a16="http://schemas.microsoft.com/office/drawing/2014/main" id="{ACA18472-461A-C96F-F754-31849935B079}"/>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7" name="Freeform 3866">
              <a:extLst>
                <a:ext uri="{FF2B5EF4-FFF2-40B4-BE49-F238E27FC236}">
                  <a16:creationId xmlns:a16="http://schemas.microsoft.com/office/drawing/2014/main" id="{4DA76F8E-A719-9D3E-12E7-0E2EFD29C00A}"/>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8" name="Freeform 3867">
              <a:extLst>
                <a:ext uri="{FF2B5EF4-FFF2-40B4-BE49-F238E27FC236}">
                  <a16:creationId xmlns:a16="http://schemas.microsoft.com/office/drawing/2014/main" id="{01CE1C5A-B2D6-A784-93C0-975C29B07B39}"/>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59" name="Freeform 3868">
              <a:extLst>
                <a:ext uri="{FF2B5EF4-FFF2-40B4-BE49-F238E27FC236}">
                  <a16:creationId xmlns:a16="http://schemas.microsoft.com/office/drawing/2014/main" id="{8F912FBC-C966-144B-02E3-B4D64B66C77F}"/>
                </a:ext>
              </a:extLst>
            </p:cNvPr>
            <p:cNvSpPr/>
            <p:nvPr/>
          </p:nvSpPr>
          <p:spPr>
            <a:xfrm>
              <a:off x="847367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0" name="Freeform 3869">
              <a:extLst>
                <a:ext uri="{FF2B5EF4-FFF2-40B4-BE49-F238E27FC236}">
                  <a16:creationId xmlns:a16="http://schemas.microsoft.com/office/drawing/2014/main" id="{323735CA-B543-8833-1ED7-085ED4E3B0AA}"/>
                </a:ext>
              </a:extLst>
            </p:cNvPr>
            <p:cNvSpPr/>
            <p:nvPr/>
          </p:nvSpPr>
          <p:spPr>
            <a:xfrm>
              <a:off x="84917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1" name="Freeform 3870">
              <a:extLst>
                <a:ext uri="{FF2B5EF4-FFF2-40B4-BE49-F238E27FC236}">
                  <a16:creationId xmlns:a16="http://schemas.microsoft.com/office/drawing/2014/main" id="{865F62C4-84E0-E965-90FA-5D169F96A638}"/>
                </a:ext>
              </a:extLst>
            </p:cNvPr>
            <p:cNvSpPr/>
            <p:nvPr/>
          </p:nvSpPr>
          <p:spPr>
            <a:xfrm>
              <a:off x="847367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2" name="Freeform 3871">
              <a:extLst>
                <a:ext uri="{FF2B5EF4-FFF2-40B4-BE49-F238E27FC236}">
                  <a16:creationId xmlns:a16="http://schemas.microsoft.com/office/drawing/2014/main" id="{D5BD196A-82ED-DDF2-7044-8CBB7540F354}"/>
                </a:ext>
              </a:extLst>
            </p:cNvPr>
            <p:cNvSpPr/>
            <p:nvPr/>
          </p:nvSpPr>
          <p:spPr>
            <a:xfrm>
              <a:off x="84917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3" name="Freeform 3872">
              <a:extLst>
                <a:ext uri="{FF2B5EF4-FFF2-40B4-BE49-F238E27FC236}">
                  <a16:creationId xmlns:a16="http://schemas.microsoft.com/office/drawing/2014/main" id="{813DC7CF-B2D1-C749-39BF-93E7B208C2A4}"/>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4" name="Freeform 3873">
              <a:extLst>
                <a:ext uri="{FF2B5EF4-FFF2-40B4-BE49-F238E27FC236}">
                  <a16:creationId xmlns:a16="http://schemas.microsoft.com/office/drawing/2014/main" id="{57C0647E-6909-EE68-9E4B-89213C7031D7}"/>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5" name="Freeform 3874">
              <a:extLst>
                <a:ext uri="{FF2B5EF4-FFF2-40B4-BE49-F238E27FC236}">
                  <a16:creationId xmlns:a16="http://schemas.microsoft.com/office/drawing/2014/main" id="{000BEFFE-8377-7BD6-4EEA-57815C85B35D}"/>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6" name="Freeform 3875">
              <a:extLst>
                <a:ext uri="{FF2B5EF4-FFF2-40B4-BE49-F238E27FC236}">
                  <a16:creationId xmlns:a16="http://schemas.microsoft.com/office/drawing/2014/main" id="{22945882-5F16-1E90-2F50-45B81433D53D}"/>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7" name="Freeform 3876">
              <a:extLst>
                <a:ext uri="{FF2B5EF4-FFF2-40B4-BE49-F238E27FC236}">
                  <a16:creationId xmlns:a16="http://schemas.microsoft.com/office/drawing/2014/main" id="{CB576200-BEDE-4748-8AFB-605EBCAAF44E}"/>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8" name="Freeform 3877">
              <a:extLst>
                <a:ext uri="{FF2B5EF4-FFF2-40B4-BE49-F238E27FC236}">
                  <a16:creationId xmlns:a16="http://schemas.microsoft.com/office/drawing/2014/main" id="{185ED3C6-6C8F-6086-8D73-35E028E64B56}"/>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69" name="Freeform 3878">
              <a:extLst>
                <a:ext uri="{FF2B5EF4-FFF2-40B4-BE49-F238E27FC236}">
                  <a16:creationId xmlns:a16="http://schemas.microsoft.com/office/drawing/2014/main" id="{5AA2D9F9-CAF3-A4B2-30CA-655BECFD5470}"/>
                </a:ext>
              </a:extLst>
            </p:cNvPr>
            <p:cNvSpPr/>
            <p:nvPr/>
          </p:nvSpPr>
          <p:spPr>
            <a:xfrm>
              <a:off x="848738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0" name="Freeform 3879">
              <a:extLst>
                <a:ext uri="{FF2B5EF4-FFF2-40B4-BE49-F238E27FC236}">
                  <a16:creationId xmlns:a16="http://schemas.microsoft.com/office/drawing/2014/main" id="{0328AB4A-FA24-C861-DF27-A8BB7AE0D3F8}"/>
                </a:ext>
              </a:extLst>
            </p:cNvPr>
            <p:cNvSpPr/>
            <p:nvPr/>
          </p:nvSpPr>
          <p:spPr>
            <a:xfrm>
              <a:off x="85054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1" name="Freeform 3880">
              <a:extLst>
                <a:ext uri="{FF2B5EF4-FFF2-40B4-BE49-F238E27FC236}">
                  <a16:creationId xmlns:a16="http://schemas.microsoft.com/office/drawing/2014/main" id="{6263027C-F601-7683-E7A0-8354ADE432DA}"/>
                </a:ext>
              </a:extLst>
            </p:cNvPr>
            <p:cNvSpPr/>
            <p:nvPr/>
          </p:nvSpPr>
          <p:spPr>
            <a:xfrm>
              <a:off x="848738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2" name="Freeform 3881">
              <a:extLst>
                <a:ext uri="{FF2B5EF4-FFF2-40B4-BE49-F238E27FC236}">
                  <a16:creationId xmlns:a16="http://schemas.microsoft.com/office/drawing/2014/main" id="{E4741C4D-D476-C197-4C51-DA47F8B46E7B}"/>
                </a:ext>
              </a:extLst>
            </p:cNvPr>
            <p:cNvSpPr/>
            <p:nvPr/>
          </p:nvSpPr>
          <p:spPr>
            <a:xfrm>
              <a:off x="85054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3" name="Freeform 3882">
              <a:extLst>
                <a:ext uri="{FF2B5EF4-FFF2-40B4-BE49-F238E27FC236}">
                  <a16:creationId xmlns:a16="http://schemas.microsoft.com/office/drawing/2014/main" id="{8CE1E08D-3AD6-F6E6-7105-3807C1E8F2D5}"/>
                </a:ext>
              </a:extLst>
            </p:cNvPr>
            <p:cNvSpPr/>
            <p:nvPr/>
          </p:nvSpPr>
          <p:spPr>
            <a:xfrm>
              <a:off x="849131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4" name="Freeform 3883">
              <a:extLst>
                <a:ext uri="{FF2B5EF4-FFF2-40B4-BE49-F238E27FC236}">
                  <a16:creationId xmlns:a16="http://schemas.microsoft.com/office/drawing/2014/main" id="{4F2AD152-B4B8-7EF8-B321-71D2875F3B5F}"/>
                </a:ext>
              </a:extLst>
            </p:cNvPr>
            <p:cNvSpPr/>
            <p:nvPr/>
          </p:nvSpPr>
          <p:spPr>
            <a:xfrm>
              <a:off x="85093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5" name="Freeform 3884">
              <a:extLst>
                <a:ext uri="{FF2B5EF4-FFF2-40B4-BE49-F238E27FC236}">
                  <a16:creationId xmlns:a16="http://schemas.microsoft.com/office/drawing/2014/main" id="{4633F82C-9527-473B-A2CA-0BB1593E043D}"/>
                </a:ext>
              </a:extLst>
            </p:cNvPr>
            <p:cNvSpPr/>
            <p:nvPr/>
          </p:nvSpPr>
          <p:spPr>
            <a:xfrm>
              <a:off x="849131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6" name="Freeform 3885">
              <a:extLst>
                <a:ext uri="{FF2B5EF4-FFF2-40B4-BE49-F238E27FC236}">
                  <a16:creationId xmlns:a16="http://schemas.microsoft.com/office/drawing/2014/main" id="{AD3749A2-73F9-C422-F234-E57F6A26F7FD}"/>
                </a:ext>
              </a:extLst>
            </p:cNvPr>
            <p:cNvSpPr/>
            <p:nvPr/>
          </p:nvSpPr>
          <p:spPr>
            <a:xfrm>
              <a:off x="85093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7" name="Freeform 3886">
              <a:extLst>
                <a:ext uri="{FF2B5EF4-FFF2-40B4-BE49-F238E27FC236}">
                  <a16:creationId xmlns:a16="http://schemas.microsoft.com/office/drawing/2014/main" id="{55A34A05-33D0-B1A7-D895-0440ECACFCD3}"/>
                </a:ext>
              </a:extLst>
            </p:cNvPr>
            <p:cNvSpPr/>
            <p:nvPr/>
          </p:nvSpPr>
          <p:spPr>
            <a:xfrm>
              <a:off x="849322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8" name="Freeform 3887">
              <a:extLst>
                <a:ext uri="{FF2B5EF4-FFF2-40B4-BE49-F238E27FC236}">
                  <a16:creationId xmlns:a16="http://schemas.microsoft.com/office/drawing/2014/main" id="{CE92CCCB-CAF1-76A5-3204-40787DA52ECF}"/>
                </a:ext>
              </a:extLst>
            </p:cNvPr>
            <p:cNvSpPr/>
            <p:nvPr/>
          </p:nvSpPr>
          <p:spPr>
            <a:xfrm>
              <a:off x="85112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79" name="Freeform 3888">
              <a:extLst>
                <a:ext uri="{FF2B5EF4-FFF2-40B4-BE49-F238E27FC236}">
                  <a16:creationId xmlns:a16="http://schemas.microsoft.com/office/drawing/2014/main" id="{AB408632-40BD-0E7F-4A0C-CBE9E8F141A8}"/>
                </a:ext>
              </a:extLst>
            </p:cNvPr>
            <p:cNvSpPr/>
            <p:nvPr/>
          </p:nvSpPr>
          <p:spPr>
            <a:xfrm>
              <a:off x="849525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0" name="Freeform 3889">
              <a:extLst>
                <a:ext uri="{FF2B5EF4-FFF2-40B4-BE49-F238E27FC236}">
                  <a16:creationId xmlns:a16="http://schemas.microsoft.com/office/drawing/2014/main" id="{503E127E-3B77-1291-6B69-4FE25243BF7F}"/>
                </a:ext>
              </a:extLst>
            </p:cNvPr>
            <p:cNvSpPr/>
            <p:nvPr/>
          </p:nvSpPr>
          <p:spPr>
            <a:xfrm>
              <a:off x="851328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1" name="Freeform 3890">
              <a:extLst>
                <a:ext uri="{FF2B5EF4-FFF2-40B4-BE49-F238E27FC236}">
                  <a16:creationId xmlns:a16="http://schemas.microsoft.com/office/drawing/2014/main" id="{D16EA68D-B34F-7419-E73A-98B4048463F7}"/>
                </a:ext>
              </a:extLst>
            </p:cNvPr>
            <p:cNvSpPr/>
            <p:nvPr/>
          </p:nvSpPr>
          <p:spPr>
            <a:xfrm>
              <a:off x="849715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2" name="Freeform 3891">
              <a:extLst>
                <a:ext uri="{FF2B5EF4-FFF2-40B4-BE49-F238E27FC236}">
                  <a16:creationId xmlns:a16="http://schemas.microsoft.com/office/drawing/2014/main" id="{513B1BEB-D8F8-A893-423B-E6769B3D0A6A}"/>
                </a:ext>
              </a:extLst>
            </p:cNvPr>
            <p:cNvSpPr/>
            <p:nvPr/>
          </p:nvSpPr>
          <p:spPr>
            <a:xfrm>
              <a:off x="851531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3" name="Freeform 3892">
              <a:extLst>
                <a:ext uri="{FF2B5EF4-FFF2-40B4-BE49-F238E27FC236}">
                  <a16:creationId xmlns:a16="http://schemas.microsoft.com/office/drawing/2014/main" id="{FF0E5E8C-D67B-FE30-F51B-EF6F32671615}"/>
                </a:ext>
              </a:extLst>
            </p:cNvPr>
            <p:cNvSpPr/>
            <p:nvPr/>
          </p:nvSpPr>
          <p:spPr>
            <a:xfrm>
              <a:off x="850109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4" name="Freeform 3893">
              <a:extLst>
                <a:ext uri="{FF2B5EF4-FFF2-40B4-BE49-F238E27FC236}">
                  <a16:creationId xmlns:a16="http://schemas.microsoft.com/office/drawing/2014/main" id="{36F9D012-585E-2EAC-CA10-F0A533103137}"/>
                </a:ext>
              </a:extLst>
            </p:cNvPr>
            <p:cNvSpPr/>
            <p:nvPr/>
          </p:nvSpPr>
          <p:spPr>
            <a:xfrm>
              <a:off x="85192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5" name="Freeform 3894">
              <a:extLst>
                <a:ext uri="{FF2B5EF4-FFF2-40B4-BE49-F238E27FC236}">
                  <a16:creationId xmlns:a16="http://schemas.microsoft.com/office/drawing/2014/main" id="{2CC24F59-5F19-7E53-42D5-79BBBBF0C0EC}"/>
                </a:ext>
              </a:extLst>
            </p:cNvPr>
            <p:cNvSpPr/>
            <p:nvPr/>
          </p:nvSpPr>
          <p:spPr>
            <a:xfrm>
              <a:off x="850503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6" name="Freeform 3895">
              <a:extLst>
                <a:ext uri="{FF2B5EF4-FFF2-40B4-BE49-F238E27FC236}">
                  <a16:creationId xmlns:a16="http://schemas.microsoft.com/office/drawing/2014/main" id="{62C91F90-D9E2-70A7-D52A-9F75D012E4A8}"/>
                </a:ext>
              </a:extLst>
            </p:cNvPr>
            <p:cNvSpPr/>
            <p:nvPr/>
          </p:nvSpPr>
          <p:spPr>
            <a:xfrm>
              <a:off x="85230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7" name="Freeform 3896">
              <a:extLst>
                <a:ext uri="{FF2B5EF4-FFF2-40B4-BE49-F238E27FC236}">
                  <a16:creationId xmlns:a16="http://schemas.microsoft.com/office/drawing/2014/main" id="{2E15E8E2-CE0D-C0B5-823D-943DCB9EBD66}"/>
                </a:ext>
              </a:extLst>
            </p:cNvPr>
            <p:cNvSpPr/>
            <p:nvPr/>
          </p:nvSpPr>
          <p:spPr>
            <a:xfrm>
              <a:off x="850503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8" name="Freeform 3897">
              <a:extLst>
                <a:ext uri="{FF2B5EF4-FFF2-40B4-BE49-F238E27FC236}">
                  <a16:creationId xmlns:a16="http://schemas.microsoft.com/office/drawing/2014/main" id="{BA0A818D-E695-E681-42D2-72649DD7651D}"/>
                </a:ext>
              </a:extLst>
            </p:cNvPr>
            <p:cNvSpPr/>
            <p:nvPr/>
          </p:nvSpPr>
          <p:spPr>
            <a:xfrm>
              <a:off x="85230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89" name="Freeform 3898">
              <a:extLst>
                <a:ext uri="{FF2B5EF4-FFF2-40B4-BE49-F238E27FC236}">
                  <a16:creationId xmlns:a16="http://schemas.microsoft.com/office/drawing/2014/main" id="{FCDDE268-9213-254E-1134-07901C7B8BD0}"/>
                </a:ext>
              </a:extLst>
            </p:cNvPr>
            <p:cNvSpPr/>
            <p:nvPr/>
          </p:nvSpPr>
          <p:spPr>
            <a:xfrm>
              <a:off x="850693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0" name="Freeform 3899">
              <a:extLst>
                <a:ext uri="{FF2B5EF4-FFF2-40B4-BE49-F238E27FC236}">
                  <a16:creationId xmlns:a16="http://schemas.microsoft.com/office/drawing/2014/main" id="{8996F5FD-2498-5D5F-B16E-2460DD45D8DA}"/>
                </a:ext>
              </a:extLst>
            </p:cNvPr>
            <p:cNvSpPr/>
            <p:nvPr/>
          </p:nvSpPr>
          <p:spPr>
            <a:xfrm>
              <a:off x="85250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1" name="Freeform 3900">
              <a:extLst>
                <a:ext uri="{FF2B5EF4-FFF2-40B4-BE49-F238E27FC236}">
                  <a16:creationId xmlns:a16="http://schemas.microsoft.com/office/drawing/2014/main" id="{5A1A3A19-C9C3-8637-99A1-518DD5AE012B}"/>
                </a:ext>
              </a:extLst>
            </p:cNvPr>
            <p:cNvSpPr/>
            <p:nvPr/>
          </p:nvSpPr>
          <p:spPr>
            <a:xfrm>
              <a:off x="850693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2" name="Freeform 3901">
              <a:extLst>
                <a:ext uri="{FF2B5EF4-FFF2-40B4-BE49-F238E27FC236}">
                  <a16:creationId xmlns:a16="http://schemas.microsoft.com/office/drawing/2014/main" id="{5B4B8BD1-103D-F675-CECA-E9FC027CC586}"/>
                </a:ext>
              </a:extLst>
            </p:cNvPr>
            <p:cNvSpPr/>
            <p:nvPr/>
          </p:nvSpPr>
          <p:spPr>
            <a:xfrm>
              <a:off x="85250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3" name="Freeform 3902">
              <a:extLst>
                <a:ext uri="{FF2B5EF4-FFF2-40B4-BE49-F238E27FC236}">
                  <a16:creationId xmlns:a16="http://schemas.microsoft.com/office/drawing/2014/main" id="{E6EFBDCD-A59A-640E-3B45-8EFA93046084}"/>
                </a:ext>
              </a:extLst>
            </p:cNvPr>
            <p:cNvSpPr/>
            <p:nvPr/>
          </p:nvSpPr>
          <p:spPr>
            <a:xfrm>
              <a:off x="85108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4" name="Freeform 3903">
              <a:extLst>
                <a:ext uri="{FF2B5EF4-FFF2-40B4-BE49-F238E27FC236}">
                  <a16:creationId xmlns:a16="http://schemas.microsoft.com/office/drawing/2014/main" id="{690E17D9-B6E7-0D6D-0E38-3D690A7201B0}"/>
                </a:ext>
              </a:extLst>
            </p:cNvPr>
            <p:cNvSpPr/>
            <p:nvPr/>
          </p:nvSpPr>
          <p:spPr>
            <a:xfrm>
              <a:off x="852902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5" name="Freeform 3904">
              <a:extLst>
                <a:ext uri="{FF2B5EF4-FFF2-40B4-BE49-F238E27FC236}">
                  <a16:creationId xmlns:a16="http://schemas.microsoft.com/office/drawing/2014/main" id="{8138477D-00E8-5768-E861-5623F0617A82}"/>
                </a:ext>
              </a:extLst>
            </p:cNvPr>
            <p:cNvSpPr/>
            <p:nvPr/>
          </p:nvSpPr>
          <p:spPr>
            <a:xfrm>
              <a:off x="85108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6" name="Freeform 3905">
              <a:extLst>
                <a:ext uri="{FF2B5EF4-FFF2-40B4-BE49-F238E27FC236}">
                  <a16:creationId xmlns:a16="http://schemas.microsoft.com/office/drawing/2014/main" id="{D60C21C8-EC61-686E-4FC0-4B26D7BBF4E2}"/>
                </a:ext>
              </a:extLst>
            </p:cNvPr>
            <p:cNvSpPr/>
            <p:nvPr/>
          </p:nvSpPr>
          <p:spPr>
            <a:xfrm>
              <a:off x="852902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7" name="Freeform 3906">
              <a:extLst>
                <a:ext uri="{FF2B5EF4-FFF2-40B4-BE49-F238E27FC236}">
                  <a16:creationId xmlns:a16="http://schemas.microsoft.com/office/drawing/2014/main" id="{40D73322-C742-22C7-05AF-5AE0E0FFF033}"/>
                </a:ext>
              </a:extLst>
            </p:cNvPr>
            <p:cNvSpPr/>
            <p:nvPr/>
          </p:nvSpPr>
          <p:spPr>
            <a:xfrm>
              <a:off x="851290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8" name="Freeform 3907">
              <a:extLst>
                <a:ext uri="{FF2B5EF4-FFF2-40B4-BE49-F238E27FC236}">
                  <a16:creationId xmlns:a16="http://schemas.microsoft.com/office/drawing/2014/main" id="{41C3A04F-3483-7E54-70F0-963A0B607007}"/>
                </a:ext>
              </a:extLst>
            </p:cNvPr>
            <p:cNvSpPr/>
            <p:nvPr/>
          </p:nvSpPr>
          <p:spPr>
            <a:xfrm>
              <a:off x="85309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399" name="Freeform 3908">
              <a:extLst>
                <a:ext uri="{FF2B5EF4-FFF2-40B4-BE49-F238E27FC236}">
                  <a16:creationId xmlns:a16="http://schemas.microsoft.com/office/drawing/2014/main" id="{5CE6F7D0-9B17-892B-B636-748982BFF99E}"/>
                </a:ext>
              </a:extLst>
            </p:cNvPr>
            <p:cNvSpPr/>
            <p:nvPr/>
          </p:nvSpPr>
          <p:spPr>
            <a:xfrm>
              <a:off x="851493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0" name="Freeform 3909">
              <a:extLst>
                <a:ext uri="{FF2B5EF4-FFF2-40B4-BE49-F238E27FC236}">
                  <a16:creationId xmlns:a16="http://schemas.microsoft.com/office/drawing/2014/main" id="{36591D2E-996F-5737-8D19-EE0A02B315C5}"/>
                </a:ext>
              </a:extLst>
            </p:cNvPr>
            <p:cNvSpPr/>
            <p:nvPr/>
          </p:nvSpPr>
          <p:spPr>
            <a:xfrm>
              <a:off x="853296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1" name="Freeform 3910">
              <a:extLst>
                <a:ext uri="{FF2B5EF4-FFF2-40B4-BE49-F238E27FC236}">
                  <a16:creationId xmlns:a16="http://schemas.microsoft.com/office/drawing/2014/main" id="{45626FAF-DB2D-4695-4A85-ACFAD74279FF}"/>
                </a:ext>
              </a:extLst>
            </p:cNvPr>
            <p:cNvSpPr/>
            <p:nvPr/>
          </p:nvSpPr>
          <p:spPr>
            <a:xfrm>
              <a:off x="851671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2" name="Freeform 3911">
              <a:extLst>
                <a:ext uri="{FF2B5EF4-FFF2-40B4-BE49-F238E27FC236}">
                  <a16:creationId xmlns:a16="http://schemas.microsoft.com/office/drawing/2014/main" id="{30B35CBE-9394-6656-973A-8249CEFA4B9B}"/>
                </a:ext>
              </a:extLst>
            </p:cNvPr>
            <p:cNvSpPr/>
            <p:nvPr/>
          </p:nvSpPr>
          <p:spPr>
            <a:xfrm>
              <a:off x="85348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3" name="Freeform 3912">
              <a:extLst>
                <a:ext uri="{FF2B5EF4-FFF2-40B4-BE49-F238E27FC236}">
                  <a16:creationId xmlns:a16="http://schemas.microsoft.com/office/drawing/2014/main" id="{4D062106-1DC9-33A1-9D10-6B1882042EB1}"/>
                </a:ext>
              </a:extLst>
            </p:cNvPr>
            <p:cNvSpPr/>
            <p:nvPr/>
          </p:nvSpPr>
          <p:spPr>
            <a:xfrm>
              <a:off x="85187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4" name="Freeform 3913">
              <a:extLst>
                <a:ext uri="{FF2B5EF4-FFF2-40B4-BE49-F238E27FC236}">
                  <a16:creationId xmlns:a16="http://schemas.microsoft.com/office/drawing/2014/main" id="{547CEF85-5DE8-A2D4-74C0-78FDDEAF3222}"/>
                </a:ext>
              </a:extLst>
            </p:cNvPr>
            <p:cNvSpPr/>
            <p:nvPr/>
          </p:nvSpPr>
          <p:spPr>
            <a:xfrm>
              <a:off x="85367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5" name="Freeform 3914">
              <a:extLst>
                <a:ext uri="{FF2B5EF4-FFF2-40B4-BE49-F238E27FC236}">
                  <a16:creationId xmlns:a16="http://schemas.microsoft.com/office/drawing/2014/main" id="{488F6958-7A22-E5F0-A1A6-C95F3234026D}"/>
                </a:ext>
              </a:extLst>
            </p:cNvPr>
            <p:cNvSpPr/>
            <p:nvPr/>
          </p:nvSpPr>
          <p:spPr>
            <a:xfrm>
              <a:off x="85187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6" name="Freeform 3915">
              <a:extLst>
                <a:ext uri="{FF2B5EF4-FFF2-40B4-BE49-F238E27FC236}">
                  <a16:creationId xmlns:a16="http://schemas.microsoft.com/office/drawing/2014/main" id="{0F0A642C-9019-B801-AFE4-8557343EAA5B}"/>
                </a:ext>
              </a:extLst>
            </p:cNvPr>
            <p:cNvSpPr/>
            <p:nvPr/>
          </p:nvSpPr>
          <p:spPr>
            <a:xfrm>
              <a:off x="85367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7" name="Freeform 3916">
              <a:extLst>
                <a:ext uri="{FF2B5EF4-FFF2-40B4-BE49-F238E27FC236}">
                  <a16:creationId xmlns:a16="http://schemas.microsoft.com/office/drawing/2014/main" id="{3331120E-CB1B-74EE-F6BE-8EDBA6E31B4D}"/>
                </a:ext>
              </a:extLst>
            </p:cNvPr>
            <p:cNvSpPr/>
            <p:nvPr/>
          </p:nvSpPr>
          <p:spPr>
            <a:xfrm>
              <a:off x="85206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8" name="Freeform 3917">
              <a:extLst>
                <a:ext uri="{FF2B5EF4-FFF2-40B4-BE49-F238E27FC236}">
                  <a16:creationId xmlns:a16="http://schemas.microsoft.com/office/drawing/2014/main" id="{26BAC5AC-139B-DF1A-5D2E-62F0304AFE23}"/>
                </a:ext>
              </a:extLst>
            </p:cNvPr>
            <p:cNvSpPr/>
            <p:nvPr/>
          </p:nvSpPr>
          <p:spPr>
            <a:xfrm>
              <a:off x="853880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09" name="Freeform 3918">
              <a:extLst>
                <a:ext uri="{FF2B5EF4-FFF2-40B4-BE49-F238E27FC236}">
                  <a16:creationId xmlns:a16="http://schemas.microsoft.com/office/drawing/2014/main" id="{239F216C-E5BF-5B8B-7728-A7023B68014F}"/>
                </a:ext>
              </a:extLst>
            </p:cNvPr>
            <p:cNvSpPr/>
            <p:nvPr/>
          </p:nvSpPr>
          <p:spPr>
            <a:xfrm>
              <a:off x="85206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0" name="Freeform 3919">
              <a:extLst>
                <a:ext uri="{FF2B5EF4-FFF2-40B4-BE49-F238E27FC236}">
                  <a16:creationId xmlns:a16="http://schemas.microsoft.com/office/drawing/2014/main" id="{71884C81-C26F-40BE-5D4A-B6AFAB12A387}"/>
                </a:ext>
              </a:extLst>
            </p:cNvPr>
            <p:cNvSpPr/>
            <p:nvPr/>
          </p:nvSpPr>
          <p:spPr>
            <a:xfrm>
              <a:off x="853880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1" name="Freeform 3920">
              <a:extLst>
                <a:ext uri="{FF2B5EF4-FFF2-40B4-BE49-F238E27FC236}">
                  <a16:creationId xmlns:a16="http://schemas.microsoft.com/office/drawing/2014/main" id="{48E42CB1-C057-8940-5A54-EF6965CA0F04}"/>
                </a:ext>
              </a:extLst>
            </p:cNvPr>
            <p:cNvSpPr/>
            <p:nvPr/>
          </p:nvSpPr>
          <p:spPr>
            <a:xfrm>
              <a:off x="852268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2" name="Freeform 3921">
              <a:extLst>
                <a:ext uri="{FF2B5EF4-FFF2-40B4-BE49-F238E27FC236}">
                  <a16:creationId xmlns:a16="http://schemas.microsoft.com/office/drawing/2014/main" id="{352E85FE-9B6D-617D-92F8-88AF168FC624}"/>
                </a:ext>
              </a:extLst>
            </p:cNvPr>
            <p:cNvSpPr/>
            <p:nvPr/>
          </p:nvSpPr>
          <p:spPr>
            <a:xfrm>
              <a:off x="85407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3" name="Freeform 3922">
              <a:extLst>
                <a:ext uri="{FF2B5EF4-FFF2-40B4-BE49-F238E27FC236}">
                  <a16:creationId xmlns:a16="http://schemas.microsoft.com/office/drawing/2014/main" id="{425EC2E0-B097-3D47-B0C0-057CE55517C6}"/>
                </a:ext>
              </a:extLst>
            </p:cNvPr>
            <p:cNvSpPr/>
            <p:nvPr/>
          </p:nvSpPr>
          <p:spPr>
            <a:xfrm>
              <a:off x="852471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4" name="Freeform 3923">
              <a:extLst>
                <a:ext uri="{FF2B5EF4-FFF2-40B4-BE49-F238E27FC236}">
                  <a16:creationId xmlns:a16="http://schemas.microsoft.com/office/drawing/2014/main" id="{6301F12E-A1DF-DB9A-B91C-ADFDFCCCC2CC}"/>
                </a:ext>
              </a:extLst>
            </p:cNvPr>
            <p:cNvSpPr/>
            <p:nvPr/>
          </p:nvSpPr>
          <p:spPr>
            <a:xfrm>
              <a:off x="85427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5" name="Freeform 3924">
              <a:extLst>
                <a:ext uri="{FF2B5EF4-FFF2-40B4-BE49-F238E27FC236}">
                  <a16:creationId xmlns:a16="http://schemas.microsoft.com/office/drawing/2014/main" id="{7F3BD8A2-9762-BB52-2C94-1666838C5038}"/>
                </a:ext>
              </a:extLst>
            </p:cNvPr>
            <p:cNvSpPr/>
            <p:nvPr/>
          </p:nvSpPr>
          <p:spPr>
            <a:xfrm>
              <a:off x="852471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6" name="Freeform 3925">
              <a:extLst>
                <a:ext uri="{FF2B5EF4-FFF2-40B4-BE49-F238E27FC236}">
                  <a16:creationId xmlns:a16="http://schemas.microsoft.com/office/drawing/2014/main" id="{FC637B99-AAD9-4C12-2E4F-C5B1104F1071}"/>
                </a:ext>
              </a:extLst>
            </p:cNvPr>
            <p:cNvSpPr/>
            <p:nvPr/>
          </p:nvSpPr>
          <p:spPr>
            <a:xfrm>
              <a:off x="85427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7" name="Freeform 3926">
              <a:extLst>
                <a:ext uri="{FF2B5EF4-FFF2-40B4-BE49-F238E27FC236}">
                  <a16:creationId xmlns:a16="http://schemas.microsoft.com/office/drawing/2014/main" id="{ED4A1DD6-617C-3161-66DB-4DC9D71EFAF4}"/>
                </a:ext>
              </a:extLst>
            </p:cNvPr>
            <p:cNvSpPr/>
            <p:nvPr/>
          </p:nvSpPr>
          <p:spPr>
            <a:xfrm>
              <a:off x="852661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8" name="Freeform 3927">
              <a:extLst>
                <a:ext uri="{FF2B5EF4-FFF2-40B4-BE49-F238E27FC236}">
                  <a16:creationId xmlns:a16="http://schemas.microsoft.com/office/drawing/2014/main" id="{3CDEE4AC-6F7B-7BB8-100B-F7BEB8885348}"/>
                </a:ext>
              </a:extLst>
            </p:cNvPr>
            <p:cNvSpPr/>
            <p:nvPr/>
          </p:nvSpPr>
          <p:spPr>
            <a:xfrm>
              <a:off x="85446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19" name="Freeform 3928">
              <a:extLst>
                <a:ext uri="{FF2B5EF4-FFF2-40B4-BE49-F238E27FC236}">
                  <a16:creationId xmlns:a16="http://schemas.microsoft.com/office/drawing/2014/main" id="{D3848644-775C-EC2C-BE01-C37BD87D7A60}"/>
                </a:ext>
              </a:extLst>
            </p:cNvPr>
            <p:cNvSpPr/>
            <p:nvPr/>
          </p:nvSpPr>
          <p:spPr>
            <a:xfrm>
              <a:off x="85304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0" name="Freeform 3929">
              <a:extLst>
                <a:ext uri="{FF2B5EF4-FFF2-40B4-BE49-F238E27FC236}">
                  <a16:creationId xmlns:a16="http://schemas.microsoft.com/office/drawing/2014/main" id="{FCE600D8-80B8-F28E-9162-B316148CFF0D}"/>
                </a:ext>
              </a:extLst>
            </p:cNvPr>
            <p:cNvSpPr/>
            <p:nvPr/>
          </p:nvSpPr>
          <p:spPr>
            <a:xfrm>
              <a:off x="854858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1" name="Freeform 3930">
              <a:extLst>
                <a:ext uri="{FF2B5EF4-FFF2-40B4-BE49-F238E27FC236}">
                  <a16:creationId xmlns:a16="http://schemas.microsoft.com/office/drawing/2014/main" id="{D01C18AE-2F7F-02A0-8EB1-7E5E6B734D90}"/>
                </a:ext>
              </a:extLst>
            </p:cNvPr>
            <p:cNvSpPr/>
            <p:nvPr/>
          </p:nvSpPr>
          <p:spPr>
            <a:xfrm>
              <a:off x="853448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2" name="Freeform 3931">
              <a:extLst>
                <a:ext uri="{FF2B5EF4-FFF2-40B4-BE49-F238E27FC236}">
                  <a16:creationId xmlns:a16="http://schemas.microsoft.com/office/drawing/2014/main" id="{7A7748FF-5B5E-104E-8707-8508601DF3B9}"/>
                </a:ext>
              </a:extLst>
            </p:cNvPr>
            <p:cNvSpPr/>
            <p:nvPr/>
          </p:nvSpPr>
          <p:spPr>
            <a:xfrm>
              <a:off x="8552517"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3" name="Freeform 3932">
              <a:extLst>
                <a:ext uri="{FF2B5EF4-FFF2-40B4-BE49-F238E27FC236}">
                  <a16:creationId xmlns:a16="http://schemas.microsoft.com/office/drawing/2014/main" id="{711FF13C-F89B-9740-CC51-BC18B307FCB4}"/>
                </a:ext>
              </a:extLst>
            </p:cNvPr>
            <p:cNvSpPr/>
            <p:nvPr/>
          </p:nvSpPr>
          <p:spPr>
            <a:xfrm>
              <a:off x="8536392"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4" name="Freeform 3933">
              <a:extLst>
                <a:ext uri="{FF2B5EF4-FFF2-40B4-BE49-F238E27FC236}">
                  <a16:creationId xmlns:a16="http://schemas.microsoft.com/office/drawing/2014/main" id="{88DA2624-B55C-14F5-4A06-BC33803935D5}"/>
                </a:ext>
              </a:extLst>
            </p:cNvPr>
            <p:cNvSpPr/>
            <p:nvPr/>
          </p:nvSpPr>
          <p:spPr>
            <a:xfrm>
              <a:off x="8554422"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5" name="Freeform 3934">
              <a:extLst>
                <a:ext uri="{FF2B5EF4-FFF2-40B4-BE49-F238E27FC236}">
                  <a16:creationId xmlns:a16="http://schemas.microsoft.com/office/drawing/2014/main" id="{0ED394D0-65EB-D813-B6EF-FC2A23CC27D2}"/>
                </a:ext>
              </a:extLst>
            </p:cNvPr>
            <p:cNvSpPr/>
            <p:nvPr/>
          </p:nvSpPr>
          <p:spPr>
            <a:xfrm>
              <a:off x="854032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6" name="Freeform 3935">
              <a:extLst>
                <a:ext uri="{FF2B5EF4-FFF2-40B4-BE49-F238E27FC236}">
                  <a16:creationId xmlns:a16="http://schemas.microsoft.com/office/drawing/2014/main" id="{8D33C8B4-E472-C069-9D3F-68BB136BEEDC}"/>
                </a:ext>
              </a:extLst>
            </p:cNvPr>
            <p:cNvSpPr/>
            <p:nvPr/>
          </p:nvSpPr>
          <p:spPr>
            <a:xfrm>
              <a:off x="855835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7" name="Freeform 3936">
              <a:extLst>
                <a:ext uri="{FF2B5EF4-FFF2-40B4-BE49-F238E27FC236}">
                  <a16:creationId xmlns:a16="http://schemas.microsoft.com/office/drawing/2014/main" id="{CC0EBA40-81D4-845D-EFAC-1797C941F7EC}"/>
                </a:ext>
              </a:extLst>
            </p:cNvPr>
            <p:cNvSpPr/>
            <p:nvPr/>
          </p:nvSpPr>
          <p:spPr>
            <a:xfrm>
              <a:off x="854032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8" name="Freeform 3937">
              <a:extLst>
                <a:ext uri="{FF2B5EF4-FFF2-40B4-BE49-F238E27FC236}">
                  <a16:creationId xmlns:a16="http://schemas.microsoft.com/office/drawing/2014/main" id="{5E645E07-CD8A-E441-2151-BA4813825408}"/>
                </a:ext>
              </a:extLst>
            </p:cNvPr>
            <p:cNvSpPr/>
            <p:nvPr/>
          </p:nvSpPr>
          <p:spPr>
            <a:xfrm>
              <a:off x="855835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29" name="Freeform 3938">
              <a:extLst>
                <a:ext uri="{FF2B5EF4-FFF2-40B4-BE49-F238E27FC236}">
                  <a16:creationId xmlns:a16="http://schemas.microsoft.com/office/drawing/2014/main" id="{66643E33-3DBA-FE18-D7AC-CA4B37AEABE9}"/>
                </a:ext>
              </a:extLst>
            </p:cNvPr>
            <p:cNvSpPr/>
            <p:nvPr/>
          </p:nvSpPr>
          <p:spPr>
            <a:xfrm>
              <a:off x="854426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0" name="Freeform 3939">
              <a:extLst>
                <a:ext uri="{FF2B5EF4-FFF2-40B4-BE49-F238E27FC236}">
                  <a16:creationId xmlns:a16="http://schemas.microsoft.com/office/drawing/2014/main" id="{64A66161-D18B-AE50-30CD-66869A920F03}"/>
                </a:ext>
              </a:extLst>
            </p:cNvPr>
            <p:cNvSpPr/>
            <p:nvPr/>
          </p:nvSpPr>
          <p:spPr>
            <a:xfrm>
              <a:off x="8562294"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1" name="Freeform 3940">
              <a:extLst>
                <a:ext uri="{FF2B5EF4-FFF2-40B4-BE49-F238E27FC236}">
                  <a16:creationId xmlns:a16="http://schemas.microsoft.com/office/drawing/2014/main" id="{E61CF20C-A9B2-5954-6187-E099329F3258}"/>
                </a:ext>
              </a:extLst>
            </p:cNvPr>
            <p:cNvSpPr/>
            <p:nvPr/>
          </p:nvSpPr>
          <p:spPr>
            <a:xfrm>
              <a:off x="854820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2" name="Freeform 3941">
              <a:extLst>
                <a:ext uri="{FF2B5EF4-FFF2-40B4-BE49-F238E27FC236}">
                  <a16:creationId xmlns:a16="http://schemas.microsoft.com/office/drawing/2014/main" id="{E3A794DE-06AF-5503-B4A1-5209B740F2D4}"/>
                </a:ext>
              </a:extLst>
            </p:cNvPr>
            <p:cNvSpPr/>
            <p:nvPr/>
          </p:nvSpPr>
          <p:spPr>
            <a:xfrm>
              <a:off x="856623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3" name="Freeform 3942">
              <a:extLst>
                <a:ext uri="{FF2B5EF4-FFF2-40B4-BE49-F238E27FC236}">
                  <a16:creationId xmlns:a16="http://schemas.microsoft.com/office/drawing/2014/main" id="{F3CE0DCB-A257-004E-4E41-AB0E82355C20}"/>
                </a:ext>
              </a:extLst>
            </p:cNvPr>
            <p:cNvSpPr/>
            <p:nvPr/>
          </p:nvSpPr>
          <p:spPr>
            <a:xfrm>
              <a:off x="8550105"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4" name="Freeform 3943">
              <a:extLst>
                <a:ext uri="{FF2B5EF4-FFF2-40B4-BE49-F238E27FC236}">
                  <a16:creationId xmlns:a16="http://schemas.microsoft.com/office/drawing/2014/main" id="{2C6D5DE7-5547-E753-5D76-05219B8BE38F}"/>
                </a:ext>
              </a:extLst>
            </p:cNvPr>
            <p:cNvSpPr/>
            <p:nvPr/>
          </p:nvSpPr>
          <p:spPr>
            <a:xfrm>
              <a:off x="8568134"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5" name="Freeform 3944">
              <a:extLst>
                <a:ext uri="{FF2B5EF4-FFF2-40B4-BE49-F238E27FC236}">
                  <a16:creationId xmlns:a16="http://schemas.microsoft.com/office/drawing/2014/main" id="{C0D5DBD1-111B-201E-3472-3337A4C77E44}"/>
                </a:ext>
              </a:extLst>
            </p:cNvPr>
            <p:cNvSpPr/>
            <p:nvPr/>
          </p:nvSpPr>
          <p:spPr>
            <a:xfrm>
              <a:off x="8552136"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6" name="Freeform 3945">
              <a:extLst>
                <a:ext uri="{FF2B5EF4-FFF2-40B4-BE49-F238E27FC236}">
                  <a16:creationId xmlns:a16="http://schemas.microsoft.com/office/drawing/2014/main" id="{60531693-4DEC-E178-93A2-326A1FB5FDDF}"/>
                </a:ext>
              </a:extLst>
            </p:cNvPr>
            <p:cNvSpPr/>
            <p:nvPr/>
          </p:nvSpPr>
          <p:spPr>
            <a:xfrm>
              <a:off x="8570166"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7" name="Freeform 3946">
              <a:extLst>
                <a:ext uri="{FF2B5EF4-FFF2-40B4-BE49-F238E27FC236}">
                  <a16:creationId xmlns:a16="http://schemas.microsoft.com/office/drawing/2014/main" id="{5E5844C9-752F-91CA-8A28-64C228FA056A}"/>
                </a:ext>
              </a:extLst>
            </p:cNvPr>
            <p:cNvSpPr/>
            <p:nvPr/>
          </p:nvSpPr>
          <p:spPr>
            <a:xfrm>
              <a:off x="8552136"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8" name="Freeform 3947">
              <a:extLst>
                <a:ext uri="{FF2B5EF4-FFF2-40B4-BE49-F238E27FC236}">
                  <a16:creationId xmlns:a16="http://schemas.microsoft.com/office/drawing/2014/main" id="{D046F85A-86A2-6303-BF67-2ACF637943AF}"/>
                </a:ext>
              </a:extLst>
            </p:cNvPr>
            <p:cNvSpPr/>
            <p:nvPr/>
          </p:nvSpPr>
          <p:spPr>
            <a:xfrm>
              <a:off x="8570166"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39" name="Freeform 3948">
              <a:extLst>
                <a:ext uri="{FF2B5EF4-FFF2-40B4-BE49-F238E27FC236}">
                  <a16:creationId xmlns:a16="http://schemas.microsoft.com/office/drawing/2014/main" id="{E7DC6DC1-3D59-D806-0018-85AAD5D1E749}"/>
                </a:ext>
              </a:extLst>
            </p:cNvPr>
            <p:cNvSpPr/>
            <p:nvPr/>
          </p:nvSpPr>
          <p:spPr>
            <a:xfrm>
              <a:off x="8554041"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0" name="Freeform 3949">
              <a:extLst>
                <a:ext uri="{FF2B5EF4-FFF2-40B4-BE49-F238E27FC236}">
                  <a16:creationId xmlns:a16="http://schemas.microsoft.com/office/drawing/2014/main" id="{2C2D713E-08FD-413D-71C5-C4C201ADF68F}"/>
                </a:ext>
              </a:extLst>
            </p:cNvPr>
            <p:cNvSpPr/>
            <p:nvPr/>
          </p:nvSpPr>
          <p:spPr>
            <a:xfrm>
              <a:off x="857207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1" name="Freeform 3950">
              <a:extLst>
                <a:ext uri="{FF2B5EF4-FFF2-40B4-BE49-F238E27FC236}">
                  <a16:creationId xmlns:a16="http://schemas.microsoft.com/office/drawing/2014/main" id="{98E481FE-2DFD-1476-3C19-76CA745CBF78}"/>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2" name="Freeform 3951">
              <a:extLst>
                <a:ext uri="{FF2B5EF4-FFF2-40B4-BE49-F238E27FC236}">
                  <a16:creationId xmlns:a16="http://schemas.microsoft.com/office/drawing/2014/main" id="{FAED0B0A-4446-690D-7452-74132D38C0CD}"/>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3" name="Freeform 3952">
              <a:extLst>
                <a:ext uri="{FF2B5EF4-FFF2-40B4-BE49-F238E27FC236}">
                  <a16:creationId xmlns:a16="http://schemas.microsoft.com/office/drawing/2014/main" id="{29E86CBD-7439-819E-B2EA-CAF4CF6A64F5}"/>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4" name="Freeform 3953">
              <a:extLst>
                <a:ext uri="{FF2B5EF4-FFF2-40B4-BE49-F238E27FC236}">
                  <a16:creationId xmlns:a16="http://schemas.microsoft.com/office/drawing/2014/main" id="{EA036AD5-238A-4E74-9765-CD024AED7F79}"/>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5" name="Freeform 3954">
              <a:extLst>
                <a:ext uri="{FF2B5EF4-FFF2-40B4-BE49-F238E27FC236}">
                  <a16:creationId xmlns:a16="http://schemas.microsoft.com/office/drawing/2014/main" id="{AD91E6C0-63C0-2E9E-1E2D-7F1FE1A37C71}"/>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6" name="Freeform 3955">
              <a:extLst>
                <a:ext uri="{FF2B5EF4-FFF2-40B4-BE49-F238E27FC236}">
                  <a16:creationId xmlns:a16="http://schemas.microsoft.com/office/drawing/2014/main" id="{77FC5EC9-D82D-2248-CBF3-98541D995102}"/>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7" name="Freeform 3956">
              <a:extLst>
                <a:ext uri="{FF2B5EF4-FFF2-40B4-BE49-F238E27FC236}">
                  <a16:creationId xmlns:a16="http://schemas.microsoft.com/office/drawing/2014/main" id="{037FEF4E-9EBA-4E01-7BFC-BAF5B44F38C9}"/>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8" name="Freeform 3957">
              <a:extLst>
                <a:ext uri="{FF2B5EF4-FFF2-40B4-BE49-F238E27FC236}">
                  <a16:creationId xmlns:a16="http://schemas.microsoft.com/office/drawing/2014/main" id="{C506DEAD-7AA1-BAA4-64E8-E5C0F810CEDF}"/>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49" name="Freeform 3958">
              <a:extLst>
                <a:ext uri="{FF2B5EF4-FFF2-40B4-BE49-F238E27FC236}">
                  <a16:creationId xmlns:a16="http://schemas.microsoft.com/office/drawing/2014/main" id="{EB543E1C-BF12-7A13-1B69-4179AFBD2F95}"/>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0" name="Freeform 3959">
              <a:extLst>
                <a:ext uri="{FF2B5EF4-FFF2-40B4-BE49-F238E27FC236}">
                  <a16:creationId xmlns:a16="http://schemas.microsoft.com/office/drawing/2014/main" id="{F9CA7BC1-EEF9-7CE1-7E7B-82093B55B7A0}"/>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1" name="Freeform 3960">
              <a:extLst>
                <a:ext uri="{FF2B5EF4-FFF2-40B4-BE49-F238E27FC236}">
                  <a16:creationId xmlns:a16="http://schemas.microsoft.com/office/drawing/2014/main" id="{955EC8BE-D80F-E902-C9FC-D47EB34743D2}"/>
                </a:ext>
              </a:extLst>
            </p:cNvPr>
            <p:cNvSpPr/>
            <p:nvPr/>
          </p:nvSpPr>
          <p:spPr>
            <a:xfrm>
              <a:off x="856775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2" name="Freeform 3961">
              <a:extLst>
                <a:ext uri="{FF2B5EF4-FFF2-40B4-BE49-F238E27FC236}">
                  <a16:creationId xmlns:a16="http://schemas.microsoft.com/office/drawing/2014/main" id="{4FB3FD71-EB88-60AA-4692-FE9C2AA344C4}"/>
                </a:ext>
              </a:extLst>
            </p:cNvPr>
            <p:cNvSpPr/>
            <p:nvPr/>
          </p:nvSpPr>
          <p:spPr>
            <a:xfrm>
              <a:off x="858578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3" name="Freeform 3962">
              <a:extLst>
                <a:ext uri="{FF2B5EF4-FFF2-40B4-BE49-F238E27FC236}">
                  <a16:creationId xmlns:a16="http://schemas.microsoft.com/office/drawing/2014/main" id="{9F72B894-B34B-4A3C-99F1-E2A7D58662AB}"/>
                </a:ext>
              </a:extLst>
            </p:cNvPr>
            <p:cNvSpPr/>
            <p:nvPr/>
          </p:nvSpPr>
          <p:spPr>
            <a:xfrm>
              <a:off x="856775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4" name="Freeform 3963">
              <a:extLst>
                <a:ext uri="{FF2B5EF4-FFF2-40B4-BE49-F238E27FC236}">
                  <a16:creationId xmlns:a16="http://schemas.microsoft.com/office/drawing/2014/main" id="{527BBDFC-7E5D-DB1D-1FDB-E0474BAF1FB0}"/>
                </a:ext>
              </a:extLst>
            </p:cNvPr>
            <p:cNvSpPr/>
            <p:nvPr/>
          </p:nvSpPr>
          <p:spPr>
            <a:xfrm>
              <a:off x="858578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5" name="Freeform 3964">
              <a:extLst>
                <a:ext uri="{FF2B5EF4-FFF2-40B4-BE49-F238E27FC236}">
                  <a16:creationId xmlns:a16="http://schemas.microsoft.com/office/drawing/2014/main" id="{57ECE56F-1663-422F-940B-0B9323DCEFBB}"/>
                </a:ext>
              </a:extLst>
            </p:cNvPr>
            <p:cNvSpPr/>
            <p:nvPr/>
          </p:nvSpPr>
          <p:spPr>
            <a:xfrm>
              <a:off x="8571689"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6" name="Freeform 3965">
              <a:extLst>
                <a:ext uri="{FF2B5EF4-FFF2-40B4-BE49-F238E27FC236}">
                  <a16:creationId xmlns:a16="http://schemas.microsoft.com/office/drawing/2014/main" id="{BB691306-B9F7-EAEC-0909-0D738E3A9867}"/>
                </a:ext>
              </a:extLst>
            </p:cNvPr>
            <p:cNvSpPr/>
            <p:nvPr/>
          </p:nvSpPr>
          <p:spPr>
            <a:xfrm>
              <a:off x="858971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7" name="Freeform 3966">
              <a:extLst>
                <a:ext uri="{FF2B5EF4-FFF2-40B4-BE49-F238E27FC236}">
                  <a16:creationId xmlns:a16="http://schemas.microsoft.com/office/drawing/2014/main" id="{7B601944-6B34-2680-C995-62E6CE51D541}"/>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8" name="Freeform 3967">
              <a:extLst>
                <a:ext uri="{FF2B5EF4-FFF2-40B4-BE49-F238E27FC236}">
                  <a16:creationId xmlns:a16="http://schemas.microsoft.com/office/drawing/2014/main" id="{0A2FB540-16E1-308F-4E12-CAE711071F0F}"/>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59" name="Freeform 3968">
              <a:extLst>
                <a:ext uri="{FF2B5EF4-FFF2-40B4-BE49-F238E27FC236}">
                  <a16:creationId xmlns:a16="http://schemas.microsoft.com/office/drawing/2014/main" id="{584D63FC-F43F-5230-AFD2-1BE4389B1D4F}"/>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0" name="Freeform 3969">
              <a:extLst>
                <a:ext uri="{FF2B5EF4-FFF2-40B4-BE49-F238E27FC236}">
                  <a16:creationId xmlns:a16="http://schemas.microsoft.com/office/drawing/2014/main" id="{36888E69-D99E-DBCB-F796-25DA5A396752}"/>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1" name="Freeform 3970">
              <a:extLst>
                <a:ext uri="{FF2B5EF4-FFF2-40B4-BE49-F238E27FC236}">
                  <a16:creationId xmlns:a16="http://schemas.microsoft.com/office/drawing/2014/main" id="{AD34D5E5-FFEF-30AE-B22E-C15C63F5D09D}"/>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2" name="Freeform 3971">
              <a:extLst>
                <a:ext uri="{FF2B5EF4-FFF2-40B4-BE49-F238E27FC236}">
                  <a16:creationId xmlns:a16="http://schemas.microsoft.com/office/drawing/2014/main" id="{8DC05621-BC9C-7B2E-F580-B984B818D5B8}"/>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3" name="Freeform 3972">
              <a:extLst>
                <a:ext uri="{FF2B5EF4-FFF2-40B4-BE49-F238E27FC236}">
                  <a16:creationId xmlns:a16="http://schemas.microsoft.com/office/drawing/2014/main" id="{D305B03E-E8B1-2A8D-8F50-15639CB9719F}"/>
                </a:ext>
              </a:extLst>
            </p:cNvPr>
            <p:cNvSpPr/>
            <p:nvPr/>
          </p:nvSpPr>
          <p:spPr>
            <a:xfrm>
              <a:off x="857753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4" name="Freeform 3973">
              <a:extLst>
                <a:ext uri="{FF2B5EF4-FFF2-40B4-BE49-F238E27FC236}">
                  <a16:creationId xmlns:a16="http://schemas.microsoft.com/office/drawing/2014/main" id="{4D99A9C4-8719-DF2E-EBAA-C070FDC23587}"/>
                </a:ext>
              </a:extLst>
            </p:cNvPr>
            <p:cNvSpPr/>
            <p:nvPr/>
          </p:nvSpPr>
          <p:spPr>
            <a:xfrm>
              <a:off x="859555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5" name="Freeform 3974">
              <a:extLst>
                <a:ext uri="{FF2B5EF4-FFF2-40B4-BE49-F238E27FC236}">
                  <a16:creationId xmlns:a16="http://schemas.microsoft.com/office/drawing/2014/main" id="{75F68E5B-B6C0-8AC5-55BA-98084529ABE4}"/>
                </a:ext>
              </a:extLst>
            </p:cNvPr>
            <p:cNvSpPr/>
            <p:nvPr/>
          </p:nvSpPr>
          <p:spPr>
            <a:xfrm>
              <a:off x="857943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6" name="Freeform 3975">
              <a:extLst>
                <a:ext uri="{FF2B5EF4-FFF2-40B4-BE49-F238E27FC236}">
                  <a16:creationId xmlns:a16="http://schemas.microsoft.com/office/drawing/2014/main" id="{0D8D51D1-3E9E-E292-00DD-988EBBCF3916}"/>
                </a:ext>
              </a:extLst>
            </p:cNvPr>
            <p:cNvSpPr/>
            <p:nvPr/>
          </p:nvSpPr>
          <p:spPr>
            <a:xfrm>
              <a:off x="8597591"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7" name="Freeform 3976">
              <a:extLst>
                <a:ext uri="{FF2B5EF4-FFF2-40B4-BE49-F238E27FC236}">
                  <a16:creationId xmlns:a16="http://schemas.microsoft.com/office/drawing/2014/main" id="{445D045E-716D-582F-62D5-EB3C487CF023}"/>
                </a:ext>
              </a:extLst>
            </p:cNvPr>
            <p:cNvSpPr/>
            <p:nvPr/>
          </p:nvSpPr>
          <p:spPr>
            <a:xfrm>
              <a:off x="858743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8" name="Freeform 3977">
              <a:extLst>
                <a:ext uri="{FF2B5EF4-FFF2-40B4-BE49-F238E27FC236}">
                  <a16:creationId xmlns:a16="http://schemas.microsoft.com/office/drawing/2014/main" id="{664C90CA-A5AF-ACA6-5669-409196E08CA6}"/>
                </a:ext>
              </a:extLst>
            </p:cNvPr>
            <p:cNvSpPr/>
            <p:nvPr/>
          </p:nvSpPr>
          <p:spPr>
            <a:xfrm>
              <a:off x="860546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69" name="Freeform 3978">
              <a:extLst>
                <a:ext uri="{FF2B5EF4-FFF2-40B4-BE49-F238E27FC236}">
                  <a16:creationId xmlns:a16="http://schemas.microsoft.com/office/drawing/2014/main" id="{4DA7B650-4FE5-9367-15BC-4FC85EF4F430}"/>
                </a:ext>
              </a:extLst>
            </p:cNvPr>
            <p:cNvSpPr/>
            <p:nvPr/>
          </p:nvSpPr>
          <p:spPr>
            <a:xfrm>
              <a:off x="858921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0" name="Freeform 3979">
              <a:extLst>
                <a:ext uri="{FF2B5EF4-FFF2-40B4-BE49-F238E27FC236}">
                  <a16:creationId xmlns:a16="http://schemas.microsoft.com/office/drawing/2014/main" id="{64C96C72-9B0B-07DB-84BE-7D20AE6E39EA}"/>
                </a:ext>
              </a:extLst>
            </p:cNvPr>
            <p:cNvSpPr/>
            <p:nvPr/>
          </p:nvSpPr>
          <p:spPr>
            <a:xfrm>
              <a:off x="8607367"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1" name="Freeform 3980">
              <a:extLst>
                <a:ext uri="{FF2B5EF4-FFF2-40B4-BE49-F238E27FC236}">
                  <a16:creationId xmlns:a16="http://schemas.microsoft.com/office/drawing/2014/main" id="{D38AE453-37B5-CB24-EB85-155984C3A790}"/>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2" name="Freeform 3981">
              <a:extLst>
                <a:ext uri="{FF2B5EF4-FFF2-40B4-BE49-F238E27FC236}">
                  <a16:creationId xmlns:a16="http://schemas.microsoft.com/office/drawing/2014/main" id="{22505314-0782-D4F7-EAAC-BEF1DDC37FE3}"/>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3" name="Freeform 3982">
              <a:extLst>
                <a:ext uri="{FF2B5EF4-FFF2-40B4-BE49-F238E27FC236}">
                  <a16:creationId xmlns:a16="http://schemas.microsoft.com/office/drawing/2014/main" id="{DC22898C-2770-509D-9606-D972C7873EDF}"/>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4" name="Freeform 3983">
              <a:extLst>
                <a:ext uri="{FF2B5EF4-FFF2-40B4-BE49-F238E27FC236}">
                  <a16:creationId xmlns:a16="http://schemas.microsoft.com/office/drawing/2014/main" id="{9318BD80-9784-1CBD-C0CC-15527AC95CBB}"/>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5" name="Freeform 3984">
              <a:extLst>
                <a:ext uri="{FF2B5EF4-FFF2-40B4-BE49-F238E27FC236}">
                  <a16:creationId xmlns:a16="http://schemas.microsoft.com/office/drawing/2014/main" id="{B7A5684D-BBE4-789D-A60A-A5A5657E0FA5}"/>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6" name="Freeform 3985">
              <a:extLst>
                <a:ext uri="{FF2B5EF4-FFF2-40B4-BE49-F238E27FC236}">
                  <a16:creationId xmlns:a16="http://schemas.microsoft.com/office/drawing/2014/main" id="{82518043-04DC-A07D-0658-705EF2D1EEDB}"/>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7" name="Freeform 3986">
              <a:extLst>
                <a:ext uri="{FF2B5EF4-FFF2-40B4-BE49-F238E27FC236}">
                  <a16:creationId xmlns:a16="http://schemas.microsoft.com/office/drawing/2014/main" id="{EB6F68DB-27A0-345E-DFCE-9D9704D8993E}"/>
                </a:ext>
              </a:extLst>
            </p:cNvPr>
            <p:cNvSpPr/>
            <p:nvPr/>
          </p:nvSpPr>
          <p:spPr>
            <a:xfrm>
              <a:off x="859517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8" name="Freeform 3987">
              <a:extLst>
                <a:ext uri="{FF2B5EF4-FFF2-40B4-BE49-F238E27FC236}">
                  <a16:creationId xmlns:a16="http://schemas.microsoft.com/office/drawing/2014/main" id="{C97E8D33-269E-689D-073E-6CA3BC66CF77}"/>
                </a:ext>
              </a:extLst>
            </p:cNvPr>
            <p:cNvSpPr/>
            <p:nvPr/>
          </p:nvSpPr>
          <p:spPr>
            <a:xfrm>
              <a:off x="861320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79" name="Freeform 3988">
              <a:extLst>
                <a:ext uri="{FF2B5EF4-FFF2-40B4-BE49-F238E27FC236}">
                  <a16:creationId xmlns:a16="http://schemas.microsoft.com/office/drawing/2014/main" id="{DE94D9B2-355D-28FA-F52C-E65349B56560}"/>
                </a:ext>
              </a:extLst>
            </p:cNvPr>
            <p:cNvSpPr/>
            <p:nvPr/>
          </p:nvSpPr>
          <p:spPr>
            <a:xfrm>
              <a:off x="859517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0" name="Freeform 3989">
              <a:extLst>
                <a:ext uri="{FF2B5EF4-FFF2-40B4-BE49-F238E27FC236}">
                  <a16:creationId xmlns:a16="http://schemas.microsoft.com/office/drawing/2014/main" id="{FDD6D875-208F-43B5-FC62-13E5B0A60978}"/>
                </a:ext>
              </a:extLst>
            </p:cNvPr>
            <p:cNvSpPr/>
            <p:nvPr/>
          </p:nvSpPr>
          <p:spPr>
            <a:xfrm>
              <a:off x="861320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1" name="Freeform 3990">
              <a:extLst>
                <a:ext uri="{FF2B5EF4-FFF2-40B4-BE49-F238E27FC236}">
                  <a16:creationId xmlns:a16="http://schemas.microsoft.com/office/drawing/2014/main" id="{21D6731B-74B5-8A38-1EF0-4F93904595CA}"/>
                </a:ext>
              </a:extLst>
            </p:cNvPr>
            <p:cNvSpPr/>
            <p:nvPr/>
          </p:nvSpPr>
          <p:spPr>
            <a:xfrm>
              <a:off x="859721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2" name="Freeform 3991">
              <a:extLst>
                <a:ext uri="{FF2B5EF4-FFF2-40B4-BE49-F238E27FC236}">
                  <a16:creationId xmlns:a16="http://schemas.microsoft.com/office/drawing/2014/main" id="{9AE91609-51D4-0E47-3C6E-487BD81F2757}"/>
                </a:ext>
              </a:extLst>
            </p:cNvPr>
            <p:cNvSpPr/>
            <p:nvPr/>
          </p:nvSpPr>
          <p:spPr>
            <a:xfrm>
              <a:off x="861523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3" name="Freeform 3992">
              <a:extLst>
                <a:ext uri="{FF2B5EF4-FFF2-40B4-BE49-F238E27FC236}">
                  <a16:creationId xmlns:a16="http://schemas.microsoft.com/office/drawing/2014/main" id="{A549B0A9-BABA-1223-F07C-81C7359D7946}"/>
                </a:ext>
              </a:extLst>
            </p:cNvPr>
            <p:cNvSpPr/>
            <p:nvPr/>
          </p:nvSpPr>
          <p:spPr>
            <a:xfrm>
              <a:off x="859721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4" name="Freeform 3993">
              <a:extLst>
                <a:ext uri="{FF2B5EF4-FFF2-40B4-BE49-F238E27FC236}">
                  <a16:creationId xmlns:a16="http://schemas.microsoft.com/office/drawing/2014/main" id="{59170988-F8A2-7218-04F7-9199EA514049}"/>
                </a:ext>
              </a:extLst>
            </p:cNvPr>
            <p:cNvSpPr/>
            <p:nvPr/>
          </p:nvSpPr>
          <p:spPr>
            <a:xfrm>
              <a:off x="861523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5" name="Freeform 3994">
              <a:extLst>
                <a:ext uri="{FF2B5EF4-FFF2-40B4-BE49-F238E27FC236}">
                  <a16:creationId xmlns:a16="http://schemas.microsoft.com/office/drawing/2014/main" id="{A8131A31-EDFC-2B2E-60E5-6474A76356B5}"/>
                </a:ext>
              </a:extLst>
            </p:cNvPr>
            <p:cNvSpPr/>
            <p:nvPr/>
          </p:nvSpPr>
          <p:spPr>
            <a:xfrm>
              <a:off x="860305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6" name="Freeform 3995">
              <a:extLst>
                <a:ext uri="{FF2B5EF4-FFF2-40B4-BE49-F238E27FC236}">
                  <a16:creationId xmlns:a16="http://schemas.microsoft.com/office/drawing/2014/main" id="{5F6CD349-BD48-EEFF-FF02-C1CD4C6335E1}"/>
                </a:ext>
              </a:extLst>
            </p:cNvPr>
            <p:cNvSpPr/>
            <p:nvPr/>
          </p:nvSpPr>
          <p:spPr>
            <a:xfrm>
              <a:off x="862108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7" name="Freeform 3996">
              <a:extLst>
                <a:ext uri="{FF2B5EF4-FFF2-40B4-BE49-F238E27FC236}">
                  <a16:creationId xmlns:a16="http://schemas.microsoft.com/office/drawing/2014/main" id="{E40A9E1E-11C3-48E3-886E-4CD1939C79EF}"/>
                </a:ext>
              </a:extLst>
            </p:cNvPr>
            <p:cNvSpPr/>
            <p:nvPr/>
          </p:nvSpPr>
          <p:spPr>
            <a:xfrm>
              <a:off x="860305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8" name="Freeform 3997">
              <a:extLst>
                <a:ext uri="{FF2B5EF4-FFF2-40B4-BE49-F238E27FC236}">
                  <a16:creationId xmlns:a16="http://schemas.microsoft.com/office/drawing/2014/main" id="{339B710B-1979-21BF-F714-FA179BEE0DCC}"/>
                </a:ext>
              </a:extLst>
            </p:cNvPr>
            <p:cNvSpPr/>
            <p:nvPr/>
          </p:nvSpPr>
          <p:spPr>
            <a:xfrm>
              <a:off x="862108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89" name="Freeform 3998">
              <a:extLst>
                <a:ext uri="{FF2B5EF4-FFF2-40B4-BE49-F238E27FC236}">
                  <a16:creationId xmlns:a16="http://schemas.microsoft.com/office/drawing/2014/main" id="{C81A42F7-8418-5954-ECEE-0A1051FF87EE}"/>
                </a:ext>
              </a:extLst>
            </p:cNvPr>
            <p:cNvSpPr/>
            <p:nvPr/>
          </p:nvSpPr>
          <p:spPr>
            <a:xfrm>
              <a:off x="860889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0" name="Freeform 3999">
              <a:extLst>
                <a:ext uri="{FF2B5EF4-FFF2-40B4-BE49-F238E27FC236}">
                  <a16:creationId xmlns:a16="http://schemas.microsoft.com/office/drawing/2014/main" id="{3459EDEE-62B5-644D-23E5-60DA4C291E61}"/>
                </a:ext>
              </a:extLst>
            </p:cNvPr>
            <p:cNvSpPr/>
            <p:nvPr/>
          </p:nvSpPr>
          <p:spPr>
            <a:xfrm>
              <a:off x="862692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1" name="Freeform 4000">
              <a:extLst>
                <a:ext uri="{FF2B5EF4-FFF2-40B4-BE49-F238E27FC236}">
                  <a16:creationId xmlns:a16="http://schemas.microsoft.com/office/drawing/2014/main" id="{D99FC6B0-0C8A-F5AF-0297-E838BF8DA317}"/>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2" name="Freeform 4001">
              <a:extLst>
                <a:ext uri="{FF2B5EF4-FFF2-40B4-BE49-F238E27FC236}">
                  <a16:creationId xmlns:a16="http://schemas.microsoft.com/office/drawing/2014/main" id="{BA9618AC-067A-CF6B-537A-5D1167B9259A}"/>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3" name="Freeform 4002">
              <a:extLst>
                <a:ext uri="{FF2B5EF4-FFF2-40B4-BE49-F238E27FC236}">
                  <a16:creationId xmlns:a16="http://schemas.microsoft.com/office/drawing/2014/main" id="{BA4D1872-1A4B-FAB0-8CFF-49DF375AD8C3}"/>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4" name="Freeform 4003">
              <a:extLst>
                <a:ext uri="{FF2B5EF4-FFF2-40B4-BE49-F238E27FC236}">
                  <a16:creationId xmlns:a16="http://schemas.microsoft.com/office/drawing/2014/main" id="{58468131-98BE-B16A-D3EF-EEB75D3CDF59}"/>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5" name="Freeform 4004">
              <a:extLst>
                <a:ext uri="{FF2B5EF4-FFF2-40B4-BE49-F238E27FC236}">
                  <a16:creationId xmlns:a16="http://schemas.microsoft.com/office/drawing/2014/main" id="{A2D1B699-4CA2-8FEF-BDEF-BC6387E85E78}"/>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6" name="Freeform 4005">
              <a:extLst>
                <a:ext uri="{FF2B5EF4-FFF2-40B4-BE49-F238E27FC236}">
                  <a16:creationId xmlns:a16="http://schemas.microsoft.com/office/drawing/2014/main" id="{B22B753E-4A6B-AD0D-F8E8-B7F90CBD4152}"/>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7" name="Freeform 4006">
              <a:extLst>
                <a:ext uri="{FF2B5EF4-FFF2-40B4-BE49-F238E27FC236}">
                  <a16:creationId xmlns:a16="http://schemas.microsoft.com/office/drawing/2014/main" id="{5E537FAD-0D6E-7E31-6FC9-6701A3B57CD4}"/>
                </a:ext>
              </a:extLst>
            </p:cNvPr>
            <p:cNvSpPr/>
            <p:nvPr/>
          </p:nvSpPr>
          <p:spPr>
            <a:xfrm>
              <a:off x="861473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8" name="Freeform 4007">
              <a:extLst>
                <a:ext uri="{FF2B5EF4-FFF2-40B4-BE49-F238E27FC236}">
                  <a16:creationId xmlns:a16="http://schemas.microsoft.com/office/drawing/2014/main" id="{39446698-9E4D-49DC-06C1-39587CD89A4F}"/>
                </a:ext>
              </a:extLst>
            </p:cNvPr>
            <p:cNvSpPr/>
            <p:nvPr/>
          </p:nvSpPr>
          <p:spPr>
            <a:xfrm>
              <a:off x="86327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499" name="Freeform 4008">
              <a:extLst>
                <a:ext uri="{FF2B5EF4-FFF2-40B4-BE49-F238E27FC236}">
                  <a16:creationId xmlns:a16="http://schemas.microsoft.com/office/drawing/2014/main" id="{08145C58-ED08-302F-90F4-E58B0AAA12E8}"/>
                </a:ext>
              </a:extLst>
            </p:cNvPr>
            <p:cNvSpPr/>
            <p:nvPr/>
          </p:nvSpPr>
          <p:spPr>
            <a:xfrm>
              <a:off x="861676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0" name="Freeform 4009">
              <a:extLst>
                <a:ext uri="{FF2B5EF4-FFF2-40B4-BE49-F238E27FC236}">
                  <a16:creationId xmlns:a16="http://schemas.microsoft.com/office/drawing/2014/main" id="{28C3A50B-A5DD-862A-BA78-E8E019D17987}"/>
                </a:ext>
              </a:extLst>
            </p:cNvPr>
            <p:cNvSpPr/>
            <p:nvPr/>
          </p:nvSpPr>
          <p:spPr>
            <a:xfrm>
              <a:off x="863479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1" name="Freeform 4010">
              <a:extLst>
                <a:ext uri="{FF2B5EF4-FFF2-40B4-BE49-F238E27FC236}">
                  <a16:creationId xmlns:a16="http://schemas.microsoft.com/office/drawing/2014/main" id="{9AF455D4-AD48-C235-EBFC-F1C2CE1A7EE3}"/>
                </a:ext>
              </a:extLst>
            </p:cNvPr>
            <p:cNvSpPr/>
            <p:nvPr/>
          </p:nvSpPr>
          <p:spPr>
            <a:xfrm>
              <a:off x="86186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2" name="Freeform 4011">
              <a:extLst>
                <a:ext uri="{FF2B5EF4-FFF2-40B4-BE49-F238E27FC236}">
                  <a16:creationId xmlns:a16="http://schemas.microsoft.com/office/drawing/2014/main" id="{BB320891-901D-128C-8F14-F9741BEBD932}"/>
                </a:ext>
              </a:extLst>
            </p:cNvPr>
            <p:cNvSpPr/>
            <p:nvPr/>
          </p:nvSpPr>
          <p:spPr>
            <a:xfrm>
              <a:off x="863669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3" name="Freeform 4012">
              <a:extLst>
                <a:ext uri="{FF2B5EF4-FFF2-40B4-BE49-F238E27FC236}">
                  <a16:creationId xmlns:a16="http://schemas.microsoft.com/office/drawing/2014/main" id="{0E013FC9-FB79-7CC7-DF13-522E850C0235}"/>
                </a:ext>
              </a:extLst>
            </p:cNvPr>
            <p:cNvSpPr/>
            <p:nvPr/>
          </p:nvSpPr>
          <p:spPr>
            <a:xfrm>
              <a:off x="86186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4" name="Freeform 4013">
              <a:extLst>
                <a:ext uri="{FF2B5EF4-FFF2-40B4-BE49-F238E27FC236}">
                  <a16:creationId xmlns:a16="http://schemas.microsoft.com/office/drawing/2014/main" id="{C2CE56E5-4912-2EF5-42F2-91590CCEF888}"/>
                </a:ext>
              </a:extLst>
            </p:cNvPr>
            <p:cNvSpPr/>
            <p:nvPr/>
          </p:nvSpPr>
          <p:spPr>
            <a:xfrm>
              <a:off x="863669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5" name="Freeform 4014">
              <a:extLst>
                <a:ext uri="{FF2B5EF4-FFF2-40B4-BE49-F238E27FC236}">
                  <a16:creationId xmlns:a16="http://schemas.microsoft.com/office/drawing/2014/main" id="{F70AD827-7E83-D803-1CFE-C724F6641962}"/>
                </a:ext>
              </a:extLst>
            </p:cNvPr>
            <p:cNvSpPr/>
            <p:nvPr/>
          </p:nvSpPr>
          <p:spPr>
            <a:xfrm>
              <a:off x="862260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6" name="Freeform 4015">
              <a:extLst>
                <a:ext uri="{FF2B5EF4-FFF2-40B4-BE49-F238E27FC236}">
                  <a16:creationId xmlns:a16="http://schemas.microsoft.com/office/drawing/2014/main" id="{BD986DC6-8218-C8AF-BCAF-50E2F4731774}"/>
                </a:ext>
              </a:extLst>
            </p:cNvPr>
            <p:cNvSpPr/>
            <p:nvPr/>
          </p:nvSpPr>
          <p:spPr>
            <a:xfrm>
              <a:off x="864076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7" name="Freeform 4016">
              <a:extLst>
                <a:ext uri="{FF2B5EF4-FFF2-40B4-BE49-F238E27FC236}">
                  <a16:creationId xmlns:a16="http://schemas.microsoft.com/office/drawing/2014/main" id="{3EB42ABC-C5CE-E09D-F3D8-B6F233BBB248}"/>
                </a:ext>
              </a:extLst>
            </p:cNvPr>
            <p:cNvSpPr/>
            <p:nvPr/>
          </p:nvSpPr>
          <p:spPr>
            <a:xfrm>
              <a:off x="8626539"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8" name="Freeform 4017">
              <a:extLst>
                <a:ext uri="{FF2B5EF4-FFF2-40B4-BE49-F238E27FC236}">
                  <a16:creationId xmlns:a16="http://schemas.microsoft.com/office/drawing/2014/main" id="{5DD2C8B9-25FD-83DB-CD6F-03E25BF32A53}"/>
                </a:ext>
              </a:extLst>
            </p:cNvPr>
            <p:cNvSpPr/>
            <p:nvPr/>
          </p:nvSpPr>
          <p:spPr>
            <a:xfrm>
              <a:off x="864456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09" name="Freeform 4018">
              <a:extLst>
                <a:ext uri="{FF2B5EF4-FFF2-40B4-BE49-F238E27FC236}">
                  <a16:creationId xmlns:a16="http://schemas.microsoft.com/office/drawing/2014/main" id="{75FA40A4-33A3-C940-850B-16A3214E6862}"/>
                </a:ext>
              </a:extLst>
            </p:cNvPr>
            <p:cNvSpPr/>
            <p:nvPr/>
          </p:nvSpPr>
          <p:spPr>
            <a:xfrm>
              <a:off x="863047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0" name="Freeform 4019">
              <a:extLst>
                <a:ext uri="{FF2B5EF4-FFF2-40B4-BE49-F238E27FC236}">
                  <a16:creationId xmlns:a16="http://schemas.microsoft.com/office/drawing/2014/main" id="{C8387361-D6CB-0A38-8E42-BC84B405D793}"/>
                </a:ext>
              </a:extLst>
            </p:cNvPr>
            <p:cNvSpPr/>
            <p:nvPr/>
          </p:nvSpPr>
          <p:spPr>
            <a:xfrm>
              <a:off x="864850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1" name="Freeform 4020">
              <a:extLst>
                <a:ext uri="{FF2B5EF4-FFF2-40B4-BE49-F238E27FC236}">
                  <a16:creationId xmlns:a16="http://schemas.microsoft.com/office/drawing/2014/main" id="{274C2AF3-4A65-91AB-9E23-CF4B1630339C}"/>
                </a:ext>
              </a:extLst>
            </p:cNvPr>
            <p:cNvSpPr/>
            <p:nvPr/>
          </p:nvSpPr>
          <p:spPr>
            <a:xfrm>
              <a:off x="863441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2" name="Freeform 4021">
              <a:extLst>
                <a:ext uri="{FF2B5EF4-FFF2-40B4-BE49-F238E27FC236}">
                  <a16:creationId xmlns:a16="http://schemas.microsoft.com/office/drawing/2014/main" id="{8E84CA14-5A12-1A6C-6BFC-627EA3382462}"/>
                </a:ext>
              </a:extLst>
            </p:cNvPr>
            <p:cNvSpPr/>
            <p:nvPr/>
          </p:nvSpPr>
          <p:spPr>
            <a:xfrm>
              <a:off x="86524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3" name="Freeform 4022">
              <a:extLst>
                <a:ext uri="{FF2B5EF4-FFF2-40B4-BE49-F238E27FC236}">
                  <a16:creationId xmlns:a16="http://schemas.microsoft.com/office/drawing/2014/main" id="{795EF318-E69B-4113-1830-988268DD36C9}"/>
                </a:ext>
              </a:extLst>
            </p:cNvPr>
            <p:cNvSpPr/>
            <p:nvPr/>
          </p:nvSpPr>
          <p:spPr>
            <a:xfrm>
              <a:off x="863441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4" name="Freeform 4023">
              <a:extLst>
                <a:ext uri="{FF2B5EF4-FFF2-40B4-BE49-F238E27FC236}">
                  <a16:creationId xmlns:a16="http://schemas.microsoft.com/office/drawing/2014/main" id="{6B6F6517-669B-B562-6623-10BD2EDC8091}"/>
                </a:ext>
              </a:extLst>
            </p:cNvPr>
            <p:cNvSpPr/>
            <p:nvPr/>
          </p:nvSpPr>
          <p:spPr>
            <a:xfrm>
              <a:off x="86524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5" name="Freeform 4024">
              <a:extLst>
                <a:ext uri="{FF2B5EF4-FFF2-40B4-BE49-F238E27FC236}">
                  <a16:creationId xmlns:a16="http://schemas.microsoft.com/office/drawing/2014/main" id="{B8F4D661-7A95-9695-668F-2B45E5A1A508}"/>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6" name="Freeform 4025">
              <a:extLst>
                <a:ext uri="{FF2B5EF4-FFF2-40B4-BE49-F238E27FC236}">
                  <a16:creationId xmlns:a16="http://schemas.microsoft.com/office/drawing/2014/main" id="{B5212F6D-9F3F-5B89-3888-41239DE8E36D}"/>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7" name="Freeform 4026">
              <a:extLst>
                <a:ext uri="{FF2B5EF4-FFF2-40B4-BE49-F238E27FC236}">
                  <a16:creationId xmlns:a16="http://schemas.microsoft.com/office/drawing/2014/main" id="{A432942C-148F-7A59-28A0-8A8DBA153AED}"/>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8" name="Freeform 4027">
              <a:extLst>
                <a:ext uri="{FF2B5EF4-FFF2-40B4-BE49-F238E27FC236}">
                  <a16:creationId xmlns:a16="http://schemas.microsoft.com/office/drawing/2014/main" id="{CA12587F-B4A9-21B2-AD84-AF137B1F32B7}"/>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19" name="Freeform 4028">
              <a:extLst>
                <a:ext uri="{FF2B5EF4-FFF2-40B4-BE49-F238E27FC236}">
                  <a16:creationId xmlns:a16="http://schemas.microsoft.com/office/drawing/2014/main" id="{2AEC7700-4E57-0F39-D826-B4374E3E89E2}"/>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0" name="Freeform 4029">
              <a:extLst>
                <a:ext uri="{FF2B5EF4-FFF2-40B4-BE49-F238E27FC236}">
                  <a16:creationId xmlns:a16="http://schemas.microsoft.com/office/drawing/2014/main" id="{66264C12-5D7B-B040-E65D-2C498BA95CF6}"/>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1" name="Freeform 4030">
              <a:extLst>
                <a:ext uri="{FF2B5EF4-FFF2-40B4-BE49-F238E27FC236}">
                  <a16:creationId xmlns:a16="http://schemas.microsoft.com/office/drawing/2014/main" id="{7F9D53E9-70A7-220B-DE18-B172CFE21134}"/>
                </a:ext>
              </a:extLst>
            </p:cNvPr>
            <p:cNvSpPr/>
            <p:nvPr/>
          </p:nvSpPr>
          <p:spPr>
            <a:xfrm>
              <a:off x="864812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2" name="Freeform 4031">
              <a:extLst>
                <a:ext uri="{FF2B5EF4-FFF2-40B4-BE49-F238E27FC236}">
                  <a16:creationId xmlns:a16="http://schemas.microsoft.com/office/drawing/2014/main" id="{C56518FF-0380-3A9E-28AE-2C2289EA4E12}"/>
                </a:ext>
              </a:extLst>
            </p:cNvPr>
            <p:cNvSpPr/>
            <p:nvPr/>
          </p:nvSpPr>
          <p:spPr>
            <a:xfrm>
              <a:off x="866615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3" name="Freeform 4032">
              <a:extLst>
                <a:ext uri="{FF2B5EF4-FFF2-40B4-BE49-F238E27FC236}">
                  <a16:creationId xmlns:a16="http://schemas.microsoft.com/office/drawing/2014/main" id="{CE6474C9-D8AD-EE9B-765A-45A0C608C21A}"/>
                </a:ext>
              </a:extLst>
            </p:cNvPr>
            <p:cNvSpPr/>
            <p:nvPr/>
          </p:nvSpPr>
          <p:spPr>
            <a:xfrm>
              <a:off x="865193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4" name="Freeform 4033">
              <a:extLst>
                <a:ext uri="{FF2B5EF4-FFF2-40B4-BE49-F238E27FC236}">
                  <a16:creationId xmlns:a16="http://schemas.microsoft.com/office/drawing/2014/main" id="{58643547-DEFD-9096-ADB0-E4990DE4B2D9}"/>
                </a:ext>
              </a:extLst>
            </p:cNvPr>
            <p:cNvSpPr/>
            <p:nvPr/>
          </p:nvSpPr>
          <p:spPr>
            <a:xfrm>
              <a:off x="867008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5" name="Freeform 4034">
              <a:extLst>
                <a:ext uri="{FF2B5EF4-FFF2-40B4-BE49-F238E27FC236}">
                  <a16:creationId xmlns:a16="http://schemas.microsoft.com/office/drawing/2014/main" id="{AA93BC08-BEA4-7A96-3B28-5AC8BBB3526F}"/>
                </a:ext>
              </a:extLst>
            </p:cNvPr>
            <p:cNvSpPr/>
            <p:nvPr/>
          </p:nvSpPr>
          <p:spPr>
            <a:xfrm>
              <a:off x="86539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6" name="Freeform 4035">
              <a:extLst>
                <a:ext uri="{FF2B5EF4-FFF2-40B4-BE49-F238E27FC236}">
                  <a16:creationId xmlns:a16="http://schemas.microsoft.com/office/drawing/2014/main" id="{52D29233-03B3-AB87-C475-2FA08E4A3DED}"/>
                </a:ext>
              </a:extLst>
            </p:cNvPr>
            <p:cNvSpPr/>
            <p:nvPr/>
          </p:nvSpPr>
          <p:spPr>
            <a:xfrm>
              <a:off x="86719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7" name="Freeform 4036">
              <a:extLst>
                <a:ext uri="{FF2B5EF4-FFF2-40B4-BE49-F238E27FC236}">
                  <a16:creationId xmlns:a16="http://schemas.microsoft.com/office/drawing/2014/main" id="{F528CF49-BFAD-E2A2-DCD0-013B0480C1A3}"/>
                </a:ext>
              </a:extLst>
            </p:cNvPr>
            <p:cNvSpPr/>
            <p:nvPr/>
          </p:nvSpPr>
          <p:spPr>
            <a:xfrm>
              <a:off x="86539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8" name="Freeform 4037">
              <a:extLst>
                <a:ext uri="{FF2B5EF4-FFF2-40B4-BE49-F238E27FC236}">
                  <a16:creationId xmlns:a16="http://schemas.microsoft.com/office/drawing/2014/main" id="{BF3BDB6B-A6FB-D208-00B1-C8DB7777CE30}"/>
                </a:ext>
              </a:extLst>
            </p:cNvPr>
            <p:cNvSpPr/>
            <p:nvPr/>
          </p:nvSpPr>
          <p:spPr>
            <a:xfrm>
              <a:off x="86719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29" name="Freeform 4038">
              <a:extLst>
                <a:ext uri="{FF2B5EF4-FFF2-40B4-BE49-F238E27FC236}">
                  <a16:creationId xmlns:a16="http://schemas.microsoft.com/office/drawing/2014/main" id="{516F4F77-4EF5-A23C-3E87-E515B784F9CD}"/>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0" name="Freeform 4039">
              <a:extLst>
                <a:ext uri="{FF2B5EF4-FFF2-40B4-BE49-F238E27FC236}">
                  <a16:creationId xmlns:a16="http://schemas.microsoft.com/office/drawing/2014/main" id="{E88FA4B5-9361-9939-FEB2-3D225786B396}"/>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1" name="Freeform 4040">
              <a:extLst>
                <a:ext uri="{FF2B5EF4-FFF2-40B4-BE49-F238E27FC236}">
                  <a16:creationId xmlns:a16="http://schemas.microsoft.com/office/drawing/2014/main" id="{91BEFE47-DA99-706A-15EA-B6BA22873614}"/>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2" name="Freeform 4041">
              <a:extLst>
                <a:ext uri="{FF2B5EF4-FFF2-40B4-BE49-F238E27FC236}">
                  <a16:creationId xmlns:a16="http://schemas.microsoft.com/office/drawing/2014/main" id="{01C520A9-3832-91A0-89DF-8EE2E01E7051}"/>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3" name="Freeform 4042">
              <a:extLst>
                <a:ext uri="{FF2B5EF4-FFF2-40B4-BE49-F238E27FC236}">
                  <a16:creationId xmlns:a16="http://schemas.microsoft.com/office/drawing/2014/main" id="{3879B8C6-27FC-A4FF-C30D-6FA743685D9D}"/>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4" name="Freeform 4043">
              <a:extLst>
                <a:ext uri="{FF2B5EF4-FFF2-40B4-BE49-F238E27FC236}">
                  <a16:creationId xmlns:a16="http://schemas.microsoft.com/office/drawing/2014/main" id="{BD065BC9-7BE8-F0D3-EFA4-3129FCF2EDD2}"/>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5" name="Freeform 4044">
              <a:extLst>
                <a:ext uri="{FF2B5EF4-FFF2-40B4-BE49-F238E27FC236}">
                  <a16:creationId xmlns:a16="http://schemas.microsoft.com/office/drawing/2014/main" id="{A236D92D-0230-AC9F-2476-B4A9AFD2640A}"/>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6" name="Freeform 4045">
              <a:extLst>
                <a:ext uri="{FF2B5EF4-FFF2-40B4-BE49-F238E27FC236}">
                  <a16:creationId xmlns:a16="http://schemas.microsoft.com/office/drawing/2014/main" id="{CA8E04B6-997C-E38D-6311-F67F21AAB560}"/>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7" name="Freeform 4046">
              <a:extLst>
                <a:ext uri="{FF2B5EF4-FFF2-40B4-BE49-F238E27FC236}">
                  <a16:creationId xmlns:a16="http://schemas.microsoft.com/office/drawing/2014/main" id="{2FD8EF9E-C6CF-5850-FD9D-ED5BF03CE895}"/>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8" name="Freeform 4047">
              <a:extLst>
                <a:ext uri="{FF2B5EF4-FFF2-40B4-BE49-F238E27FC236}">
                  <a16:creationId xmlns:a16="http://schemas.microsoft.com/office/drawing/2014/main" id="{1D3DF75F-2505-4ACB-95D0-8491C1117BFF}"/>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39" name="Freeform 4048">
              <a:extLst>
                <a:ext uri="{FF2B5EF4-FFF2-40B4-BE49-F238E27FC236}">
                  <a16:creationId xmlns:a16="http://schemas.microsoft.com/office/drawing/2014/main" id="{06160DE2-1E30-F424-291A-56D68D3E3B51}"/>
                </a:ext>
              </a:extLst>
            </p:cNvPr>
            <p:cNvSpPr/>
            <p:nvPr/>
          </p:nvSpPr>
          <p:spPr>
            <a:xfrm>
              <a:off x="865993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0" name="Freeform 4049">
              <a:extLst>
                <a:ext uri="{FF2B5EF4-FFF2-40B4-BE49-F238E27FC236}">
                  <a16:creationId xmlns:a16="http://schemas.microsoft.com/office/drawing/2014/main" id="{A89118F8-FFBD-7D99-6529-864F8E80845A}"/>
                </a:ext>
              </a:extLst>
            </p:cNvPr>
            <p:cNvSpPr/>
            <p:nvPr/>
          </p:nvSpPr>
          <p:spPr>
            <a:xfrm>
              <a:off x="86779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1" name="Freeform 4050">
              <a:extLst>
                <a:ext uri="{FF2B5EF4-FFF2-40B4-BE49-F238E27FC236}">
                  <a16:creationId xmlns:a16="http://schemas.microsoft.com/office/drawing/2014/main" id="{B8B48A1C-50B7-2D90-1833-57EF7EF5DE81}"/>
                </a:ext>
              </a:extLst>
            </p:cNvPr>
            <p:cNvSpPr/>
            <p:nvPr/>
          </p:nvSpPr>
          <p:spPr>
            <a:xfrm>
              <a:off x="866577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2" name="Freeform 4051">
              <a:extLst>
                <a:ext uri="{FF2B5EF4-FFF2-40B4-BE49-F238E27FC236}">
                  <a16:creationId xmlns:a16="http://schemas.microsoft.com/office/drawing/2014/main" id="{D1B9C3F7-F7E2-C936-7E79-1F39ADFF2399}"/>
                </a:ext>
              </a:extLst>
            </p:cNvPr>
            <p:cNvSpPr/>
            <p:nvPr/>
          </p:nvSpPr>
          <p:spPr>
            <a:xfrm>
              <a:off x="868380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3" name="Freeform 4052">
              <a:extLst>
                <a:ext uri="{FF2B5EF4-FFF2-40B4-BE49-F238E27FC236}">
                  <a16:creationId xmlns:a16="http://schemas.microsoft.com/office/drawing/2014/main" id="{E3DB10E3-859E-45F3-30DB-C010134FCA80}"/>
                </a:ext>
              </a:extLst>
            </p:cNvPr>
            <p:cNvSpPr/>
            <p:nvPr/>
          </p:nvSpPr>
          <p:spPr>
            <a:xfrm>
              <a:off x="866577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4" name="Freeform 4053">
              <a:extLst>
                <a:ext uri="{FF2B5EF4-FFF2-40B4-BE49-F238E27FC236}">
                  <a16:creationId xmlns:a16="http://schemas.microsoft.com/office/drawing/2014/main" id="{44722D82-716B-F817-45D1-E096BE426618}"/>
                </a:ext>
              </a:extLst>
            </p:cNvPr>
            <p:cNvSpPr/>
            <p:nvPr/>
          </p:nvSpPr>
          <p:spPr>
            <a:xfrm>
              <a:off x="868380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5" name="Freeform 4054">
              <a:extLst>
                <a:ext uri="{FF2B5EF4-FFF2-40B4-BE49-F238E27FC236}">
                  <a16:creationId xmlns:a16="http://schemas.microsoft.com/office/drawing/2014/main" id="{74E0756C-BCF1-DF59-10C0-807817FFD644}"/>
                </a:ext>
              </a:extLst>
            </p:cNvPr>
            <p:cNvSpPr/>
            <p:nvPr/>
          </p:nvSpPr>
          <p:spPr>
            <a:xfrm>
              <a:off x="866767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6" name="Freeform 4055">
              <a:extLst>
                <a:ext uri="{FF2B5EF4-FFF2-40B4-BE49-F238E27FC236}">
                  <a16:creationId xmlns:a16="http://schemas.microsoft.com/office/drawing/2014/main" id="{FA2D0818-86B0-DFA2-1A5E-3C28D18B29BA}"/>
                </a:ext>
              </a:extLst>
            </p:cNvPr>
            <p:cNvSpPr/>
            <p:nvPr/>
          </p:nvSpPr>
          <p:spPr>
            <a:xfrm>
              <a:off x="868570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7" name="Freeform 4056">
              <a:extLst>
                <a:ext uri="{FF2B5EF4-FFF2-40B4-BE49-F238E27FC236}">
                  <a16:creationId xmlns:a16="http://schemas.microsoft.com/office/drawing/2014/main" id="{9F872019-7817-3C36-CC13-A68560620E9C}"/>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8" name="Freeform 4057">
              <a:extLst>
                <a:ext uri="{FF2B5EF4-FFF2-40B4-BE49-F238E27FC236}">
                  <a16:creationId xmlns:a16="http://schemas.microsoft.com/office/drawing/2014/main" id="{4FE8BD33-80B9-B31F-B0C6-2B53815C06E5}"/>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49" name="Freeform 4058">
              <a:extLst>
                <a:ext uri="{FF2B5EF4-FFF2-40B4-BE49-F238E27FC236}">
                  <a16:creationId xmlns:a16="http://schemas.microsoft.com/office/drawing/2014/main" id="{614BA3DE-7B88-EEFC-C6A8-BCE406CFACF5}"/>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0" name="Freeform 4059">
              <a:extLst>
                <a:ext uri="{FF2B5EF4-FFF2-40B4-BE49-F238E27FC236}">
                  <a16:creationId xmlns:a16="http://schemas.microsoft.com/office/drawing/2014/main" id="{47D73574-93BF-9D4F-3B2F-4D470C5A2224}"/>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1" name="Freeform 4060">
              <a:extLst>
                <a:ext uri="{FF2B5EF4-FFF2-40B4-BE49-F238E27FC236}">
                  <a16:creationId xmlns:a16="http://schemas.microsoft.com/office/drawing/2014/main" id="{29357251-4BC9-AB05-EDFD-0EB7CA337BDE}"/>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2" name="Freeform 4061">
              <a:extLst>
                <a:ext uri="{FF2B5EF4-FFF2-40B4-BE49-F238E27FC236}">
                  <a16:creationId xmlns:a16="http://schemas.microsoft.com/office/drawing/2014/main" id="{02821103-A6AF-3557-F3E6-439BE3B3EB2B}"/>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3" name="Freeform 4062">
              <a:extLst>
                <a:ext uri="{FF2B5EF4-FFF2-40B4-BE49-F238E27FC236}">
                  <a16:creationId xmlns:a16="http://schemas.microsoft.com/office/drawing/2014/main" id="{0ED81088-5F3C-C0DD-385F-BE777922690E}"/>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4" name="Freeform 4063">
              <a:extLst>
                <a:ext uri="{FF2B5EF4-FFF2-40B4-BE49-F238E27FC236}">
                  <a16:creationId xmlns:a16="http://schemas.microsoft.com/office/drawing/2014/main" id="{147DCFCF-E177-04E8-2E7A-B8EE5CC25002}"/>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5" name="Freeform 4064">
              <a:extLst>
                <a:ext uri="{FF2B5EF4-FFF2-40B4-BE49-F238E27FC236}">
                  <a16:creationId xmlns:a16="http://schemas.microsoft.com/office/drawing/2014/main" id="{398E0464-669E-4D59-1205-BB14EC05F207}"/>
                </a:ext>
              </a:extLst>
            </p:cNvPr>
            <p:cNvSpPr/>
            <p:nvPr/>
          </p:nvSpPr>
          <p:spPr>
            <a:xfrm>
              <a:off x="867364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6" name="Freeform 4065">
              <a:extLst>
                <a:ext uri="{FF2B5EF4-FFF2-40B4-BE49-F238E27FC236}">
                  <a16:creationId xmlns:a16="http://schemas.microsoft.com/office/drawing/2014/main" id="{697F3CF9-0674-991E-3D78-A11131CBAD95}"/>
                </a:ext>
              </a:extLst>
            </p:cNvPr>
            <p:cNvSpPr/>
            <p:nvPr/>
          </p:nvSpPr>
          <p:spPr>
            <a:xfrm>
              <a:off x="869167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7" name="Freeform 4066">
              <a:extLst>
                <a:ext uri="{FF2B5EF4-FFF2-40B4-BE49-F238E27FC236}">
                  <a16:creationId xmlns:a16="http://schemas.microsoft.com/office/drawing/2014/main" id="{5C59B25B-1FB8-B311-0E95-EA8374E8A47A}"/>
                </a:ext>
              </a:extLst>
            </p:cNvPr>
            <p:cNvSpPr/>
            <p:nvPr/>
          </p:nvSpPr>
          <p:spPr>
            <a:xfrm>
              <a:off x="8675549"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8" name="Freeform 4067">
              <a:extLst>
                <a:ext uri="{FF2B5EF4-FFF2-40B4-BE49-F238E27FC236}">
                  <a16:creationId xmlns:a16="http://schemas.microsoft.com/office/drawing/2014/main" id="{FC534895-3B08-D6F0-E79A-C6E4B0BA12BC}"/>
                </a:ext>
              </a:extLst>
            </p:cNvPr>
            <p:cNvSpPr/>
            <p:nvPr/>
          </p:nvSpPr>
          <p:spPr>
            <a:xfrm>
              <a:off x="869357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59" name="Freeform 4068">
              <a:extLst>
                <a:ext uri="{FF2B5EF4-FFF2-40B4-BE49-F238E27FC236}">
                  <a16:creationId xmlns:a16="http://schemas.microsoft.com/office/drawing/2014/main" id="{10E2FCC1-9904-C3DB-6E04-151E122BD6B6}"/>
                </a:ext>
              </a:extLst>
            </p:cNvPr>
            <p:cNvSpPr/>
            <p:nvPr/>
          </p:nvSpPr>
          <p:spPr>
            <a:xfrm>
              <a:off x="867745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0" name="Freeform 4069">
              <a:extLst>
                <a:ext uri="{FF2B5EF4-FFF2-40B4-BE49-F238E27FC236}">
                  <a16:creationId xmlns:a16="http://schemas.microsoft.com/office/drawing/2014/main" id="{23F3E9ED-BBE4-58EB-3540-373324A769DB}"/>
                </a:ext>
              </a:extLst>
            </p:cNvPr>
            <p:cNvSpPr/>
            <p:nvPr/>
          </p:nvSpPr>
          <p:spPr>
            <a:xfrm>
              <a:off x="86954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1" name="Freeform 4070">
              <a:extLst>
                <a:ext uri="{FF2B5EF4-FFF2-40B4-BE49-F238E27FC236}">
                  <a16:creationId xmlns:a16="http://schemas.microsoft.com/office/drawing/2014/main" id="{9E0FD0A3-382C-9154-89CB-F5A8598C3B41}"/>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2" name="Freeform 4071">
              <a:extLst>
                <a:ext uri="{FF2B5EF4-FFF2-40B4-BE49-F238E27FC236}">
                  <a16:creationId xmlns:a16="http://schemas.microsoft.com/office/drawing/2014/main" id="{9F4EC003-096D-38FE-630F-8CEEE95A6041}"/>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3" name="Freeform 4072">
              <a:extLst>
                <a:ext uri="{FF2B5EF4-FFF2-40B4-BE49-F238E27FC236}">
                  <a16:creationId xmlns:a16="http://schemas.microsoft.com/office/drawing/2014/main" id="{F08AC684-B632-C288-F6E0-855FBA7F3239}"/>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4" name="Freeform 4073">
              <a:extLst>
                <a:ext uri="{FF2B5EF4-FFF2-40B4-BE49-F238E27FC236}">
                  <a16:creationId xmlns:a16="http://schemas.microsoft.com/office/drawing/2014/main" id="{D161BDD6-DBC9-B5F7-E956-79FAE951FBB0}"/>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5" name="Freeform 4074">
              <a:extLst>
                <a:ext uri="{FF2B5EF4-FFF2-40B4-BE49-F238E27FC236}">
                  <a16:creationId xmlns:a16="http://schemas.microsoft.com/office/drawing/2014/main" id="{6213B225-54AD-6CA6-EE01-F9C07AE547E7}"/>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6" name="Freeform 4075">
              <a:extLst>
                <a:ext uri="{FF2B5EF4-FFF2-40B4-BE49-F238E27FC236}">
                  <a16:creationId xmlns:a16="http://schemas.microsoft.com/office/drawing/2014/main" id="{B0B4C4AC-D6A6-2FCB-8FE2-EB3730F6CE42}"/>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7" name="Freeform 4076">
              <a:extLst>
                <a:ext uri="{FF2B5EF4-FFF2-40B4-BE49-F238E27FC236}">
                  <a16:creationId xmlns:a16="http://schemas.microsoft.com/office/drawing/2014/main" id="{CEF18034-A331-040A-04F2-2F050A19AFC8}"/>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8" name="Freeform 4077">
              <a:extLst>
                <a:ext uri="{FF2B5EF4-FFF2-40B4-BE49-F238E27FC236}">
                  <a16:creationId xmlns:a16="http://schemas.microsoft.com/office/drawing/2014/main" id="{F069D16D-D534-91AC-A815-3E9C563E8345}"/>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69" name="Freeform 4078">
              <a:extLst>
                <a:ext uri="{FF2B5EF4-FFF2-40B4-BE49-F238E27FC236}">
                  <a16:creationId xmlns:a16="http://schemas.microsoft.com/office/drawing/2014/main" id="{54B6FE6B-4BE2-843F-51B2-291ABA6BBE0A}"/>
                </a:ext>
              </a:extLst>
            </p:cNvPr>
            <p:cNvSpPr/>
            <p:nvPr/>
          </p:nvSpPr>
          <p:spPr>
            <a:xfrm>
              <a:off x="868532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0" name="Freeform 4079">
              <a:extLst>
                <a:ext uri="{FF2B5EF4-FFF2-40B4-BE49-F238E27FC236}">
                  <a16:creationId xmlns:a16="http://schemas.microsoft.com/office/drawing/2014/main" id="{B8D5C172-9C1C-6565-0CF1-4D9923E5C3B2}"/>
                </a:ext>
              </a:extLst>
            </p:cNvPr>
            <p:cNvSpPr/>
            <p:nvPr/>
          </p:nvSpPr>
          <p:spPr>
            <a:xfrm>
              <a:off x="87034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1" name="Freeform 4080">
              <a:extLst>
                <a:ext uri="{FF2B5EF4-FFF2-40B4-BE49-F238E27FC236}">
                  <a16:creationId xmlns:a16="http://schemas.microsoft.com/office/drawing/2014/main" id="{E06F24AE-18AA-2711-39F9-F4DE7DC0F39D}"/>
                </a:ext>
              </a:extLst>
            </p:cNvPr>
            <p:cNvSpPr/>
            <p:nvPr/>
          </p:nvSpPr>
          <p:spPr>
            <a:xfrm>
              <a:off x="868735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2" name="Freeform 4081">
              <a:extLst>
                <a:ext uri="{FF2B5EF4-FFF2-40B4-BE49-F238E27FC236}">
                  <a16:creationId xmlns:a16="http://schemas.microsoft.com/office/drawing/2014/main" id="{FCFD2AAA-021A-4F2E-2F2A-CE2C1D62B2BA}"/>
                </a:ext>
              </a:extLst>
            </p:cNvPr>
            <p:cNvSpPr/>
            <p:nvPr/>
          </p:nvSpPr>
          <p:spPr>
            <a:xfrm>
              <a:off x="87053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3" name="Freeform 4082">
              <a:extLst>
                <a:ext uri="{FF2B5EF4-FFF2-40B4-BE49-F238E27FC236}">
                  <a16:creationId xmlns:a16="http://schemas.microsoft.com/office/drawing/2014/main" id="{C7EEF9AB-AB0E-D112-5B60-0CBA6A746738}"/>
                </a:ext>
              </a:extLst>
            </p:cNvPr>
            <p:cNvSpPr/>
            <p:nvPr/>
          </p:nvSpPr>
          <p:spPr>
            <a:xfrm>
              <a:off x="868926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4" name="Freeform 4083">
              <a:extLst>
                <a:ext uri="{FF2B5EF4-FFF2-40B4-BE49-F238E27FC236}">
                  <a16:creationId xmlns:a16="http://schemas.microsoft.com/office/drawing/2014/main" id="{60E51F31-3B15-9250-0497-1D66CABECB50}"/>
                </a:ext>
              </a:extLst>
            </p:cNvPr>
            <p:cNvSpPr/>
            <p:nvPr/>
          </p:nvSpPr>
          <p:spPr>
            <a:xfrm>
              <a:off x="870729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5" name="Freeform 4084">
              <a:extLst>
                <a:ext uri="{FF2B5EF4-FFF2-40B4-BE49-F238E27FC236}">
                  <a16:creationId xmlns:a16="http://schemas.microsoft.com/office/drawing/2014/main" id="{F097A3FA-0646-2833-D10A-AF2EFF87ABB8}"/>
                </a:ext>
              </a:extLst>
            </p:cNvPr>
            <p:cNvSpPr/>
            <p:nvPr/>
          </p:nvSpPr>
          <p:spPr>
            <a:xfrm>
              <a:off x="869319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6" name="Freeform 4085">
              <a:extLst>
                <a:ext uri="{FF2B5EF4-FFF2-40B4-BE49-F238E27FC236}">
                  <a16:creationId xmlns:a16="http://schemas.microsoft.com/office/drawing/2014/main" id="{0F4FCF77-C712-1B9F-6DFE-69BABC73F726}"/>
                </a:ext>
              </a:extLst>
            </p:cNvPr>
            <p:cNvSpPr/>
            <p:nvPr/>
          </p:nvSpPr>
          <p:spPr>
            <a:xfrm>
              <a:off x="87112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7" name="Freeform 4086">
              <a:extLst>
                <a:ext uri="{FF2B5EF4-FFF2-40B4-BE49-F238E27FC236}">
                  <a16:creationId xmlns:a16="http://schemas.microsoft.com/office/drawing/2014/main" id="{391F6791-B942-CAA3-65BC-BE7B80D395E3}"/>
                </a:ext>
              </a:extLst>
            </p:cNvPr>
            <p:cNvSpPr/>
            <p:nvPr/>
          </p:nvSpPr>
          <p:spPr>
            <a:xfrm>
              <a:off x="869319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8" name="Freeform 4087">
              <a:extLst>
                <a:ext uri="{FF2B5EF4-FFF2-40B4-BE49-F238E27FC236}">
                  <a16:creationId xmlns:a16="http://schemas.microsoft.com/office/drawing/2014/main" id="{34AB5486-3972-8BA6-DF24-9FFAB69E8363}"/>
                </a:ext>
              </a:extLst>
            </p:cNvPr>
            <p:cNvSpPr/>
            <p:nvPr/>
          </p:nvSpPr>
          <p:spPr>
            <a:xfrm>
              <a:off x="87112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79" name="Freeform 4088">
              <a:extLst>
                <a:ext uri="{FF2B5EF4-FFF2-40B4-BE49-F238E27FC236}">
                  <a16:creationId xmlns:a16="http://schemas.microsoft.com/office/drawing/2014/main" id="{52B0DB76-B4DC-B402-0B83-04B7FD00C5C2}"/>
                </a:ext>
              </a:extLst>
            </p:cNvPr>
            <p:cNvSpPr/>
            <p:nvPr/>
          </p:nvSpPr>
          <p:spPr>
            <a:xfrm>
              <a:off x="8695102"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0" name="Freeform 4089">
              <a:extLst>
                <a:ext uri="{FF2B5EF4-FFF2-40B4-BE49-F238E27FC236}">
                  <a16:creationId xmlns:a16="http://schemas.microsoft.com/office/drawing/2014/main" id="{70A6702F-65BB-DA12-E442-B3CC28B7B651}"/>
                </a:ext>
              </a:extLst>
            </p:cNvPr>
            <p:cNvSpPr/>
            <p:nvPr/>
          </p:nvSpPr>
          <p:spPr>
            <a:xfrm>
              <a:off x="871325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1" name="Freeform 4090">
              <a:extLst>
                <a:ext uri="{FF2B5EF4-FFF2-40B4-BE49-F238E27FC236}">
                  <a16:creationId xmlns:a16="http://schemas.microsoft.com/office/drawing/2014/main" id="{3DC01D60-112C-2391-DDCA-0699D4300C5A}"/>
                </a:ext>
              </a:extLst>
            </p:cNvPr>
            <p:cNvSpPr/>
            <p:nvPr/>
          </p:nvSpPr>
          <p:spPr>
            <a:xfrm>
              <a:off x="869713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2" name="Freeform 4091">
              <a:extLst>
                <a:ext uri="{FF2B5EF4-FFF2-40B4-BE49-F238E27FC236}">
                  <a16:creationId xmlns:a16="http://schemas.microsoft.com/office/drawing/2014/main" id="{AF66F3F5-5F12-D065-6C1F-6804E3819A2A}"/>
                </a:ext>
              </a:extLst>
            </p:cNvPr>
            <p:cNvSpPr/>
            <p:nvPr/>
          </p:nvSpPr>
          <p:spPr>
            <a:xfrm>
              <a:off x="87151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3" name="Freeform 4092">
              <a:extLst>
                <a:ext uri="{FF2B5EF4-FFF2-40B4-BE49-F238E27FC236}">
                  <a16:creationId xmlns:a16="http://schemas.microsoft.com/office/drawing/2014/main" id="{5C145167-A26A-C3E9-2FD2-939D259DD104}"/>
                </a:ext>
              </a:extLst>
            </p:cNvPr>
            <p:cNvSpPr/>
            <p:nvPr/>
          </p:nvSpPr>
          <p:spPr>
            <a:xfrm>
              <a:off x="869713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4" name="Freeform 4093">
              <a:extLst>
                <a:ext uri="{FF2B5EF4-FFF2-40B4-BE49-F238E27FC236}">
                  <a16:creationId xmlns:a16="http://schemas.microsoft.com/office/drawing/2014/main" id="{958FEBA6-71F3-5DA6-EE33-170B9FF0E6C3}"/>
                </a:ext>
              </a:extLst>
            </p:cNvPr>
            <p:cNvSpPr/>
            <p:nvPr/>
          </p:nvSpPr>
          <p:spPr>
            <a:xfrm>
              <a:off x="87151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5" name="Freeform 4094">
              <a:extLst>
                <a:ext uri="{FF2B5EF4-FFF2-40B4-BE49-F238E27FC236}">
                  <a16:creationId xmlns:a16="http://schemas.microsoft.com/office/drawing/2014/main" id="{77137A38-469E-3AF8-4C55-ECAA91E9D65D}"/>
                </a:ext>
              </a:extLst>
            </p:cNvPr>
            <p:cNvSpPr/>
            <p:nvPr/>
          </p:nvSpPr>
          <p:spPr>
            <a:xfrm>
              <a:off x="869903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6" name="Freeform 4095">
              <a:extLst>
                <a:ext uri="{FF2B5EF4-FFF2-40B4-BE49-F238E27FC236}">
                  <a16:creationId xmlns:a16="http://schemas.microsoft.com/office/drawing/2014/main" id="{D9653581-1A02-3F54-AE15-416096A7FD8C}"/>
                </a:ext>
              </a:extLst>
            </p:cNvPr>
            <p:cNvSpPr/>
            <p:nvPr/>
          </p:nvSpPr>
          <p:spPr>
            <a:xfrm>
              <a:off x="87171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7" name="Freeform 4096">
              <a:extLst>
                <a:ext uri="{FF2B5EF4-FFF2-40B4-BE49-F238E27FC236}">
                  <a16:creationId xmlns:a16="http://schemas.microsoft.com/office/drawing/2014/main" id="{B39AA424-1121-CCC6-444E-2BAB858D1A6C}"/>
                </a:ext>
              </a:extLst>
            </p:cNvPr>
            <p:cNvSpPr/>
            <p:nvPr/>
          </p:nvSpPr>
          <p:spPr>
            <a:xfrm>
              <a:off x="8700942"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8" name="Freeform 4097">
              <a:extLst>
                <a:ext uri="{FF2B5EF4-FFF2-40B4-BE49-F238E27FC236}">
                  <a16:creationId xmlns:a16="http://schemas.microsoft.com/office/drawing/2014/main" id="{020376BC-A75D-7D86-1579-F320DB83B5DA}"/>
                </a:ext>
              </a:extLst>
            </p:cNvPr>
            <p:cNvSpPr/>
            <p:nvPr/>
          </p:nvSpPr>
          <p:spPr>
            <a:xfrm>
              <a:off x="871909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89" name="Freeform 4098">
              <a:extLst>
                <a:ext uri="{FF2B5EF4-FFF2-40B4-BE49-F238E27FC236}">
                  <a16:creationId xmlns:a16="http://schemas.microsoft.com/office/drawing/2014/main" id="{1C1F8782-B4E1-E277-9D9D-B11A15F90007}"/>
                </a:ext>
              </a:extLst>
            </p:cNvPr>
            <p:cNvSpPr/>
            <p:nvPr/>
          </p:nvSpPr>
          <p:spPr>
            <a:xfrm>
              <a:off x="871084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0" name="Freeform 4099">
              <a:extLst>
                <a:ext uri="{FF2B5EF4-FFF2-40B4-BE49-F238E27FC236}">
                  <a16:creationId xmlns:a16="http://schemas.microsoft.com/office/drawing/2014/main" id="{8F99CA89-02C3-2551-034D-5F3E6E935B14}"/>
                </a:ext>
              </a:extLst>
            </p:cNvPr>
            <p:cNvSpPr/>
            <p:nvPr/>
          </p:nvSpPr>
          <p:spPr>
            <a:xfrm>
              <a:off x="872887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1" name="Freeform 4100">
              <a:extLst>
                <a:ext uri="{FF2B5EF4-FFF2-40B4-BE49-F238E27FC236}">
                  <a16:creationId xmlns:a16="http://schemas.microsoft.com/office/drawing/2014/main" id="{D83B8A72-242D-5E51-E15A-610FA190260C}"/>
                </a:ext>
              </a:extLst>
            </p:cNvPr>
            <p:cNvSpPr/>
            <p:nvPr/>
          </p:nvSpPr>
          <p:spPr>
            <a:xfrm>
              <a:off x="871084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2" name="Freeform 4101">
              <a:extLst>
                <a:ext uri="{FF2B5EF4-FFF2-40B4-BE49-F238E27FC236}">
                  <a16:creationId xmlns:a16="http://schemas.microsoft.com/office/drawing/2014/main" id="{E3D6DAD9-1392-04C4-DA26-BBB2E1E9F2CB}"/>
                </a:ext>
              </a:extLst>
            </p:cNvPr>
            <p:cNvSpPr/>
            <p:nvPr/>
          </p:nvSpPr>
          <p:spPr>
            <a:xfrm>
              <a:off x="872887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3" name="Freeform 4102">
              <a:extLst>
                <a:ext uri="{FF2B5EF4-FFF2-40B4-BE49-F238E27FC236}">
                  <a16:creationId xmlns:a16="http://schemas.microsoft.com/office/drawing/2014/main" id="{E1A5CD35-A5CE-903A-1827-DD397A161608}"/>
                </a:ext>
              </a:extLst>
            </p:cNvPr>
            <p:cNvSpPr/>
            <p:nvPr/>
          </p:nvSpPr>
          <p:spPr>
            <a:xfrm>
              <a:off x="871871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4" name="Freeform 4103">
              <a:extLst>
                <a:ext uri="{FF2B5EF4-FFF2-40B4-BE49-F238E27FC236}">
                  <a16:creationId xmlns:a16="http://schemas.microsoft.com/office/drawing/2014/main" id="{DB4998EF-4144-4EF8-6C8D-098912BCD037}"/>
                </a:ext>
              </a:extLst>
            </p:cNvPr>
            <p:cNvSpPr/>
            <p:nvPr/>
          </p:nvSpPr>
          <p:spPr>
            <a:xfrm>
              <a:off x="873674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5" name="Freeform 4104">
              <a:extLst>
                <a:ext uri="{FF2B5EF4-FFF2-40B4-BE49-F238E27FC236}">
                  <a16:creationId xmlns:a16="http://schemas.microsoft.com/office/drawing/2014/main" id="{9943AE72-3195-C176-4013-DD8997BEB657}"/>
                </a:ext>
              </a:extLst>
            </p:cNvPr>
            <p:cNvSpPr/>
            <p:nvPr/>
          </p:nvSpPr>
          <p:spPr>
            <a:xfrm>
              <a:off x="872265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6" name="Freeform 4105">
              <a:extLst>
                <a:ext uri="{FF2B5EF4-FFF2-40B4-BE49-F238E27FC236}">
                  <a16:creationId xmlns:a16="http://schemas.microsoft.com/office/drawing/2014/main" id="{74E7A8BC-700A-7086-ACD2-73E3C41D6496}"/>
                </a:ext>
              </a:extLst>
            </p:cNvPr>
            <p:cNvSpPr/>
            <p:nvPr/>
          </p:nvSpPr>
          <p:spPr>
            <a:xfrm>
              <a:off x="87406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7" name="Freeform 4106">
              <a:extLst>
                <a:ext uri="{FF2B5EF4-FFF2-40B4-BE49-F238E27FC236}">
                  <a16:creationId xmlns:a16="http://schemas.microsoft.com/office/drawing/2014/main" id="{3D218EDB-F908-B74A-5669-7A7B11ED88B7}"/>
                </a:ext>
              </a:extLst>
            </p:cNvPr>
            <p:cNvSpPr/>
            <p:nvPr/>
          </p:nvSpPr>
          <p:spPr>
            <a:xfrm>
              <a:off x="873039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8" name="Freeform 4107">
              <a:extLst>
                <a:ext uri="{FF2B5EF4-FFF2-40B4-BE49-F238E27FC236}">
                  <a16:creationId xmlns:a16="http://schemas.microsoft.com/office/drawing/2014/main" id="{EF22F731-47E6-6E20-A40B-913BE6ACEFB9}"/>
                </a:ext>
              </a:extLst>
            </p:cNvPr>
            <p:cNvSpPr/>
            <p:nvPr/>
          </p:nvSpPr>
          <p:spPr>
            <a:xfrm>
              <a:off x="874842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599" name="Freeform 4108">
              <a:extLst>
                <a:ext uri="{FF2B5EF4-FFF2-40B4-BE49-F238E27FC236}">
                  <a16:creationId xmlns:a16="http://schemas.microsoft.com/office/drawing/2014/main" id="{47E5A265-3B1D-CE87-3D77-1853FDE5271A}"/>
                </a:ext>
              </a:extLst>
            </p:cNvPr>
            <p:cNvSpPr/>
            <p:nvPr/>
          </p:nvSpPr>
          <p:spPr>
            <a:xfrm>
              <a:off x="873039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0" name="Freeform 4109">
              <a:extLst>
                <a:ext uri="{FF2B5EF4-FFF2-40B4-BE49-F238E27FC236}">
                  <a16:creationId xmlns:a16="http://schemas.microsoft.com/office/drawing/2014/main" id="{BBEDB3BF-EF70-DEA9-48B5-7DB352A6346C}"/>
                </a:ext>
              </a:extLst>
            </p:cNvPr>
            <p:cNvSpPr/>
            <p:nvPr/>
          </p:nvSpPr>
          <p:spPr>
            <a:xfrm>
              <a:off x="874842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1" name="Freeform 4110">
              <a:extLst>
                <a:ext uri="{FF2B5EF4-FFF2-40B4-BE49-F238E27FC236}">
                  <a16:creationId xmlns:a16="http://schemas.microsoft.com/office/drawing/2014/main" id="{986CF070-88E1-7C21-E0F6-107A094F1A3D}"/>
                </a:ext>
              </a:extLst>
            </p:cNvPr>
            <p:cNvSpPr/>
            <p:nvPr/>
          </p:nvSpPr>
          <p:spPr>
            <a:xfrm>
              <a:off x="873433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2" name="Freeform 4111">
              <a:extLst>
                <a:ext uri="{FF2B5EF4-FFF2-40B4-BE49-F238E27FC236}">
                  <a16:creationId xmlns:a16="http://schemas.microsoft.com/office/drawing/2014/main" id="{6499C681-D4D6-AFDE-86AC-1CF43EF9E5A8}"/>
                </a:ext>
              </a:extLst>
            </p:cNvPr>
            <p:cNvSpPr/>
            <p:nvPr/>
          </p:nvSpPr>
          <p:spPr>
            <a:xfrm>
              <a:off x="875236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3" name="Freeform 4112">
              <a:extLst>
                <a:ext uri="{FF2B5EF4-FFF2-40B4-BE49-F238E27FC236}">
                  <a16:creationId xmlns:a16="http://schemas.microsoft.com/office/drawing/2014/main" id="{5112113A-EE68-8991-F0C4-BAFDA73C5D51}"/>
                </a:ext>
              </a:extLst>
            </p:cNvPr>
            <p:cNvSpPr/>
            <p:nvPr/>
          </p:nvSpPr>
          <p:spPr>
            <a:xfrm>
              <a:off x="873636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4" name="Freeform 4113">
              <a:extLst>
                <a:ext uri="{FF2B5EF4-FFF2-40B4-BE49-F238E27FC236}">
                  <a16:creationId xmlns:a16="http://schemas.microsoft.com/office/drawing/2014/main" id="{DCF7FE7E-A3AA-69F6-F9B1-464CA629D15F}"/>
                </a:ext>
              </a:extLst>
            </p:cNvPr>
            <p:cNvSpPr/>
            <p:nvPr/>
          </p:nvSpPr>
          <p:spPr>
            <a:xfrm>
              <a:off x="875439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5" name="Freeform 4114">
              <a:extLst>
                <a:ext uri="{FF2B5EF4-FFF2-40B4-BE49-F238E27FC236}">
                  <a16:creationId xmlns:a16="http://schemas.microsoft.com/office/drawing/2014/main" id="{367333E6-A6B7-0C0C-134D-F5948458963B}"/>
                </a:ext>
              </a:extLst>
            </p:cNvPr>
            <p:cNvSpPr/>
            <p:nvPr/>
          </p:nvSpPr>
          <p:spPr>
            <a:xfrm>
              <a:off x="87382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6" name="Freeform 4115">
              <a:extLst>
                <a:ext uri="{FF2B5EF4-FFF2-40B4-BE49-F238E27FC236}">
                  <a16:creationId xmlns:a16="http://schemas.microsoft.com/office/drawing/2014/main" id="{17EBD9A6-5D22-EBF5-5008-3CDB3A3B628D}"/>
                </a:ext>
              </a:extLst>
            </p:cNvPr>
            <p:cNvSpPr/>
            <p:nvPr/>
          </p:nvSpPr>
          <p:spPr>
            <a:xfrm>
              <a:off x="87563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7" name="Freeform 4116">
              <a:extLst>
                <a:ext uri="{FF2B5EF4-FFF2-40B4-BE49-F238E27FC236}">
                  <a16:creationId xmlns:a16="http://schemas.microsoft.com/office/drawing/2014/main" id="{5F71D162-0C78-7EB7-B310-DE27EF939D8A}"/>
                </a:ext>
              </a:extLst>
            </p:cNvPr>
            <p:cNvSpPr/>
            <p:nvPr/>
          </p:nvSpPr>
          <p:spPr>
            <a:xfrm>
              <a:off x="874220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8" name="Freeform 4117">
              <a:extLst>
                <a:ext uri="{FF2B5EF4-FFF2-40B4-BE49-F238E27FC236}">
                  <a16:creationId xmlns:a16="http://schemas.microsoft.com/office/drawing/2014/main" id="{4541C9A6-D829-E74B-EEBA-D272A34477C6}"/>
                </a:ext>
              </a:extLst>
            </p:cNvPr>
            <p:cNvSpPr/>
            <p:nvPr/>
          </p:nvSpPr>
          <p:spPr>
            <a:xfrm>
              <a:off x="876023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09" name="Freeform 4118">
              <a:extLst>
                <a:ext uri="{FF2B5EF4-FFF2-40B4-BE49-F238E27FC236}">
                  <a16:creationId xmlns:a16="http://schemas.microsoft.com/office/drawing/2014/main" id="{87E79D9B-EC90-5E6D-626C-0D34CC2DA459}"/>
                </a:ext>
              </a:extLst>
            </p:cNvPr>
            <p:cNvSpPr/>
            <p:nvPr/>
          </p:nvSpPr>
          <p:spPr>
            <a:xfrm>
              <a:off x="874411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0" name="Freeform 4119">
              <a:extLst>
                <a:ext uri="{FF2B5EF4-FFF2-40B4-BE49-F238E27FC236}">
                  <a16:creationId xmlns:a16="http://schemas.microsoft.com/office/drawing/2014/main" id="{FB39B3A4-D8BD-E8D9-6258-506CDCCF4DE9}"/>
                </a:ext>
              </a:extLst>
            </p:cNvPr>
            <p:cNvSpPr/>
            <p:nvPr/>
          </p:nvSpPr>
          <p:spPr>
            <a:xfrm>
              <a:off x="87621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1" name="Freeform 4120">
              <a:extLst>
                <a:ext uri="{FF2B5EF4-FFF2-40B4-BE49-F238E27FC236}">
                  <a16:creationId xmlns:a16="http://schemas.microsoft.com/office/drawing/2014/main" id="{17389877-85B3-6A3F-F69B-2765EDDB6FF0}"/>
                </a:ext>
              </a:extLst>
            </p:cNvPr>
            <p:cNvSpPr/>
            <p:nvPr/>
          </p:nvSpPr>
          <p:spPr>
            <a:xfrm>
              <a:off x="874614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2" name="Freeform 4121">
              <a:extLst>
                <a:ext uri="{FF2B5EF4-FFF2-40B4-BE49-F238E27FC236}">
                  <a16:creationId xmlns:a16="http://schemas.microsoft.com/office/drawing/2014/main" id="{93876B37-264E-3643-502F-4268B6D98FBA}"/>
                </a:ext>
              </a:extLst>
            </p:cNvPr>
            <p:cNvSpPr/>
            <p:nvPr/>
          </p:nvSpPr>
          <p:spPr>
            <a:xfrm>
              <a:off x="87641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3" name="Freeform 4122">
              <a:extLst>
                <a:ext uri="{FF2B5EF4-FFF2-40B4-BE49-F238E27FC236}">
                  <a16:creationId xmlns:a16="http://schemas.microsoft.com/office/drawing/2014/main" id="{FDCD2195-3019-187B-0B11-42A078BDF5A5}"/>
                </a:ext>
              </a:extLst>
            </p:cNvPr>
            <p:cNvSpPr/>
            <p:nvPr/>
          </p:nvSpPr>
          <p:spPr>
            <a:xfrm>
              <a:off x="874614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4" name="Freeform 4123">
              <a:extLst>
                <a:ext uri="{FF2B5EF4-FFF2-40B4-BE49-F238E27FC236}">
                  <a16:creationId xmlns:a16="http://schemas.microsoft.com/office/drawing/2014/main" id="{BD92D299-2F1A-A44A-7883-0773370718F3}"/>
                </a:ext>
              </a:extLst>
            </p:cNvPr>
            <p:cNvSpPr/>
            <p:nvPr/>
          </p:nvSpPr>
          <p:spPr>
            <a:xfrm>
              <a:off x="87641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5" name="Freeform 4124">
              <a:extLst>
                <a:ext uri="{FF2B5EF4-FFF2-40B4-BE49-F238E27FC236}">
                  <a16:creationId xmlns:a16="http://schemas.microsoft.com/office/drawing/2014/main" id="{B01A896E-88F7-4254-C01A-9619811FC8CD}"/>
                </a:ext>
              </a:extLst>
            </p:cNvPr>
            <p:cNvSpPr/>
            <p:nvPr/>
          </p:nvSpPr>
          <p:spPr>
            <a:xfrm>
              <a:off x="875388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6" name="Freeform 4125">
              <a:extLst>
                <a:ext uri="{FF2B5EF4-FFF2-40B4-BE49-F238E27FC236}">
                  <a16:creationId xmlns:a16="http://schemas.microsoft.com/office/drawing/2014/main" id="{39196862-E81B-08EA-9756-3C5CFEB8BEE0}"/>
                </a:ext>
              </a:extLst>
            </p:cNvPr>
            <p:cNvSpPr/>
            <p:nvPr/>
          </p:nvSpPr>
          <p:spPr>
            <a:xfrm>
              <a:off x="877191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7" name="Freeform 4126">
              <a:extLst>
                <a:ext uri="{FF2B5EF4-FFF2-40B4-BE49-F238E27FC236}">
                  <a16:creationId xmlns:a16="http://schemas.microsoft.com/office/drawing/2014/main" id="{F201A9C2-7B5E-B61E-7947-8027F54B1219}"/>
                </a:ext>
              </a:extLst>
            </p:cNvPr>
            <p:cNvSpPr/>
            <p:nvPr/>
          </p:nvSpPr>
          <p:spPr>
            <a:xfrm>
              <a:off x="875985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8" name="Freeform 4127">
              <a:extLst>
                <a:ext uri="{FF2B5EF4-FFF2-40B4-BE49-F238E27FC236}">
                  <a16:creationId xmlns:a16="http://schemas.microsoft.com/office/drawing/2014/main" id="{0D1168CE-36C6-2582-4CD2-B783E0E1B824}"/>
                </a:ext>
              </a:extLst>
            </p:cNvPr>
            <p:cNvSpPr/>
            <p:nvPr/>
          </p:nvSpPr>
          <p:spPr>
            <a:xfrm>
              <a:off x="877788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19" name="Freeform 4128">
              <a:extLst>
                <a:ext uri="{FF2B5EF4-FFF2-40B4-BE49-F238E27FC236}">
                  <a16:creationId xmlns:a16="http://schemas.microsoft.com/office/drawing/2014/main" id="{262033E2-E92E-A388-B043-41468832CBB2}"/>
                </a:ext>
              </a:extLst>
            </p:cNvPr>
            <p:cNvSpPr/>
            <p:nvPr/>
          </p:nvSpPr>
          <p:spPr>
            <a:xfrm>
              <a:off x="876366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0" name="Freeform 4129">
              <a:extLst>
                <a:ext uri="{FF2B5EF4-FFF2-40B4-BE49-F238E27FC236}">
                  <a16:creationId xmlns:a16="http://schemas.microsoft.com/office/drawing/2014/main" id="{E001679C-C86B-2EAE-0C4A-59EFA6AAAD8D}"/>
                </a:ext>
              </a:extLst>
            </p:cNvPr>
            <p:cNvSpPr/>
            <p:nvPr/>
          </p:nvSpPr>
          <p:spPr>
            <a:xfrm>
              <a:off x="878182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1" name="Freeform 4130">
              <a:extLst>
                <a:ext uri="{FF2B5EF4-FFF2-40B4-BE49-F238E27FC236}">
                  <a16:creationId xmlns:a16="http://schemas.microsoft.com/office/drawing/2014/main" id="{0B0BA6FD-3CB3-5BFA-6DAF-981882664350}"/>
                </a:ext>
              </a:extLst>
            </p:cNvPr>
            <p:cNvSpPr/>
            <p:nvPr/>
          </p:nvSpPr>
          <p:spPr>
            <a:xfrm>
              <a:off x="876569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2" name="Freeform 4131">
              <a:extLst>
                <a:ext uri="{FF2B5EF4-FFF2-40B4-BE49-F238E27FC236}">
                  <a16:creationId xmlns:a16="http://schemas.microsoft.com/office/drawing/2014/main" id="{0C4FC931-8542-267A-B764-7AE77779450B}"/>
                </a:ext>
              </a:extLst>
            </p:cNvPr>
            <p:cNvSpPr/>
            <p:nvPr/>
          </p:nvSpPr>
          <p:spPr>
            <a:xfrm>
              <a:off x="87837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3" name="Freeform 4132">
              <a:extLst>
                <a:ext uri="{FF2B5EF4-FFF2-40B4-BE49-F238E27FC236}">
                  <a16:creationId xmlns:a16="http://schemas.microsoft.com/office/drawing/2014/main" id="{44BB60EA-13B7-6073-01F8-769B550DFA48}"/>
                </a:ext>
              </a:extLst>
            </p:cNvPr>
            <p:cNvSpPr/>
            <p:nvPr/>
          </p:nvSpPr>
          <p:spPr>
            <a:xfrm>
              <a:off x="876569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4" name="Freeform 4133">
              <a:extLst>
                <a:ext uri="{FF2B5EF4-FFF2-40B4-BE49-F238E27FC236}">
                  <a16:creationId xmlns:a16="http://schemas.microsoft.com/office/drawing/2014/main" id="{A7FECF34-9DC4-3362-7CAA-7B7C93BBCB4E}"/>
                </a:ext>
              </a:extLst>
            </p:cNvPr>
            <p:cNvSpPr/>
            <p:nvPr/>
          </p:nvSpPr>
          <p:spPr>
            <a:xfrm>
              <a:off x="87837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5" name="Freeform 4134">
              <a:extLst>
                <a:ext uri="{FF2B5EF4-FFF2-40B4-BE49-F238E27FC236}">
                  <a16:creationId xmlns:a16="http://schemas.microsoft.com/office/drawing/2014/main" id="{3C93EFB0-4C92-3429-6BC0-B0BB07D2BD0F}"/>
                </a:ext>
              </a:extLst>
            </p:cNvPr>
            <p:cNvSpPr/>
            <p:nvPr/>
          </p:nvSpPr>
          <p:spPr>
            <a:xfrm>
              <a:off x="876760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6" name="Freeform 4135">
              <a:extLst>
                <a:ext uri="{FF2B5EF4-FFF2-40B4-BE49-F238E27FC236}">
                  <a16:creationId xmlns:a16="http://schemas.microsoft.com/office/drawing/2014/main" id="{36B1858B-2E1A-F7F1-D916-6DBB5D0A158F}"/>
                </a:ext>
              </a:extLst>
            </p:cNvPr>
            <p:cNvSpPr/>
            <p:nvPr/>
          </p:nvSpPr>
          <p:spPr>
            <a:xfrm>
              <a:off x="878575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7" name="Freeform 4136">
              <a:extLst>
                <a:ext uri="{FF2B5EF4-FFF2-40B4-BE49-F238E27FC236}">
                  <a16:creationId xmlns:a16="http://schemas.microsoft.com/office/drawing/2014/main" id="{12869455-273D-1976-9868-95ABF2782F3D}"/>
                </a:ext>
              </a:extLst>
            </p:cNvPr>
            <p:cNvSpPr/>
            <p:nvPr/>
          </p:nvSpPr>
          <p:spPr>
            <a:xfrm>
              <a:off x="876760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8" name="Freeform 4137">
              <a:extLst>
                <a:ext uri="{FF2B5EF4-FFF2-40B4-BE49-F238E27FC236}">
                  <a16:creationId xmlns:a16="http://schemas.microsoft.com/office/drawing/2014/main" id="{7697EA30-89C6-88A4-DA51-C542C4FC0C5B}"/>
                </a:ext>
              </a:extLst>
            </p:cNvPr>
            <p:cNvSpPr/>
            <p:nvPr/>
          </p:nvSpPr>
          <p:spPr>
            <a:xfrm>
              <a:off x="878575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29" name="Freeform 4138">
              <a:extLst>
                <a:ext uri="{FF2B5EF4-FFF2-40B4-BE49-F238E27FC236}">
                  <a16:creationId xmlns:a16="http://schemas.microsoft.com/office/drawing/2014/main" id="{EA39EEEA-C512-D85A-C80B-6A56AC872E23}"/>
                </a:ext>
              </a:extLst>
            </p:cNvPr>
            <p:cNvSpPr/>
            <p:nvPr/>
          </p:nvSpPr>
          <p:spPr>
            <a:xfrm>
              <a:off x="876963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0" name="Freeform 4139">
              <a:extLst>
                <a:ext uri="{FF2B5EF4-FFF2-40B4-BE49-F238E27FC236}">
                  <a16:creationId xmlns:a16="http://schemas.microsoft.com/office/drawing/2014/main" id="{52454948-F6DE-4456-0F35-C4D92F7E55C6}"/>
                </a:ext>
              </a:extLst>
            </p:cNvPr>
            <p:cNvSpPr/>
            <p:nvPr/>
          </p:nvSpPr>
          <p:spPr>
            <a:xfrm>
              <a:off x="87876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1" name="Freeform 4140">
              <a:extLst>
                <a:ext uri="{FF2B5EF4-FFF2-40B4-BE49-F238E27FC236}">
                  <a16:creationId xmlns:a16="http://schemas.microsoft.com/office/drawing/2014/main" id="{F0237DC5-C0BE-E15E-F6F8-A8D236031DD9}"/>
                </a:ext>
              </a:extLst>
            </p:cNvPr>
            <p:cNvSpPr/>
            <p:nvPr/>
          </p:nvSpPr>
          <p:spPr>
            <a:xfrm>
              <a:off x="877166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2" name="Freeform 4141">
              <a:extLst>
                <a:ext uri="{FF2B5EF4-FFF2-40B4-BE49-F238E27FC236}">
                  <a16:creationId xmlns:a16="http://schemas.microsoft.com/office/drawing/2014/main" id="{7656E966-BF95-F47B-4097-67EE0C914696}"/>
                </a:ext>
              </a:extLst>
            </p:cNvPr>
            <p:cNvSpPr/>
            <p:nvPr/>
          </p:nvSpPr>
          <p:spPr>
            <a:xfrm>
              <a:off x="878969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3" name="Freeform 4142">
              <a:extLst>
                <a:ext uri="{FF2B5EF4-FFF2-40B4-BE49-F238E27FC236}">
                  <a16:creationId xmlns:a16="http://schemas.microsoft.com/office/drawing/2014/main" id="{6E292C2B-0E4A-A177-02E9-49D3F723E44D}"/>
                </a:ext>
              </a:extLst>
            </p:cNvPr>
            <p:cNvSpPr/>
            <p:nvPr/>
          </p:nvSpPr>
          <p:spPr>
            <a:xfrm>
              <a:off x="878715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4" name="Freeform 4143">
              <a:extLst>
                <a:ext uri="{FF2B5EF4-FFF2-40B4-BE49-F238E27FC236}">
                  <a16:creationId xmlns:a16="http://schemas.microsoft.com/office/drawing/2014/main" id="{7E72FC0E-A235-FA49-52E5-A6AB112E7755}"/>
                </a:ext>
              </a:extLst>
            </p:cNvPr>
            <p:cNvSpPr/>
            <p:nvPr/>
          </p:nvSpPr>
          <p:spPr>
            <a:xfrm>
              <a:off x="880531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5" name="Freeform 4144">
              <a:extLst>
                <a:ext uri="{FF2B5EF4-FFF2-40B4-BE49-F238E27FC236}">
                  <a16:creationId xmlns:a16="http://schemas.microsoft.com/office/drawing/2014/main" id="{187DC928-F81F-EC09-1483-A8AC233940CF}"/>
                </a:ext>
              </a:extLst>
            </p:cNvPr>
            <p:cNvSpPr/>
            <p:nvPr/>
          </p:nvSpPr>
          <p:spPr>
            <a:xfrm>
              <a:off x="879312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6" name="Freeform 4145">
              <a:extLst>
                <a:ext uri="{FF2B5EF4-FFF2-40B4-BE49-F238E27FC236}">
                  <a16:creationId xmlns:a16="http://schemas.microsoft.com/office/drawing/2014/main" id="{E7C8DB84-87C2-2BE9-3850-1F7994139E53}"/>
                </a:ext>
              </a:extLst>
            </p:cNvPr>
            <p:cNvSpPr/>
            <p:nvPr/>
          </p:nvSpPr>
          <p:spPr>
            <a:xfrm>
              <a:off x="881115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7" name="Freeform 4146">
              <a:extLst>
                <a:ext uri="{FF2B5EF4-FFF2-40B4-BE49-F238E27FC236}">
                  <a16:creationId xmlns:a16="http://schemas.microsoft.com/office/drawing/2014/main" id="{AF846782-DD9E-1667-CD12-2251BB66D38D}"/>
                </a:ext>
              </a:extLst>
            </p:cNvPr>
            <p:cNvSpPr/>
            <p:nvPr/>
          </p:nvSpPr>
          <p:spPr>
            <a:xfrm>
              <a:off x="879312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8" name="Freeform 4147">
              <a:extLst>
                <a:ext uri="{FF2B5EF4-FFF2-40B4-BE49-F238E27FC236}">
                  <a16:creationId xmlns:a16="http://schemas.microsoft.com/office/drawing/2014/main" id="{A8E34F0E-744C-4669-D8F2-C5ECCC541C34}"/>
                </a:ext>
              </a:extLst>
            </p:cNvPr>
            <p:cNvSpPr/>
            <p:nvPr/>
          </p:nvSpPr>
          <p:spPr>
            <a:xfrm>
              <a:off x="881115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39" name="Freeform 4148">
              <a:extLst>
                <a:ext uri="{FF2B5EF4-FFF2-40B4-BE49-F238E27FC236}">
                  <a16:creationId xmlns:a16="http://schemas.microsoft.com/office/drawing/2014/main" id="{B52E8DD4-1BE2-D9F2-86D1-4BCED88485C7}"/>
                </a:ext>
              </a:extLst>
            </p:cNvPr>
            <p:cNvSpPr/>
            <p:nvPr/>
          </p:nvSpPr>
          <p:spPr>
            <a:xfrm>
              <a:off x="87951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0" name="Freeform 4149">
              <a:extLst>
                <a:ext uri="{FF2B5EF4-FFF2-40B4-BE49-F238E27FC236}">
                  <a16:creationId xmlns:a16="http://schemas.microsoft.com/office/drawing/2014/main" id="{2F184934-39FD-EA9A-B401-148416888F1F}"/>
                </a:ext>
              </a:extLst>
            </p:cNvPr>
            <p:cNvSpPr/>
            <p:nvPr/>
          </p:nvSpPr>
          <p:spPr>
            <a:xfrm>
              <a:off x="88131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1" name="Freeform 4150">
              <a:extLst>
                <a:ext uri="{FF2B5EF4-FFF2-40B4-BE49-F238E27FC236}">
                  <a16:creationId xmlns:a16="http://schemas.microsoft.com/office/drawing/2014/main" id="{F433BF0C-B10C-8A89-FA89-CDD105D530CF}"/>
                </a:ext>
              </a:extLst>
            </p:cNvPr>
            <p:cNvSpPr/>
            <p:nvPr/>
          </p:nvSpPr>
          <p:spPr>
            <a:xfrm>
              <a:off x="87951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2" name="Freeform 4151">
              <a:extLst>
                <a:ext uri="{FF2B5EF4-FFF2-40B4-BE49-F238E27FC236}">
                  <a16:creationId xmlns:a16="http://schemas.microsoft.com/office/drawing/2014/main" id="{4A73C7DE-A763-CE5B-58C5-849D762DDEED}"/>
                </a:ext>
              </a:extLst>
            </p:cNvPr>
            <p:cNvSpPr/>
            <p:nvPr/>
          </p:nvSpPr>
          <p:spPr>
            <a:xfrm>
              <a:off x="88131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3" name="Freeform 4152">
              <a:extLst>
                <a:ext uri="{FF2B5EF4-FFF2-40B4-BE49-F238E27FC236}">
                  <a16:creationId xmlns:a16="http://schemas.microsoft.com/office/drawing/2014/main" id="{D062E7DC-7A1F-EA09-DA06-CB196620A1B7}"/>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4" name="Freeform 4153">
              <a:extLst>
                <a:ext uri="{FF2B5EF4-FFF2-40B4-BE49-F238E27FC236}">
                  <a16:creationId xmlns:a16="http://schemas.microsoft.com/office/drawing/2014/main" id="{AC9AA689-7A71-0F5D-7700-ED677EAD3CC9}"/>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5" name="Freeform 4154">
              <a:extLst>
                <a:ext uri="{FF2B5EF4-FFF2-40B4-BE49-F238E27FC236}">
                  <a16:creationId xmlns:a16="http://schemas.microsoft.com/office/drawing/2014/main" id="{68CFA525-214F-6590-5955-E4A42F342DAD}"/>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6" name="Freeform 4155">
              <a:extLst>
                <a:ext uri="{FF2B5EF4-FFF2-40B4-BE49-F238E27FC236}">
                  <a16:creationId xmlns:a16="http://schemas.microsoft.com/office/drawing/2014/main" id="{A3DB27D0-8A3A-71A2-885E-4DF40FB7974F}"/>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7" name="Freeform 4156">
              <a:extLst>
                <a:ext uri="{FF2B5EF4-FFF2-40B4-BE49-F238E27FC236}">
                  <a16:creationId xmlns:a16="http://schemas.microsoft.com/office/drawing/2014/main" id="{02E345D1-0FC1-512E-83DB-25909B422B8B}"/>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8" name="Freeform 4157">
              <a:extLst>
                <a:ext uri="{FF2B5EF4-FFF2-40B4-BE49-F238E27FC236}">
                  <a16:creationId xmlns:a16="http://schemas.microsoft.com/office/drawing/2014/main" id="{52185BB9-57F3-E17F-AC59-584CE2B1B978}"/>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49" name="Freeform 4158">
              <a:extLst>
                <a:ext uri="{FF2B5EF4-FFF2-40B4-BE49-F238E27FC236}">
                  <a16:creationId xmlns:a16="http://schemas.microsoft.com/office/drawing/2014/main" id="{D5993B51-0EC5-E3E7-07E4-3DEB956462D4}"/>
                </a:ext>
              </a:extLst>
            </p:cNvPr>
            <p:cNvSpPr/>
            <p:nvPr/>
          </p:nvSpPr>
          <p:spPr>
            <a:xfrm>
              <a:off x="880289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0" name="Freeform 4159">
              <a:extLst>
                <a:ext uri="{FF2B5EF4-FFF2-40B4-BE49-F238E27FC236}">
                  <a16:creationId xmlns:a16="http://schemas.microsoft.com/office/drawing/2014/main" id="{49CCA05F-EDDD-DC4A-5B7B-C83EE46B01EA}"/>
                </a:ext>
              </a:extLst>
            </p:cNvPr>
            <p:cNvSpPr/>
            <p:nvPr/>
          </p:nvSpPr>
          <p:spPr>
            <a:xfrm>
              <a:off x="88209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1" name="Freeform 4160">
              <a:extLst>
                <a:ext uri="{FF2B5EF4-FFF2-40B4-BE49-F238E27FC236}">
                  <a16:creationId xmlns:a16="http://schemas.microsoft.com/office/drawing/2014/main" id="{23202EA5-AC8A-F05A-5C09-41C4B2E887D3}"/>
                </a:ext>
              </a:extLst>
            </p:cNvPr>
            <p:cNvSpPr/>
            <p:nvPr/>
          </p:nvSpPr>
          <p:spPr>
            <a:xfrm>
              <a:off x="880683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2" name="Freeform 4161">
              <a:extLst>
                <a:ext uri="{FF2B5EF4-FFF2-40B4-BE49-F238E27FC236}">
                  <a16:creationId xmlns:a16="http://schemas.microsoft.com/office/drawing/2014/main" id="{A55E6C49-7D76-0C04-05AC-33D09E5796DA}"/>
                </a:ext>
              </a:extLst>
            </p:cNvPr>
            <p:cNvSpPr/>
            <p:nvPr/>
          </p:nvSpPr>
          <p:spPr>
            <a:xfrm>
              <a:off x="88248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3" name="Freeform 4162">
              <a:extLst>
                <a:ext uri="{FF2B5EF4-FFF2-40B4-BE49-F238E27FC236}">
                  <a16:creationId xmlns:a16="http://schemas.microsoft.com/office/drawing/2014/main" id="{0D827345-98F4-87E5-D092-087B1926C95B}"/>
                </a:ext>
              </a:extLst>
            </p:cNvPr>
            <p:cNvSpPr/>
            <p:nvPr/>
          </p:nvSpPr>
          <p:spPr>
            <a:xfrm>
              <a:off x="880886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4" name="Freeform 4163">
              <a:extLst>
                <a:ext uri="{FF2B5EF4-FFF2-40B4-BE49-F238E27FC236}">
                  <a16:creationId xmlns:a16="http://schemas.microsoft.com/office/drawing/2014/main" id="{E2B6E238-B295-F978-CC37-6D79E4E5F510}"/>
                </a:ext>
              </a:extLst>
            </p:cNvPr>
            <p:cNvSpPr/>
            <p:nvPr/>
          </p:nvSpPr>
          <p:spPr>
            <a:xfrm>
              <a:off x="88268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5" name="Freeform 4164">
              <a:extLst>
                <a:ext uri="{FF2B5EF4-FFF2-40B4-BE49-F238E27FC236}">
                  <a16:creationId xmlns:a16="http://schemas.microsoft.com/office/drawing/2014/main" id="{AFD2FB9E-78E0-B912-5A68-91C7CA722883}"/>
                </a:ext>
              </a:extLst>
            </p:cNvPr>
            <p:cNvSpPr/>
            <p:nvPr/>
          </p:nvSpPr>
          <p:spPr>
            <a:xfrm>
              <a:off x="881661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6" name="Freeform 4165">
              <a:extLst>
                <a:ext uri="{FF2B5EF4-FFF2-40B4-BE49-F238E27FC236}">
                  <a16:creationId xmlns:a16="http://schemas.microsoft.com/office/drawing/2014/main" id="{F044C90E-3685-352C-1E43-425FE4A4AFC3}"/>
                </a:ext>
              </a:extLst>
            </p:cNvPr>
            <p:cNvSpPr/>
            <p:nvPr/>
          </p:nvSpPr>
          <p:spPr>
            <a:xfrm>
              <a:off x="883476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7" name="Freeform 4166">
              <a:extLst>
                <a:ext uri="{FF2B5EF4-FFF2-40B4-BE49-F238E27FC236}">
                  <a16:creationId xmlns:a16="http://schemas.microsoft.com/office/drawing/2014/main" id="{8DB28752-C7EE-8D23-5200-AD98CF046838}"/>
                </a:ext>
              </a:extLst>
            </p:cNvPr>
            <p:cNvSpPr/>
            <p:nvPr/>
          </p:nvSpPr>
          <p:spPr>
            <a:xfrm>
              <a:off x="881864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8" name="Freeform 4167">
              <a:extLst>
                <a:ext uri="{FF2B5EF4-FFF2-40B4-BE49-F238E27FC236}">
                  <a16:creationId xmlns:a16="http://schemas.microsoft.com/office/drawing/2014/main" id="{17D74A10-6466-D110-9549-FE3D608DEBBC}"/>
                </a:ext>
              </a:extLst>
            </p:cNvPr>
            <p:cNvSpPr/>
            <p:nvPr/>
          </p:nvSpPr>
          <p:spPr>
            <a:xfrm>
              <a:off x="883667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59" name="Freeform 4168">
              <a:extLst>
                <a:ext uri="{FF2B5EF4-FFF2-40B4-BE49-F238E27FC236}">
                  <a16:creationId xmlns:a16="http://schemas.microsoft.com/office/drawing/2014/main" id="{2866E6F2-CC11-F464-3B20-84644A3CA942}"/>
                </a:ext>
              </a:extLst>
            </p:cNvPr>
            <p:cNvSpPr/>
            <p:nvPr/>
          </p:nvSpPr>
          <p:spPr>
            <a:xfrm>
              <a:off x="882257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0" name="Freeform 4169">
              <a:extLst>
                <a:ext uri="{FF2B5EF4-FFF2-40B4-BE49-F238E27FC236}">
                  <a16:creationId xmlns:a16="http://schemas.microsoft.com/office/drawing/2014/main" id="{5DA90A83-0A57-FCD2-75F7-C670E290D66E}"/>
                </a:ext>
              </a:extLst>
            </p:cNvPr>
            <p:cNvSpPr/>
            <p:nvPr/>
          </p:nvSpPr>
          <p:spPr>
            <a:xfrm>
              <a:off x="884060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1" name="Freeform 4170">
              <a:extLst>
                <a:ext uri="{FF2B5EF4-FFF2-40B4-BE49-F238E27FC236}">
                  <a16:creationId xmlns:a16="http://schemas.microsoft.com/office/drawing/2014/main" id="{659FC8AD-4D73-8E98-67CD-8C66F3A380EB}"/>
                </a:ext>
              </a:extLst>
            </p:cNvPr>
            <p:cNvSpPr/>
            <p:nvPr/>
          </p:nvSpPr>
          <p:spPr>
            <a:xfrm>
              <a:off x="882638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2" name="Freeform 4171">
              <a:extLst>
                <a:ext uri="{FF2B5EF4-FFF2-40B4-BE49-F238E27FC236}">
                  <a16:creationId xmlns:a16="http://schemas.microsoft.com/office/drawing/2014/main" id="{C06789F6-E8B4-1FDE-FDAA-AC42A9C4F2E4}"/>
                </a:ext>
              </a:extLst>
            </p:cNvPr>
            <p:cNvSpPr/>
            <p:nvPr/>
          </p:nvSpPr>
          <p:spPr>
            <a:xfrm>
              <a:off x="884454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3" name="Freeform 4172">
              <a:extLst>
                <a:ext uri="{FF2B5EF4-FFF2-40B4-BE49-F238E27FC236}">
                  <a16:creationId xmlns:a16="http://schemas.microsoft.com/office/drawing/2014/main" id="{BA9E6FFE-8F2B-FBCE-2B55-60C7EE9FB111}"/>
                </a:ext>
              </a:extLst>
            </p:cNvPr>
            <p:cNvSpPr/>
            <p:nvPr/>
          </p:nvSpPr>
          <p:spPr>
            <a:xfrm>
              <a:off x="883032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4" name="Freeform 4173">
              <a:extLst>
                <a:ext uri="{FF2B5EF4-FFF2-40B4-BE49-F238E27FC236}">
                  <a16:creationId xmlns:a16="http://schemas.microsoft.com/office/drawing/2014/main" id="{93C6DEB3-B4DC-247F-4A2E-D64EF79B7F16}"/>
                </a:ext>
              </a:extLst>
            </p:cNvPr>
            <p:cNvSpPr/>
            <p:nvPr/>
          </p:nvSpPr>
          <p:spPr>
            <a:xfrm>
              <a:off x="884847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5" name="Freeform 4174">
              <a:extLst>
                <a:ext uri="{FF2B5EF4-FFF2-40B4-BE49-F238E27FC236}">
                  <a16:creationId xmlns:a16="http://schemas.microsoft.com/office/drawing/2014/main" id="{1C2211D8-211F-2C1E-2F91-7A8E6B71C5EC}"/>
                </a:ext>
              </a:extLst>
            </p:cNvPr>
            <p:cNvSpPr/>
            <p:nvPr/>
          </p:nvSpPr>
          <p:spPr>
            <a:xfrm>
              <a:off x="883235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6" name="Freeform 4175">
              <a:extLst>
                <a:ext uri="{FF2B5EF4-FFF2-40B4-BE49-F238E27FC236}">
                  <a16:creationId xmlns:a16="http://schemas.microsoft.com/office/drawing/2014/main" id="{DBE69DA6-650C-86CB-8A40-A2721CF27BB3}"/>
                </a:ext>
              </a:extLst>
            </p:cNvPr>
            <p:cNvSpPr/>
            <p:nvPr/>
          </p:nvSpPr>
          <p:spPr>
            <a:xfrm>
              <a:off x="88503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7" name="Freeform 4176">
              <a:extLst>
                <a:ext uri="{FF2B5EF4-FFF2-40B4-BE49-F238E27FC236}">
                  <a16:creationId xmlns:a16="http://schemas.microsoft.com/office/drawing/2014/main" id="{EDCC13B2-8A75-F330-6303-779B47A5C15F}"/>
                </a:ext>
              </a:extLst>
            </p:cNvPr>
            <p:cNvSpPr/>
            <p:nvPr/>
          </p:nvSpPr>
          <p:spPr>
            <a:xfrm>
              <a:off x="884213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8" name="Freeform 4177">
              <a:extLst>
                <a:ext uri="{FF2B5EF4-FFF2-40B4-BE49-F238E27FC236}">
                  <a16:creationId xmlns:a16="http://schemas.microsoft.com/office/drawing/2014/main" id="{A1C50B66-1276-1F66-C06A-9A0F26E70B09}"/>
                </a:ext>
              </a:extLst>
            </p:cNvPr>
            <p:cNvSpPr/>
            <p:nvPr/>
          </p:nvSpPr>
          <p:spPr>
            <a:xfrm>
              <a:off x="886016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69" name="Freeform 4178">
              <a:extLst>
                <a:ext uri="{FF2B5EF4-FFF2-40B4-BE49-F238E27FC236}">
                  <a16:creationId xmlns:a16="http://schemas.microsoft.com/office/drawing/2014/main" id="{406D3CB8-59E2-899A-A27A-39FABECB8F6B}"/>
                </a:ext>
              </a:extLst>
            </p:cNvPr>
            <p:cNvSpPr/>
            <p:nvPr/>
          </p:nvSpPr>
          <p:spPr>
            <a:xfrm>
              <a:off x="88460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0" name="Freeform 4179">
              <a:extLst>
                <a:ext uri="{FF2B5EF4-FFF2-40B4-BE49-F238E27FC236}">
                  <a16:creationId xmlns:a16="http://schemas.microsoft.com/office/drawing/2014/main" id="{B1E48E55-3278-7461-8F21-129BC6071B50}"/>
                </a:ext>
              </a:extLst>
            </p:cNvPr>
            <p:cNvSpPr/>
            <p:nvPr/>
          </p:nvSpPr>
          <p:spPr>
            <a:xfrm>
              <a:off x="886409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1" name="Freeform 4180">
              <a:extLst>
                <a:ext uri="{FF2B5EF4-FFF2-40B4-BE49-F238E27FC236}">
                  <a16:creationId xmlns:a16="http://schemas.microsoft.com/office/drawing/2014/main" id="{52CC9BC5-1C0C-DAD7-4C35-FBC4A60F3FD7}"/>
                </a:ext>
              </a:extLst>
            </p:cNvPr>
            <p:cNvSpPr/>
            <p:nvPr/>
          </p:nvSpPr>
          <p:spPr>
            <a:xfrm>
              <a:off x="88479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2" name="Freeform 4181">
              <a:extLst>
                <a:ext uri="{FF2B5EF4-FFF2-40B4-BE49-F238E27FC236}">
                  <a16:creationId xmlns:a16="http://schemas.microsoft.com/office/drawing/2014/main" id="{6CC7EE8D-67DA-EA61-ADD4-4D577CD182B1}"/>
                </a:ext>
              </a:extLst>
            </p:cNvPr>
            <p:cNvSpPr/>
            <p:nvPr/>
          </p:nvSpPr>
          <p:spPr>
            <a:xfrm>
              <a:off x="88660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3" name="Freeform 4182">
              <a:extLst>
                <a:ext uri="{FF2B5EF4-FFF2-40B4-BE49-F238E27FC236}">
                  <a16:creationId xmlns:a16="http://schemas.microsoft.com/office/drawing/2014/main" id="{D22C4234-2455-8FA4-A8A5-FD80AB5DE0D3}"/>
                </a:ext>
              </a:extLst>
            </p:cNvPr>
            <p:cNvSpPr/>
            <p:nvPr/>
          </p:nvSpPr>
          <p:spPr>
            <a:xfrm>
              <a:off x="88479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4" name="Freeform 4183">
              <a:extLst>
                <a:ext uri="{FF2B5EF4-FFF2-40B4-BE49-F238E27FC236}">
                  <a16:creationId xmlns:a16="http://schemas.microsoft.com/office/drawing/2014/main" id="{B2E1B96D-C851-FE63-58A3-E998DC87D915}"/>
                </a:ext>
              </a:extLst>
            </p:cNvPr>
            <p:cNvSpPr/>
            <p:nvPr/>
          </p:nvSpPr>
          <p:spPr>
            <a:xfrm>
              <a:off x="88660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5" name="Freeform 4184">
              <a:extLst>
                <a:ext uri="{FF2B5EF4-FFF2-40B4-BE49-F238E27FC236}">
                  <a16:creationId xmlns:a16="http://schemas.microsoft.com/office/drawing/2014/main" id="{197DB70F-6E0F-5AA4-9116-7FB91F809CB2}"/>
                </a:ext>
              </a:extLst>
            </p:cNvPr>
            <p:cNvSpPr/>
            <p:nvPr/>
          </p:nvSpPr>
          <p:spPr>
            <a:xfrm>
              <a:off x="885584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6" name="Freeform 4185">
              <a:extLst>
                <a:ext uri="{FF2B5EF4-FFF2-40B4-BE49-F238E27FC236}">
                  <a16:creationId xmlns:a16="http://schemas.microsoft.com/office/drawing/2014/main" id="{1BED2C6A-34F0-31F0-1E30-FE8DA05D40CF}"/>
                </a:ext>
              </a:extLst>
            </p:cNvPr>
            <p:cNvSpPr/>
            <p:nvPr/>
          </p:nvSpPr>
          <p:spPr>
            <a:xfrm>
              <a:off x="88738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7" name="Freeform 4186">
              <a:extLst>
                <a:ext uri="{FF2B5EF4-FFF2-40B4-BE49-F238E27FC236}">
                  <a16:creationId xmlns:a16="http://schemas.microsoft.com/office/drawing/2014/main" id="{CBCB6E7A-CEBC-209E-48B0-C5C79ED92333}"/>
                </a:ext>
              </a:extLst>
            </p:cNvPr>
            <p:cNvSpPr/>
            <p:nvPr/>
          </p:nvSpPr>
          <p:spPr>
            <a:xfrm>
              <a:off x="885787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8" name="Freeform 4187">
              <a:extLst>
                <a:ext uri="{FF2B5EF4-FFF2-40B4-BE49-F238E27FC236}">
                  <a16:creationId xmlns:a16="http://schemas.microsoft.com/office/drawing/2014/main" id="{FF482B5B-67F7-9F2D-9A70-29A17E443306}"/>
                </a:ext>
              </a:extLst>
            </p:cNvPr>
            <p:cNvSpPr/>
            <p:nvPr/>
          </p:nvSpPr>
          <p:spPr>
            <a:xfrm>
              <a:off x="887590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79" name="Freeform 4188">
              <a:extLst>
                <a:ext uri="{FF2B5EF4-FFF2-40B4-BE49-F238E27FC236}">
                  <a16:creationId xmlns:a16="http://schemas.microsoft.com/office/drawing/2014/main" id="{8E483412-4C85-9689-BF12-EA72A18E997A}"/>
                </a:ext>
              </a:extLst>
            </p:cNvPr>
            <p:cNvSpPr/>
            <p:nvPr/>
          </p:nvSpPr>
          <p:spPr>
            <a:xfrm>
              <a:off x="886371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0" name="Freeform 4189">
              <a:extLst>
                <a:ext uri="{FF2B5EF4-FFF2-40B4-BE49-F238E27FC236}">
                  <a16:creationId xmlns:a16="http://schemas.microsoft.com/office/drawing/2014/main" id="{2849417B-41B2-DE5A-B6D1-3CE859C62338}"/>
                </a:ext>
              </a:extLst>
            </p:cNvPr>
            <p:cNvSpPr/>
            <p:nvPr/>
          </p:nvSpPr>
          <p:spPr>
            <a:xfrm>
              <a:off x="888174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1" name="Freeform 4190">
              <a:extLst>
                <a:ext uri="{FF2B5EF4-FFF2-40B4-BE49-F238E27FC236}">
                  <a16:creationId xmlns:a16="http://schemas.microsoft.com/office/drawing/2014/main" id="{7F47CF89-230D-55A7-5132-D21F9C5AD821}"/>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2" name="Freeform 4191">
              <a:extLst>
                <a:ext uri="{FF2B5EF4-FFF2-40B4-BE49-F238E27FC236}">
                  <a16:creationId xmlns:a16="http://schemas.microsoft.com/office/drawing/2014/main" id="{AFC469D2-76B0-E348-3675-5C5F9856DB4A}"/>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3" name="Freeform 4192">
              <a:extLst>
                <a:ext uri="{FF2B5EF4-FFF2-40B4-BE49-F238E27FC236}">
                  <a16:creationId xmlns:a16="http://schemas.microsoft.com/office/drawing/2014/main" id="{9E17A3B6-64D4-4981-BC08-601FEBA18F96}"/>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4" name="Freeform 4193">
              <a:extLst>
                <a:ext uri="{FF2B5EF4-FFF2-40B4-BE49-F238E27FC236}">
                  <a16:creationId xmlns:a16="http://schemas.microsoft.com/office/drawing/2014/main" id="{48BC0ED5-56CC-8145-7D85-058A7E918547}"/>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5" name="Freeform 4194">
              <a:extLst>
                <a:ext uri="{FF2B5EF4-FFF2-40B4-BE49-F238E27FC236}">
                  <a16:creationId xmlns:a16="http://schemas.microsoft.com/office/drawing/2014/main" id="{17EE74B4-A8A7-081A-C5C5-385C764145CD}"/>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6" name="Freeform 4195">
              <a:extLst>
                <a:ext uri="{FF2B5EF4-FFF2-40B4-BE49-F238E27FC236}">
                  <a16:creationId xmlns:a16="http://schemas.microsoft.com/office/drawing/2014/main" id="{D0579F6A-C528-4501-0496-72089D9F2313}"/>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7" name="Freeform 4196">
              <a:extLst>
                <a:ext uri="{FF2B5EF4-FFF2-40B4-BE49-F238E27FC236}">
                  <a16:creationId xmlns:a16="http://schemas.microsoft.com/office/drawing/2014/main" id="{14F37DC1-F121-F47C-3160-85EA3FAA63F5}"/>
                </a:ext>
              </a:extLst>
            </p:cNvPr>
            <p:cNvSpPr/>
            <p:nvPr/>
          </p:nvSpPr>
          <p:spPr>
            <a:xfrm>
              <a:off x="88813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8" name="Freeform 4197">
              <a:extLst>
                <a:ext uri="{FF2B5EF4-FFF2-40B4-BE49-F238E27FC236}">
                  <a16:creationId xmlns:a16="http://schemas.microsoft.com/office/drawing/2014/main" id="{58A39C20-1157-BB74-6F32-BEBADA6A10C9}"/>
                </a:ext>
              </a:extLst>
            </p:cNvPr>
            <p:cNvSpPr/>
            <p:nvPr/>
          </p:nvSpPr>
          <p:spPr>
            <a:xfrm>
              <a:off x="889939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89" name="Freeform 4198">
              <a:extLst>
                <a:ext uri="{FF2B5EF4-FFF2-40B4-BE49-F238E27FC236}">
                  <a16:creationId xmlns:a16="http://schemas.microsoft.com/office/drawing/2014/main" id="{7E6579F1-5492-B811-105C-446720B27049}"/>
                </a:ext>
              </a:extLst>
            </p:cNvPr>
            <p:cNvSpPr/>
            <p:nvPr/>
          </p:nvSpPr>
          <p:spPr>
            <a:xfrm>
              <a:off x="888910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0" name="Freeform 4199">
              <a:extLst>
                <a:ext uri="{FF2B5EF4-FFF2-40B4-BE49-F238E27FC236}">
                  <a16:creationId xmlns:a16="http://schemas.microsoft.com/office/drawing/2014/main" id="{E6FD5EEB-59FA-F914-B973-9027DFA37CD0}"/>
                </a:ext>
              </a:extLst>
            </p:cNvPr>
            <p:cNvSpPr/>
            <p:nvPr/>
          </p:nvSpPr>
          <p:spPr>
            <a:xfrm>
              <a:off x="890726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1" name="Freeform 4200">
              <a:extLst>
                <a:ext uri="{FF2B5EF4-FFF2-40B4-BE49-F238E27FC236}">
                  <a16:creationId xmlns:a16="http://schemas.microsoft.com/office/drawing/2014/main" id="{19139DF4-9FAE-9CD1-CE12-95F59B82D8BE}"/>
                </a:ext>
              </a:extLst>
            </p:cNvPr>
            <p:cNvSpPr/>
            <p:nvPr/>
          </p:nvSpPr>
          <p:spPr>
            <a:xfrm>
              <a:off x="889304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2" name="Freeform 4201">
              <a:extLst>
                <a:ext uri="{FF2B5EF4-FFF2-40B4-BE49-F238E27FC236}">
                  <a16:creationId xmlns:a16="http://schemas.microsoft.com/office/drawing/2014/main" id="{A419331C-D38E-71C0-F2AA-EF2EC3DC577A}"/>
                </a:ext>
              </a:extLst>
            </p:cNvPr>
            <p:cNvSpPr/>
            <p:nvPr/>
          </p:nvSpPr>
          <p:spPr>
            <a:xfrm>
              <a:off x="891120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3" name="Freeform 4202">
              <a:extLst>
                <a:ext uri="{FF2B5EF4-FFF2-40B4-BE49-F238E27FC236}">
                  <a16:creationId xmlns:a16="http://schemas.microsoft.com/office/drawing/2014/main" id="{146844CC-7CF5-94AF-ED19-AB14E34A98B9}"/>
                </a:ext>
              </a:extLst>
            </p:cNvPr>
            <p:cNvSpPr/>
            <p:nvPr/>
          </p:nvSpPr>
          <p:spPr>
            <a:xfrm>
              <a:off x="889304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4" name="Freeform 4203">
              <a:extLst>
                <a:ext uri="{FF2B5EF4-FFF2-40B4-BE49-F238E27FC236}">
                  <a16:creationId xmlns:a16="http://schemas.microsoft.com/office/drawing/2014/main" id="{ED506AE4-EC79-E407-DF47-C08453FFF0A0}"/>
                </a:ext>
              </a:extLst>
            </p:cNvPr>
            <p:cNvSpPr/>
            <p:nvPr/>
          </p:nvSpPr>
          <p:spPr>
            <a:xfrm>
              <a:off x="891120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5" name="Freeform 4204">
              <a:extLst>
                <a:ext uri="{FF2B5EF4-FFF2-40B4-BE49-F238E27FC236}">
                  <a16:creationId xmlns:a16="http://schemas.microsoft.com/office/drawing/2014/main" id="{3753BB79-EE55-8C73-58AE-0D195A41E539}"/>
                </a:ext>
              </a:extLst>
            </p:cNvPr>
            <p:cNvSpPr/>
            <p:nvPr/>
          </p:nvSpPr>
          <p:spPr>
            <a:xfrm>
              <a:off x="889507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6" name="Freeform 4205">
              <a:extLst>
                <a:ext uri="{FF2B5EF4-FFF2-40B4-BE49-F238E27FC236}">
                  <a16:creationId xmlns:a16="http://schemas.microsoft.com/office/drawing/2014/main" id="{AA87365F-70F8-0621-939B-31E41794CF11}"/>
                </a:ext>
              </a:extLst>
            </p:cNvPr>
            <p:cNvSpPr/>
            <p:nvPr/>
          </p:nvSpPr>
          <p:spPr>
            <a:xfrm>
              <a:off x="891310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7" name="Freeform 4206">
              <a:extLst>
                <a:ext uri="{FF2B5EF4-FFF2-40B4-BE49-F238E27FC236}">
                  <a16:creationId xmlns:a16="http://schemas.microsoft.com/office/drawing/2014/main" id="{1E705ACC-E82D-5AB7-E24E-923F345A2748}"/>
                </a:ext>
              </a:extLst>
            </p:cNvPr>
            <p:cNvSpPr/>
            <p:nvPr/>
          </p:nvSpPr>
          <p:spPr>
            <a:xfrm>
              <a:off x="8902821"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8" name="Freeform 4207">
              <a:extLst>
                <a:ext uri="{FF2B5EF4-FFF2-40B4-BE49-F238E27FC236}">
                  <a16:creationId xmlns:a16="http://schemas.microsoft.com/office/drawing/2014/main" id="{2DB0EFF1-1779-7097-D6D2-F9944115F595}"/>
                </a:ext>
              </a:extLst>
            </p:cNvPr>
            <p:cNvSpPr/>
            <p:nvPr/>
          </p:nvSpPr>
          <p:spPr>
            <a:xfrm>
              <a:off x="892097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699" name="Freeform 4208">
              <a:extLst>
                <a:ext uri="{FF2B5EF4-FFF2-40B4-BE49-F238E27FC236}">
                  <a16:creationId xmlns:a16="http://schemas.microsoft.com/office/drawing/2014/main" id="{E7A65402-C410-D20D-3A85-473C271E9AF7}"/>
                </a:ext>
              </a:extLst>
            </p:cNvPr>
            <p:cNvSpPr/>
            <p:nvPr/>
          </p:nvSpPr>
          <p:spPr>
            <a:xfrm>
              <a:off x="8908789"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0" name="Freeform 4209">
              <a:extLst>
                <a:ext uri="{FF2B5EF4-FFF2-40B4-BE49-F238E27FC236}">
                  <a16:creationId xmlns:a16="http://schemas.microsoft.com/office/drawing/2014/main" id="{3BFA7ED9-4CB1-5BD4-64BE-36D9B2B78841}"/>
                </a:ext>
              </a:extLst>
            </p:cNvPr>
            <p:cNvSpPr/>
            <p:nvPr/>
          </p:nvSpPr>
          <p:spPr>
            <a:xfrm>
              <a:off x="892681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1" name="Freeform 4210">
              <a:extLst>
                <a:ext uri="{FF2B5EF4-FFF2-40B4-BE49-F238E27FC236}">
                  <a16:creationId xmlns:a16="http://schemas.microsoft.com/office/drawing/2014/main" id="{67B3E6E7-0372-28A6-38F2-E1AD2B55E4F0}"/>
                </a:ext>
              </a:extLst>
            </p:cNvPr>
            <p:cNvSpPr/>
            <p:nvPr/>
          </p:nvSpPr>
          <p:spPr>
            <a:xfrm>
              <a:off x="8912725"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2" name="Freeform 4211">
              <a:extLst>
                <a:ext uri="{FF2B5EF4-FFF2-40B4-BE49-F238E27FC236}">
                  <a16:creationId xmlns:a16="http://schemas.microsoft.com/office/drawing/2014/main" id="{CA6C5926-2A07-4E10-7B85-230D576AE3B6}"/>
                </a:ext>
              </a:extLst>
            </p:cNvPr>
            <p:cNvSpPr/>
            <p:nvPr/>
          </p:nvSpPr>
          <p:spPr>
            <a:xfrm>
              <a:off x="893075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3" name="Freeform 4212">
              <a:extLst>
                <a:ext uri="{FF2B5EF4-FFF2-40B4-BE49-F238E27FC236}">
                  <a16:creationId xmlns:a16="http://schemas.microsoft.com/office/drawing/2014/main" id="{74597DE5-7080-113B-70C7-2243C7469629}"/>
                </a:ext>
              </a:extLst>
            </p:cNvPr>
            <p:cNvSpPr/>
            <p:nvPr/>
          </p:nvSpPr>
          <p:spPr>
            <a:xfrm>
              <a:off x="8914629"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4" name="Freeform 4213">
              <a:extLst>
                <a:ext uri="{FF2B5EF4-FFF2-40B4-BE49-F238E27FC236}">
                  <a16:creationId xmlns:a16="http://schemas.microsoft.com/office/drawing/2014/main" id="{7C9CD866-BFFA-24D2-0083-B7F24CE2BE66}"/>
                </a:ext>
              </a:extLst>
            </p:cNvPr>
            <p:cNvSpPr/>
            <p:nvPr/>
          </p:nvSpPr>
          <p:spPr>
            <a:xfrm>
              <a:off x="893265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5" name="Freeform 4214">
              <a:extLst>
                <a:ext uri="{FF2B5EF4-FFF2-40B4-BE49-F238E27FC236}">
                  <a16:creationId xmlns:a16="http://schemas.microsoft.com/office/drawing/2014/main" id="{26C94B77-0F2A-C6E4-D0C8-82CE9A2BA23A}"/>
                </a:ext>
              </a:extLst>
            </p:cNvPr>
            <p:cNvSpPr/>
            <p:nvPr/>
          </p:nvSpPr>
          <p:spPr>
            <a:xfrm>
              <a:off x="8920597"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6" name="Freeform 4215">
              <a:extLst>
                <a:ext uri="{FF2B5EF4-FFF2-40B4-BE49-F238E27FC236}">
                  <a16:creationId xmlns:a16="http://schemas.microsoft.com/office/drawing/2014/main" id="{39BF4663-7B62-F155-1E16-DD8E9EA87BE1}"/>
                </a:ext>
              </a:extLst>
            </p:cNvPr>
            <p:cNvSpPr/>
            <p:nvPr/>
          </p:nvSpPr>
          <p:spPr>
            <a:xfrm>
              <a:off x="8938626"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7" name="Freeform 4216">
              <a:extLst>
                <a:ext uri="{FF2B5EF4-FFF2-40B4-BE49-F238E27FC236}">
                  <a16:creationId xmlns:a16="http://schemas.microsoft.com/office/drawing/2014/main" id="{E25BFA45-8F58-2F79-5473-5AE4E28E8FFB}"/>
                </a:ext>
              </a:extLst>
            </p:cNvPr>
            <p:cNvSpPr/>
            <p:nvPr/>
          </p:nvSpPr>
          <p:spPr>
            <a:xfrm>
              <a:off x="8922501"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8" name="Freeform 4217">
              <a:extLst>
                <a:ext uri="{FF2B5EF4-FFF2-40B4-BE49-F238E27FC236}">
                  <a16:creationId xmlns:a16="http://schemas.microsoft.com/office/drawing/2014/main" id="{A759A63B-7992-7236-6E6F-51B46F4EE3A4}"/>
                </a:ext>
              </a:extLst>
            </p:cNvPr>
            <p:cNvSpPr/>
            <p:nvPr/>
          </p:nvSpPr>
          <p:spPr>
            <a:xfrm>
              <a:off x="894053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09" name="Freeform 4218">
              <a:extLst>
                <a:ext uri="{FF2B5EF4-FFF2-40B4-BE49-F238E27FC236}">
                  <a16:creationId xmlns:a16="http://schemas.microsoft.com/office/drawing/2014/main" id="{A278A030-5722-AEF0-7E9F-AB4F28A8BBB5}"/>
                </a:ext>
              </a:extLst>
            </p:cNvPr>
            <p:cNvSpPr/>
            <p:nvPr/>
          </p:nvSpPr>
          <p:spPr>
            <a:xfrm>
              <a:off x="8928342"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0" name="Freeform 4219">
              <a:extLst>
                <a:ext uri="{FF2B5EF4-FFF2-40B4-BE49-F238E27FC236}">
                  <a16:creationId xmlns:a16="http://schemas.microsoft.com/office/drawing/2014/main" id="{B6C3BF48-456F-D082-90D3-2866BCE08EA9}"/>
                </a:ext>
              </a:extLst>
            </p:cNvPr>
            <p:cNvSpPr/>
            <p:nvPr/>
          </p:nvSpPr>
          <p:spPr>
            <a:xfrm>
              <a:off x="894637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1" name="Freeform 4220">
              <a:extLst>
                <a:ext uri="{FF2B5EF4-FFF2-40B4-BE49-F238E27FC236}">
                  <a16:creationId xmlns:a16="http://schemas.microsoft.com/office/drawing/2014/main" id="{B8130E99-0AC8-F988-91A7-73A6C5FE7FAE}"/>
                </a:ext>
              </a:extLst>
            </p:cNvPr>
            <p:cNvSpPr/>
            <p:nvPr/>
          </p:nvSpPr>
          <p:spPr>
            <a:xfrm>
              <a:off x="893037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2" name="Freeform 4221">
              <a:extLst>
                <a:ext uri="{FF2B5EF4-FFF2-40B4-BE49-F238E27FC236}">
                  <a16:creationId xmlns:a16="http://schemas.microsoft.com/office/drawing/2014/main" id="{82346A1D-EAE2-E328-5F42-5D0D82DF6A39}"/>
                </a:ext>
              </a:extLst>
            </p:cNvPr>
            <p:cNvSpPr/>
            <p:nvPr/>
          </p:nvSpPr>
          <p:spPr>
            <a:xfrm>
              <a:off x="89484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3" name="Freeform 4222">
              <a:extLst>
                <a:ext uri="{FF2B5EF4-FFF2-40B4-BE49-F238E27FC236}">
                  <a16:creationId xmlns:a16="http://schemas.microsoft.com/office/drawing/2014/main" id="{9B3F6BEE-5D45-A7CB-7640-AD07F481ABA9}"/>
                </a:ext>
              </a:extLst>
            </p:cNvPr>
            <p:cNvSpPr/>
            <p:nvPr/>
          </p:nvSpPr>
          <p:spPr>
            <a:xfrm>
              <a:off x="893037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4" name="Freeform 4223">
              <a:extLst>
                <a:ext uri="{FF2B5EF4-FFF2-40B4-BE49-F238E27FC236}">
                  <a16:creationId xmlns:a16="http://schemas.microsoft.com/office/drawing/2014/main" id="{C963F81F-88CC-2F4E-FF2F-1FE4FAD175CA}"/>
                </a:ext>
              </a:extLst>
            </p:cNvPr>
            <p:cNvSpPr/>
            <p:nvPr/>
          </p:nvSpPr>
          <p:spPr>
            <a:xfrm>
              <a:off x="89484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5" name="Freeform 4224">
              <a:extLst>
                <a:ext uri="{FF2B5EF4-FFF2-40B4-BE49-F238E27FC236}">
                  <a16:creationId xmlns:a16="http://schemas.microsoft.com/office/drawing/2014/main" id="{8C14016F-CC5E-9FDA-A85E-BD406EDBBA51}"/>
                </a:ext>
              </a:extLst>
            </p:cNvPr>
            <p:cNvSpPr/>
            <p:nvPr/>
          </p:nvSpPr>
          <p:spPr>
            <a:xfrm>
              <a:off x="8936214"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6" name="Freeform 4225">
              <a:extLst>
                <a:ext uri="{FF2B5EF4-FFF2-40B4-BE49-F238E27FC236}">
                  <a16:creationId xmlns:a16="http://schemas.microsoft.com/office/drawing/2014/main" id="{F8FDE3D4-0301-6511-862E-7318E623443B}"/>
                </a:ext>
              </a:extLst>
            </p:cNvPr>
            <p:cNvSpPr/>
            <p:nvPr/>
          </p:nvSpPr>
          <p:spPr>
            <a:xfrm>
              <a:off x="895424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7" name="Freeform 4226">
              <a:extLst>
                <a:ext uri="{FF2B5EF4-FFF2-40B4-BE49-F238E27FC236}">
                  <a16:creationId xmlns:a16="http://schemas.microsoft.com/office/drawing/2014/main" id="{68EFB6EE-CFC0-9BB0-3F53-543C5430DE5C}"/>
                </a:ext>
              </a:extLst>
            </p:cNvPr>
            <p:cNvSpPr/>
            <p:nvPr/>
          </p:nvSpPr>
          <p:spPr>
            <a:xfrm>
              <a:off x="894205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8" name="Freeform 4227">
              <a:extLst>
                <a:ext uri="{FF2B5EF4-FFF2-40B4-BE49-F238E27FC236}">
                  <a16:creationId xmlns:a16="http://schemas.microsoft.com/office/drawing/2014/main" id="{4F29FABF-83AF-521F-37B8-D3A4606B32C1}"/>
                </a:ext>
              </a:extLst>
            </p:cNvPr>
            <p:cNvSpPr/>
            <p:nvPr/>
          </p:nvSpPr>
          <p:spPr>
            <a:xfrm>
              <a:off x="896021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19" name="Freeform 4228">
              <a:extLst>
                <a:ext uri="{FF2B5EF4-FFF2-40B4-BE49-F238E27FC236}">
                  <a16:creationId xmlns:a16="http://schemas.microsoft.com/office/drawing/2014/main" id="{8B58C637-2908-79B5-C961-8B52A81D7D6C}"/>
                </a:ext>
              </a:extLst>
            </p:cNvPr>
            <p:cNvSpPr/>
            <p:nvPr/>
          </p:nvSpPr>
          <p:spPr>
            <a:xfrm>
              <a:off x="8955767"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0" name="Freeform 4229">
              <a:extLst>
                <a:ext uri="{FF2B5EF4-FFF2-40B4-BE49-F238E27FC236}">
                  <a16:creationId xmlns:a16="http://schemas.microsoft.com/office/drawing/2014/main" id="{91350964-07F0-E8CF-32E8-D309F9A99A89}"/>
                </a:ext>
              </a:extLst>
            </p:cNvPr>
            <p:cNvSpPr/>
            <p:nvPr/>
          </p:nvSpPr>
          <p:spPr>
            <a:xfrm>
              <a:off x="897392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1" name="Freeform 4230">
              <a:extLst>
                <a:ext uri="{FF2B5EF4-FFF2-40B4-BE49-F238E27FC236}">
                  <a16:creationId xmlns:a16="http://schemas.microsoft.com/office/drawing/2014/main" id="{3427B729-09AA-DB61-5FA7-C21868193453}"/>
                </a:ext>
              </a:extLst>
            </p:cNvPr>
            <p:cNvSpPr/>
            <p:nvPr/>
          </p:nvSpPr>
          <p:spPr>
            <a:xfrm>
              <a:off x="895779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2" name="Freeform 4231">
              <a:extLst>
                <a:ext uri="{FF2B5EF4-FFF2-40B4-BE49-F238E27FC236}">
                  <a16:creationId xmlns:a16="http://schemas.microsoft.com/office/drawing/2014/main" id="{D8655C52-D7D9-7C02-66EF-F1B75FAFE13D}"/>
                </a:ext>
              </a:extLst>
            </p:cNvPr>
            <p:cNvSpPr/>
            <p:nvPr/>
          </p:nvSpPr>
          <p:spPr>
            <a:xfrm>
              <a:off x="897582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3" name="Freeform 4232">
              <a:extLst>
                <a:ext uri="{FF2B5EF4-FFF2-40B4-BE49-F238E27FC236}">
                  <a16:creationId xmlns:a16="http://schemas.microsoft.com/office/drawing/2014/main" id="{096D28ED-6690-CFF4-105E-EE420056B67C}"/>
                </a:ext>
              </a:extLst>
            </p:cNvPr>
            <p:cNvSpPr/>
            <p:nvPr/>
          </p:nvSpPr>
          <p:spPr>
            <a:xfrm>
              <a:off x="895970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4" name="Freeform 4233">
              <a:extLst>
                <a:ext uri="{FF2B5EF4-FFF2-40B4-BE49-F238E27FC236}">
                  <a16:creationId xmlns:a16="http://schemas.microsoft.com/office/drawing/2014/main" id="{5F301C9A-AA0B-9441-D123-97E98BA7270D}"/>
                </a:ext>
              </a:extLst>
            </p:cNvPr>
            <p:cNvSpPr/>
            <p:nvPr/>
          </p:nvSpPr>
          <p:spPr>
            <a:xfrm>
              <a:off x="8977732"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5" name="Freeform 4234">
              <a:extLst>
                <a:ext uri="{FF2B5EF4-FFF2-40B4-BE49-F238E27FC236}">
                  <a16:creationId xmlns:a16="http://schemas.microsoft.com/office/drawing/2014/main" id="{CD1EB887-D366-E7B1-0865-1D895C5F7E86}"/>
                </a:ext>
              </a:extLst>
            </p:cNvPr>
            <p:cNvSpPr/>
            <p:nvPr/>
          </p:nvSpPr>
          <p:spPr>
            <a:xfrm>
              <a:off x="8961607"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6" name="Freeform 4235">
              <a:extLst>
                <a:ext uri="{FF2B5EF4-FFF2-40B4-BE49-F238E27FC236}">
                  <a16:creationId xmlns:a16="http://schemas.microsoft.com/office/drawing/2014/main" id="{F27ECD5F-2C56-7866-3B13-57650B98F9AB}"/>
                </a:ext>
              </a:extLst>
            </p:cNvPr>
            <p:cNvSpPr/>
            <p:nvPr/>
          </p:nvSpPr>
          <p:spPr>
            <a:xfrm>
              <a:off x="897976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7" name="Freeform 4236">
              <a:extLst>
                <a:ext uri="{FF2B5EF4-FFF2-40B4-BE49-F238E27FC236}">
                  <a16:creationId xmlns:a16="http://schemas.microsoft.com/office/drawing/2014/main" id="{C3E13681-DB57-D0EE-47C5-F53357FB7DCA}"/>
                </a:ext>
              </a:extLst>
            </p:cNvPr>
            <p:cNvSpPr/>
            <p:nvPr/>
          </p:nvSpPr>
          <p:spPr>
            <a:xfrm>
              <a:off x="897938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8" name="Freeform 4237">
              <a:extLst>
                <a:ext uri="{FF2B5EF4-FFF2-40B4-BE49-F238E27FC236}">
                  <a16:creationId xmlns:a16="http://schemas.microsoft.com/office/drawing/2014/main" id="{4F6AE83E-BAB3-BF21-3F34-A9C9A113AD28}"/>
                </a:ext>
              </a:extLst>
            </p:cNvPr>
            <p:cNvSpPr/>
            <p:nvPr/>
          </p:nvSpPr>
          <p:spPr>
            <a:xfrm>
              <a:off x="8997412"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29" name="Freeform 4238">
              <a:extLst>
                <a:ext uri="{FF2B5EF4-FFF2-40B4-BE49-F238E27FC236}">
                  <a16:creationId xmlns:a16="http://schemas.microsoft.com/office/drawing/2014/main" id="{EEF98AC7-9595-BE3E-FE01-F46727082642}"/>
                </a:ext>
              </a:extLst>
            </p:cNvPr>
            <p:cNvSpPr/>
            <p:nvPr/>
          </p:nvSpPr>
          <p:spPr>
            <a:xfrm>
              <a:off x="899690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0" name="Freeform 4239">
              <a:extLst>
                <a:ext uri="{FF2B5EF4-FFF2-40B4-BE49-F238E27FC236}">
                  <a16:creationId xmlns:a16="http://schemas.microsoft.com/office/drawing/2014/main" id="{190AEBDA-9597-0C22-175C-9120523CC5BD}"/>
                </a:ext>
              </a:extLst>
            </p:cNvPr>
            <p:cNvSpPr/>
            <p:nvPr/>
          </p:nvSpPr>
          <p:spPr>
            <a:xfrm>
              <a:off x="901493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1" name="Freeform 4240">
              <a:extLst>
                <a:ext uri="{FF2B5EF4-FFF2-40B4-BE49-F238E27FC236}">
                  <a16:creationId xmlns:a16="http://schemas.microsoft.com/office/drawing/2014/main" id="{5E669D7A-BB43-2720-6A26-785D37B88516}"/>
                </a:ext>
              </a:extLst>
            </p:cNvPr>
            <p:cNvSpPr/>
            <p:nvPr/>
          </p:nvSpPr>
          <p:spPr>
            <a:xfrm>
              <a:off x="899690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2" name="Freeform 4241">
              <a:extLst>
                <a:ext uri="{FF2B5EF4-FFF2-40B4-BE49-F238E27FC236}">
                  <a16:creationId xmlns:a16="http://schemas.microsoft.com/office/drawing/2014/main" id="{143F25E1-F554-01DD-516E-80B800994F2B}"/>
                </a:ext>
              </a:extLst>
            </p:cNvPr>
            <p:cNvSpPr/>
            <p:nvPr/>
          </p:nvSpPr>
          <p:spPr>
            <a:xfrm>
              <a:off x="901493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3" name="Freeform 4242">
              <a:extLst>
                <a:ext uri="{FF2B5EF4-FFF2-40B4-BE49-F238E27FC236}">
                  <a16:creationId xmlns:a16="http://schemas.microsoft.com/office/drawing/2014/main" id="{DEE96834-8DAA-9FFF-548F-F2364553F108}"/>
                </a:ext>
              </a:extLst>
            </p:cNvPr>
            <p:cNvSpPr/>
            <p:nvPr/>
          </p:nvSpPr>
          <p:spPr>
            <a:xfrm>
              <a:off x="9014553"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4" name="Freeform 4243">
              <a:extLst>
                <a:ext uri="{FF2B5EF4-FFF2-40B4-BE49-F238E27FC236}">
                  <a16:creationId xmlns:a16="http://schemas.microsoft.com/office/drawing/2014/main" id="{9D9FE829-095A-A141-C19C-52777D808032}"/>
                </a:ext>
              </a:extLst>
            </p:cNvPr>
            <p:cNvSpPr/>
            <p:nvPr/>
          </p:nvSpPr>
          <p:spPr>
            <a:xfrm>
              <a:off x="903270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5" name="Freeform 4244">
              <a:extLst>
                <a:ext uri="{FF2B5EF4-FFF2-40B4-BE49-F238E27FC236}">
                  <a16:creationId xmlns:a16="http://schemas.microsoft.com/office/drawing/2014/main" id="{1CD9ADD5-59A0-C875-D0BA-A4E7777DD9DE}"/>
                </a:ext>
              </a:extLst>
            </p:cNvPr>
            <p:cNvSpPr/>
            <p:nvPr/>
          </p:nvSpPr>
          <p:spPr>
            <a:xfrm>
              <a:off x="9026361"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6" name="Freeform 4245">
              <a:extLst>
                <a:ext uri="{FF2B5EF4-FFF2-40B4-BE49-F238E27FC236}">
                  <a16:creationId xmlns:a16="http://schemas.microsoft.com/office/drawing/2014/main" id="{03C61BA2-03F0-DC17-04EB-505756CAD637}"/>
                </a:ext>
              </a:extLst>
            </p:cNvPr>
            <p:cNvSpPr/>
            <p:nvPr/>
          </p:nvSpPr>
          <p:spPr>
            <a:xfrm>
              <a:off x="9044390"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7" name="Freeform 4246">
              <a:extLst>
                <a:ext uri="{FF2B5EF4-FFF2-40B4-BE49-F238E27FC236}">
                  <a16:creationId xmlns:a16="http://schemas.microsoft.com/office/drawing/2014/main" id="{3F63890E-99D8-6CD8-B724-EB3269E1B4E7}"/>
                </a:ext>
              </a:extLst>
            </p:cNvPr>
            <p:cNvSpPr/>
            <p:nvPr/>
          </p:nvSpPr>
          <p:spPr>
            <a:xfrm>
              <a:off x="903232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8" name="Freeform 4247">
              <a:extLst>
                <a:ext uri="{FF2B5EF4-FFF2-40B4-BE49-F238E27FC236}">
                  <a16:creationId xmlns:a16="http://schemas.microsoft.com/office/drawing/2014/main" id="{741314B8-8CB8-6EE4-1F3F-287E4DBFBEF3}"/>
                </a:ext>
              </a:extLst>
            </p:cNvPr>
            <p:cNvSpPr/>
            <p:nvPr/>
          </p:nvSpPr>
          <p:spPr>
            <a:xfrm>
              <a:off x="905035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39" name="Freeform 4248">
              <a:extLst>
                <a:ext uri="{FF2B5EF4-FFF2-40B4-BE49-F238E27FC236}">
                  <a16:creationId xmlns:a16="http://schemas.microsoft.com/office/drawing/2014/main" id="{09890DD6-F4AF-D89C-7C74-4EF4EFB0A1A6}"/>
                </a:ext>
              </a:extLst>
            </p:cNvPr>
            <p:cNvSpPr/>
            <p:nvPr/>
          </p:nvSpPr>
          <p:spPr>
            <a:xfrm>
              <a:off x="9040073"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0" name="Freeform 4249">
              <a:extLst>
                <a:ext uri="{FF2B5EF4-FFF2-40B4-BE49-F238E27FC236}">
                  <a16:creationId xmlns:a16="http://schemas.microsoft.com/office/drawing/2014/main" id="{5BC92EA7-4CE7-5053-B33D-E4AA05C6C863}"/>
                </a:ext>
              </a:extLst>
            </p:cNvPr>
            <p:cNvSpPr/>
            <p:nvPr/>
          </p:nvSpPr>
          <p:spPr>
            <a:xfrm>
              <a:off x="90581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1" name="Freeform 4250">
              <a:extLst>
                <a:ext uri="{FF2B5EF4-FFF2-40B4-BE49-F238E27FC236}">
                  <a16:creationId xmlns:a16="http://schemas.microsoft.com/office/drawing/2014/main" id="{B5A0F15D-D7D4-C4B0-9012-6B134F766670}"/>
                </a:ext>
              </a:extLst>
            </p:cNvPr>
            <p:cNvSpPr/>
            <p:nvPr/>
          </p:nvSpPr>
          <p:spPr>
            <a:xfrm>
              <a:off x="9055817"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2" name="Freeform 4251">
              <a:extLst>
                <a:ext uri="{FF2B5EF4-FFF2-40B4-BE49-F238E27FC236}">
                  <a16:creationId xmlns:a16="http://schemas.microsoft.com/office/drawing/2014/main" id="{81255BE6-A211-C5B8-3CFC-6D50CD3F7A0F}"/>
                </a:ext>
              </a:extLst>
            </p:cNvPr>
            <p:cNvSpPr/>
            <p:nvPr/>
          </p:nvSpPr>
          <p:spPr>
            <a:xfrm>
              <a:off x="907384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3" name="Freeform 4252">
              <a:extLst>
                <a:ext uri="{FF2B5EF4-FFF2-40B4-BE49-F238E27FC236}">
                  <a16:creationId xmlns:a16="http://schemas.microsoft.com/office/drawing/2014/main" id="{71CEA9A2-A61B-A0BF-674C-8D7D5C04A7C7}"/>
                </a:ext>
              </a:extLst>
            </p:cNvPr>
            <p:cNvSpPr/>
            <p:nvPr/>
          </p:nvSpPr>
          <p:spPr>
            <a:xfrm>
              <a:off x="9057722"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4" name="Freeform 4253">
              <a:extLst>
                <a:ext uri="{FF2B5EF4-FFF2-40B4-BE49-F238E27FC236}">
                  <a16:creationId xmlns:a16="http://schemas.microsoft.com/office/drawing/2014/main" id="{33FA79F6-2C85-F1E4-E0FD-45BB7150E83D}"/>
                </a:ext>
              </a:extLst>
            </p:cNvPr>
            <p:cNvSpPr/>
            <p:nvPr/>
          </p:nvSpPr>
          <p:spPr>
            <a:xfrm>
              <a:off x="907575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5" name="Freeform 4254">
              <a:extLst>
                <a:ext uri="{FF2B5EF4-FFF2-40B4-BE49-F238E27FC236}">
                  <a16:creationId xmlns:a16="http://schemas.microsoft.com/office/drawing/2014/main" id="{791843CE-ED72-5AC3-B001-93A14A4F3518}"/>
                </a:ext>
              </a:extLst>
            </p:cNvPr>
            <p:cNvSpPr/>
            <p:nvPr/>
          </p:nvSpPr>
          <p:spPr>
            <a:xfrm>
              <a:off x="906165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6" name="Freeform 4255">
              <a:extLst>
                <a:ext uri="{FF2B5EF4-FFF2-40B4-BE49-F238E27FC236}">
                  <a16:creationId xmlns:a16="http://schemas.microsoft.com/office/drawing/2014/main" id="{5A03A5EC-A563-76F4-738C-B23F11DD7C47}"/>
                </a:ext>
              </a:extLst>
            </p:cNvPr>
            <p:cNvSpPr/>
            <p:nvPr/>
          </p:nvSpPr>
          <p:spPr>
            <a:xfrm>
              <a:off x="907968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7" name="Freeform 4256">
              <a:extLst>
                <a:ext uri="{FF2B5EF4-FFF2-40B4-BE49-F238E27FC236}">
                  <a16:creationId xmlns:a16="http://schemas.microsoft.com/office/drawing/2014/main" id="{41C623AC-834F-84CB-0F95-BCE9E4B42A40}"/>
                </a:ext>
              </a:extLst>
            </p:cNvPr>
            <p:cNvSpPr/>
            <p:nvPr/>
          </p:nvSpPr>
          <p:spPr>
            <a:xfrm>
              <a:off x="9179230"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8" name="Freeform 4257">
              <a:extLst>
                <a:ext uri="{FF2B5EF4-FFF2-40B4-BE49-F238E27FC236}">
                  <a16:creationId xmlns:a16="http://schemas.microsoft.com/office/drawing/2014/main" id="{B4EE3640-4BC5-4364-311A-67F6278661F4}"/>
                </a:ext>
              </a:extLst>
            </p:cNvPr>
            <p:cNvSpPr/>
            <p:nvPr/>
          </p:nvSpPr>
          <p:spPr>
            <a:xfrm>
              <a:off x="919725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49" name="Freeform 4258">
              <a:extLst>
                <a:ext uri="{FF2B5EF4-FFF2-40B4-BE49-F238E27FC236}">
                  <a16:creationId xmlns:a16="http://schemas.microsoft.com/office/drawing/2014/main" id="{0295BBE8-D6E2-45A2-565C-5B24A19A800B}"/>
                </a:ext>
              </a:extLst>
            </p:cNvPr>
            <p:cNvSpPr/>
            <p:nvPr/>
          </p:nvSpPr>
          <p:spPr>
            <a:xfrm>
              <a:off x="9187102"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0" name="Freeform 4259">
              <a:extLst>
                <a:ext uri="{FF2B5EF4-FFF2-40B4-BE49-F238E27FC236}">
                  <a16:creationId xmlns:a16="http://schemas.microsoft.com/office/drawing/2014/main" id="{9FED7437-E239-0F46-F427-786E08C6DC9D}"/>
                </a:ext>
              </a:extLst>
            </p:cNvPr>
            <p:cNvSpPr/>
            <p:nvPr/>
          </p:nvSpPr>
          <p:spPr>
            <a:xfrm>
              <a:off x="920513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1" name="Freeform 4260">
              <a:extLst>
                <a:ext uri="{FF2B5EF4-FFF2-40B4-BE49-F238E27FC236}">
                  <a16:creationId xmlns:a16="http://schemas.microsoft.com/office/drawing/2014/main" id="{9A2D6BC6-B7A8-59B2-05FB-05F253AAAAFB}"/>
                </a:ext>
              </a:extLst>
            </p:cNvPr>
            <p:cNvSpPr/>
            <p:nvPr/>
          </p:nvSpPr>
          <p:spPr>
            <a:xfrm>
              <a:off x="9435959"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2" name="Freeform 4261">
              <a:extLst>
                <a:ext uri="{FF2B5EF4-FFF2-40B4-BE49-F238E27FC236}">
                  <a16:creationId xmlns:a16="http://schemas.microsoft.com/office/drawing/2014/main" id="{430247AE-39EC-BDE4-34F5-3A7D19670E7D}"/>
                </a:ext>
              </a:extLst>
            </p:cNvPr>
            <p:cNvSpPr/>
            <p:nvPr/>
          </p:nvSpPr>
          <p:spPr>
            <a:xfrm>
              <a:off x="945398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3" name="Freeform 4262">
              <a:extLst>
                <a:ext uri="{FF2B5EF4-FFF2-40B4-BE49-F238E27FC236}">
                  <a16:creationId xmlns:a16="http://schemas.microsoft.com/office/drawing/2014/main" id="{D65CABEA-131C-CBF4-D9EF-361AAA4EAA6B}"/>
                </a:ext>
              </a:extLst>
            </p:cNvPr>
            <p:cNvSpPr/>
            <p:nvPr/>
          </p:nvSpPr>
          <p:spPr>
            <a:xfrm>
              <a:off x="9453988" y="2845753"/>
              <a:ext cx="2285" cy="1145"/>
            </a:xfrm>
            <a:custGeom>
              <a:avLst/>
              <a:gdLst>
                <a:gd name="connsiteX0" fmla="*/ 2286 w 2285"/>
                <a:gd name="connsiteY0" fmla="*/ 1145 h 1145"/>
                <a:gd name="connsiteX1" fmla="*/ 0 w 2285"/>
                <a:gd name="connsiteY1" fmla="*/ 0 h 1145"/>
              </a:gdLst>
              <a:ahLst/>
              <a:cxnLst>
                <a:cxn ang="0">
                  <a:pos x="connsiteX0" y="connsiteY0"/>
                </a:cxn>
                <a:cxn ang="0">
                  <a:pos x="connsiteX1" y="connsiteY1"/>
                </a:cxn>
              </a:cxnLst>
              <a:rect l="l" t="t" r="r" b="b"/>
              <a:pathLst>
                <a:path w="2285" h="1145">
                  <a:moveTo>
                    <a:pt x="2286" y="1145"/>
                  </a:moveTo>
                  <a:lnTo>
                    <a:pt x="0"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4" name="Freeform 4263">
              <a:extLst>
                <a:ext uri="{FF2B5EF4-FFF2-40B4-BE49-F238E27FC236}">
                  <a16:creationId xmlns:a16="http://schemas.microsoft.com/office/drawing/2014/main" id="{3DED2A24-F7FC-CECA-1EF1-4A5C48267727}"/>
                </a:ext>
              </a:extLst>
            </p:cNvPr>
            <p:cNvSpPr/>
            <p:nvPr/>
          </p:nvSpPr>
          <p:spPr>
            <a:xfrm>
              <a:off x="4691175" y="240333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5" name="Freeform 4264">
              <a:extLst>
                <a:ext uri="{FF2B5EF4-FFF2-40B4-BE49-F238E27FC236}">
                  <a16:creationId xmlns:a16="http://schemas.microsoft.com/office/drawing/2014/main" id="{3B08910F-C514-183E-96CB-CBE62170C460}"/>
                </a:ext>
              </a:extLst>
            </p:cNvPr>
            <p:cNvSpPr/>
            <p:nvPr/>
          </p:nvSpPr>
          <p:spPr>
            <a:xfrm>
              <a:off x="4709204" y="238526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6" name="Freeform 4265">
              <a:extLst>
                <a:ext uri="{FF2B5EF4-FFF2-40B4-BE49-F238E27FC236}">
                  <a16:creationId xmlns:a16="http://schemas.microsoft.com/office/drawing/2014/main" id="{08E9C7CE-C829-97B8-D7AD-1F3BB6990202}"/>
                </a:ext>
              </a:extLst>
            </p:cNvPr>
            <p:cNvSpPr/>
            <p:nvPr/>
          </p:nvSpPr>
          <p:spPr>
            <a:xfrm>
              <a:off x="4926319" y="243641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7" name="Freeform 4266">
              <a:extLst>
                <a:ext uri="{FF2B5EF4-FFF2-40B4-BE49-F238E27FC236}">
                  <a16:creationId xmlns:a16="http://schemas.microsoft.com/office/drawing/2014/main" id="{5D20DBF8-B4B7-33E0-4DFF-CFD1A025B5EC}"/>
                </a:ext>
              </a:extLst>
            </p:cNvPr>
            <p:cNvSpPr/>
            <p:nvPr/>
          </p:nvSpPr>
          <p:spPr>
            <a:xfrm>
              <a:off x="4944348" y="241834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8" name="Freeform 4267">
              <a:extLst>
                <a:ext uri="{FF2B5EF4-FFF2-40B4-BE49-F238E27FC236}">
                  <a16:creationId xmlns:a16="http://schemas.microsoft.com/office/drawing/2014/main" id="{0A0717D4-5CA1-8222-DFB5-1CA2AE8D3AE6}"/>
                </a:ext>
              </a:extLst>
            </p:cNvPr>
            <p:cNvSpPr/>
            <p:nvPr/>
          </p:nvSpPr>
          <p:spPr>
            <a:xfrm>
              <a:off x="4991073" y="246122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59" name="Freeform 4268">
              <a:extLst>
                <a:ext uri="{FF2B5EF4-FFF2-40B4-BE49-F238E27FC236}">
                  <a16:creationId xmlns:a16="http://schemas.microsoft.com/office/drawing/2014/main" id="{27BE8CD2-1FC8-A463-2FE7-0BF52225A1D4}"/>
                </a:ext>
              </a:extLst>
            </p:cNvPr>
            <p:cNvSpPr/>
            <p:nvPr/>
          </p:nvSpPr>
          <p:spPr>
            <a:xfrm>
              <a:off x="5009102" y="2443161"/>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0" name="Freeform 4269">
              <a:extLst>
                <a:ext uri="{FF2B5EF4-FFF2-40B4-BE49-F238E27FC236}">
                  <a16:creationId xmlns:a16="http://schemas.microsoft.com/office/drawing/2014/main" id="{187AEE31-5801-9285-E175-561FA1388486}"/>
                </a:ext>
              </a:extLst>
            </p:cNvPr>
            <p:cNvSpPr/>
            <p:nvPr/>
          </p:nvSpPr>
          <p:spPr>
            <a:xfrm>
              <a:off x="5047827" y="2465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1" name="Freeform 4270">
              <a:extLst>
                <a:ext uri="{FF2B5EF4-FFF2-40B4-BE49-F238E27FC236}">
                  <a16:creationId xmlns:a16="http://schemas.microsoft.com/office/drawing/2014/main" id="{8B01376F-3658-8393-DC2F-622D8FC7010D}"/>
                </a:ext>
              </a:extLst>
            </p:cNvPr>
            <p:cNvSpPr/>
            <p:nvPr/>
          </p:nvSpPr>
          <p:spPr>
            <a:xfrm>
              <a:off x="5065857"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2" name="Freeform 4271">
              <a:extLst>
                <a:ext uri="{FF2B5EF4-FFF2-40B4-BE49-F238E27FC236}">
                  <a16:creationId xmlns:a16="http://schemas.microsoft.com/office/drawing/2014/main" id="{E740F3D5-0CE0-EF30-40B0-C1815C8472EC}"/>
                </a:ext>
              </a:extLst>
            </p:cNvPr>
            <p:cNvSpPr/>
            <p:nvPr/>
          </p:nvSpPr>
          <p:spPr>
            <a:xfrm>
              <a:off x="5069412" y="2465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3" name="Freeform 4272">
              <a:extLst>
                <a:ext uri="{FF2B5EF4-FFF2-40B4-BE49-F238E27FC236}">
                  <a16:creationId xmlns:a16="http://schemas.microsoft.com/office/drawing/2014/main" id="{C2564551-8432-01C7-793F-22641D27C891}"/>
                </a:ext>
              </a:extLst>
            </p:cNvPr>
            <p:cNvSpPr/>
            <p:nvPr/>
          </p:nvSpPr>
          <p:spPr>
            <a:xfrm>
              <a:off x="5087441"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4" name="Freeform 4273">
              <a:extLst>
                <a:ext uri="{FF2B5EF4-FFF2-40B4-BE49-F238E27FC236}">
                  <a16:creationId xmlns:a16="http://schemas.microsoft.com/office/drawing/2014/main" id="{CE1F9874-02BD-BAF3-EE00-722676FD7C6F}"/>
                </a:ext>
              </a:extLst>
            </p:cNvPr>
            <p:cNvSpPr/>
            <p:nvPr/>
          </p:nvSpPr>
          <p:spPr>
            <a:xfrm>
              <a:off x="5081220" y="24654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5" name="Freeform 4274">
              <a:extLst>
                <a:ext uri="{FF2B5EF4-FFF2-40B4-BE49-F238E27FC236}">
                  <a16:creationId xmlns:a16="http://schemas.microsoft.com/office/drawing/2014/main" id="{A67A599A-74FD-D89A-B61C-6EE20A450649}"/>
                </a:ext>
              </a:extLst>
            </p:cNvPr>
            <p:cNvSpPr/>
            <p:nvPr/>
          </p:nvSpPr>
          <p:spPr>
            <a:xfrm>
              <a:off x="5099249"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6" name="Freeform 4275">
              <a:extLst>
                <a:ext uri="{FF2B5EF4-FFF2-40B4-BE49-F238E27FC236}">
                  <a16:creationId xmlns:a16="http://schemas.microsoft.com/office/drawing/2014/main" id="{1260E961-2818-005C-6CD6-153462F85590}"/>
                </a:ext>
              </a:extLst>
            </p:cNvPr>
            <p:cNvSpPr/>
            <p:nvPr/>
          </p:nvSpPr>
          <p:spPr>
            <a:xfrm>
              <a:off x="5090996" y="24654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7" name="Freeform 4276">
              <a:extLst>
                <a:ext uri="{FF2B5EF4-FFF2-40B4-BE49-F238E27FC236}">
                  <a16:creationId xmlns:a16="http://schemas.microsoft.com/office/drawing/2014/main" id="{4B893570-3C69-3D54-78FE-37F36820A01E}"/>
                </a:ext>
              </a:extLst>
            </p:cNvPr>
            <p:cNvSpPr/>
            <p:nvPr/>
          </p:nvSpPr>
          <p:spPr>
            <a:xfrm>
              <a:off x="5109026" y="2447233"/>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8" name="Freeform 4277">
              <a:extLst>
                <a:ext uri="{FF2B5EF4-FFF2-40B4-BE49-F238E27FC236}">
                  <a16:creationId xmlns:a16="http://schemas.microsoft.com/office/drawing/2014/main" id="{12F139EA-8ECD-893E-1717-F562F07389E8}"/>
                </a:ext>
              </a:extLst>
            </p:cNvPr>
            <p:cNvSpPr/>
            <p:nvPr/>
          </p:nvSpPr>
          <p:spPr>
            <a:xfrm>
              <a:off x="5140006" y="247789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69" name="Freeform 4278">
              <a:extLst>
                <a:ext uri="{FF2B5EF4-FFF2-40B4-BE49-F238E27FC236}">
                  <a16:creationId xmlns:a16="http://schemas.microsoft.com/office/drawing/2014/main" id="{48AA781D-4227-A73A-EAFD-FB63CFA73E68}"/>
                </a:ext>
              </a:extLst>
            </p:cNvPr>
            <p:cNvSpPr/>
            <p:nvPr/>
          </p:nvSpPr>
          <p:spPr>
            <a:xfrm>
              <a:off x="5158035" y="245983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0" name="Freeform 4279">
              <a:extLst>
                <a:ext uri="{FF2B5EF4-FFF2-40B4-BE49-F238E27FC236}">
                  <a16:creationId xmlns:a16="http://schemas.microsoft.com/office/drawing/2014/main" id="{6FD98979-0B8D-7242-6F57-5BEAD370596C}"/>
                </a:ext>
              </a:extLst>
            </p:cNvPr>
            <p:cNvSpPr/>
            <p:nvPr/>
          </p:nvSpPr>
          <p:spPr>
            <a:xfrm>
              <a:off x="5486882" y="256582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1" name="Freeform 4280">
              <a:extLst>
                <a:ext uri="{FF2B5EF4-FFF2-40B4-BE49-F238E27FC236}">
                  <a16:creationId xmlns:a16="http://schemas.microsoft.com/office/drawing/2014/main" id="{2B01C3EB-F59A-44F4-1303-2F1F2AD04F38}"/>
                </a:ext>
              </a:extLst>
            </p:cNvPr>
            <p:cNvSpPr/>
            <p:nvPr/>
          </p:nvSpPr>
          <p:spPr>
            <a:xfrm>
              <a:off x="5504911" y="254775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2" name="Freeform 4281">
              <a:extLst>
                <a:ext uri="{FF2B5EF4-FFF2-40B4-BE49-F238E27FC236}">
                  <a16:creationId xmlns:a16="http://schemas.microsoft.com/office/drawing/2014/main" id="{F947FEA4-85C1-2BFB-3DB1-595E23274C5E}"/>
                </a:ext>
              </a:extLst>
            </p:cNvPr>
            <p:cNvSpPr/>
            <p:nvPr/>
          </p:nvSpPr>
          <p:spPr>
            <a:xfrm>
              <a:off x="5502499" y="256582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3" name="Freeform 4282">
              <a:extLst>
                <a:ext uri="{FF2B5EF4-FFF2-40B4-BE49-F238E27FC236}">
                  <a16:creationId xmlns:a16="http://schemas.microsoft.com/office/drawing/2014/main" id="{FC20C195-0C88-BA4A-569E-546BEA259227}"/>
                </a:ext>
              </a:extLst>
            </p:cNvPr>
            <p:cNvSpPr/>
            <p:nvPr/>
          </p:nvSpPr>
          <p:spPr>
            <a:xfrm>
              <a:off x="5520528" y="254775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4" name="Freeform 4283">
              <a:extLst>
                <a:ext uri="{FF2B5EF4-FFF2-40B4-BE49-F238E27FC236}">
                  <a16:creationId xmlns:a16="http://schemas.microsoft.com/office/drawing/2014/main" id="{A0A6D920-3764-4367-E6C9-4B081093FA51}"/>
                </a:ext>
              </a:extLst>
            </p:cNvPr>
            <p:cNvSpPr/>
            <p:nvPr/>
          </p:nvSpPr>
          <p:spPr>
            <a:xfrm>
              <a:off x="5767099" y="259521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5" name="Freeform 4284">
              <a:extLst>
                <a:ext uri="{FF2B5EF4-FFF2-40B4-BE49-F238E27FC236}">
                  <a16:creationId xmlns:a16="http://schemas.microsoft.com/office/drawing/2014/main" id="{9DB55BA0-408E-2C16-6A59-0DBCDF69F2FE}"/>
                </a:ext>
              </a:extLst>
            </p:cNvPr>
            <p:cNvSpPr/>
            <p:nvPr/>
          </p:nvSpPr>
          <p:spPr>
            <a:xfrm>
              <a:off x="5785256" y="2577146"/>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6" name="Freeform 4285">
              <a:extLst>
                <a:ext uri="{FF2B5EF4-FFF2-40B4-BE49-F238E27FC236}">
                  <a16:creationId xmlns:a16="http://schemas.microsoft.com/office/drawing/2014/main" id="{CA1D945B-55BB-B4A4-672F-F62752B93FF6}"/>
                </a:ext>
              </a:extLst>
            </p:cNvPr>
            <p:cNvSpPr/>
            <p:nvPr/>
          </p:nvSpPr>
          <p:spPr>
            <a:xfrm>
              <a:off x="5996403" y="2628934"/>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7" name="Freeform 4286">
              <a:extLst>
                <a:ext uri="{FF2B5EF4-FFF2-40B4-BE49-F238E27FC236}">
                  <a16:creationId xmlns:a16="http://schemas.microsoft.com/office/drawing/2014/main" id="{50B2C0C4-4810-A177-DEB6-EFA94997E202}"/>
                </a:ext>
              </a:extLst>
            </p:cNvPr>
            <p:cNvSpPr/>
            <p:nvPr/>
          </p:nvSpPr>
          <p:spPr>
            <a:xfrm>
              <a:off x="6014432" y="261086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8" name="Freeform 4287">
              <a:extLst>
                <a:ext uri="{FF2B5EF4-FFF2-40B4-BE49-F238E27FC236}">
                  <a16:creationId xmlns:a16="http://schemas.microsoft.com/office/drawing/2014/main" id="{22702150-F9CC-0456-4574-1251C383617C}"/>
                </a:ext>
              </a:extLst>
            </p:cNvPr>
            <p:cNvSpPr/>
            <p:nvPr/>
          </p:nvSpPr>
          <p:spPr>
            <a:xfrm>
              <a:off x="5998434" y="2628934"/>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79" name="Freeform 4288">
              <a:extLst>
                <a:ext uri="{FF2B5EF4-FFF2-40B4-BE49-F238E27FC236}">
                  <a16:creationId xmlns:a16="http://schemas.microsoft.com/office/drawing/2014/main" id="{B2D85C01-AC85-CD95-6FDF-0A324954CBB6}"/>
                </a:ext>
              </a:extLst>
            </p:cNvPr>
            <p:cNvSpPr/>
            <p:nvPr/>
          </p:nvSpPr>
          <p:spPr>
            <a:xfrm>
              <a:off x="6016464" y="261086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0" name="Freeform 4289">
              <a:extLst>
                <a:ext uri="{FF2B5EF4-FFF2-40B4-BE49-F238E27FC236}">
                  <a16:creationId xmlns:a16="http://schemas.microsoft.com/office/drawing/2014/main" id="{1B412DEB-5D70-6624-8EFF-08AAE141FC68}"/>
                </a:ext>
              </a:extLst>
            </p:cNvPr>
            <p:cNvSpPr/>
            <p:nvPr/>
          </p:nvSpPr>
          <p:spPr>
            <a:xfrm>
              <a:off x="6680505" y="268822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1" name="Freeform 4290">
              <a:extLst>
                <a:ext uri="{FF2B5EF4-FFF2-40B4-BE49-F238E27FC236}">
                  <a16:creationId xmlns:a16="http://schemas.microsoft.com/office/drawing/2014/main" id="{C7B20BD3-2D22-080B-D9AC-6C878404DA80}"/>
                </a:ext>
              </a:extLst>
            </p:cNvPr>
            <p:cNvSpPr/>
            <p:nvPr/>
          </p:nvSpPr>
          <p:spPr>
            <a:xfrm>
              <a:off x="6698535" y="267016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2" name="Freeform 4291">
              <a:extLst>
                <a:ext uri="{FF2B5EF4-FFF2-40B4-BE49-F238E27FC236}">
                  <a16:creationId xmlns:a16="http://schemas.microsoft.com/office/drawing/2014/main" id="{2720C55A-0EB3-165D-3C02-A4F795F84ED1}"/>
                </a:ext>
              </a:extLst>
            </p:cNvPr>
            <p:cNvSpPr/>
            <p:nvPr/>
          </p:nvSpPr>
          <p:spPr>
            <a:xfrm>
              <a:off x="6698027" y="268822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3" name="Freeform 4292">
              <a:extLst>
                <a:ext uri="{FF2B5EF4-FFF2-40B4-BE49-F238E27FC236}">
                  <a16:creationId xmlns:a16="http://schemas.microsoft.com/office/drawing/2014/main" id="{F7799194-FC5D-18BE-56D6-C21633E648BC}"/>
                </a:ext>
              </a:extLst>
            </p:cNvPr>
            <p:cNvSpPr/>
            <p:nvPr/>
          </p:nvSpPr>
          <p:spPr>
            <a:xfrm>
              <a:off x="6716056" y="267016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4" name="Freeform 4293">
              <a:extLst>
                <a:ext uri="{FF2B5EF4-FFF2-40B4-BE49-F238E27FC236}">
                  <a16:creationId xmlns:a16="http://schemas.microsoft.com/office/drawing/2014/main" id="{75C5A121-674E-0E04-5D5E-D60E554B91E7}"/>
                </a:ext>
              </a:extLst>
            </p:cNvPr>
            <p:cNvSpPr/>
            <p:nvPr/>
          </p:nvSpPr>
          <p:spPr>
            <a:xfrm>
              <a:off x="6809758" y="2696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5" name="Freeform 4294">
              <a:extLst>
                <a:ext uri="{FF2B5EF4-FFF2-40B4-BE49-F238E27FC236}">
                  <a16:creationId xmlns:a16="http://schemas.microsoft.com/office/drawing/2014/main" id="{7AD00CAE-729A-6258-51AE-589AC5D77A17}"/>
                </a:ext>
              </a:extLst>
            </p:cNvPr>
            <p:cNvSpPr/>
            <p:nvPr/>
          </p:nvSpPr>
          <p:spPr>
            <a:xfrm>
              <a:off x="6827788" y="2678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6" name="Freeform 4295">
              <a:extLst>
                <a:ext uri="{FF2B5EF4-FFF2-40B4-BE49-F238E27FC236}">
                  <a16:creationId xmlns:a16="http://schemas.microsoft.com/office/drawing/2014/main" id="{E3935177-C38C-7469-2A31-98CF141DC161}"/>
                </a:ext>
              </a:extLst>
            </p:cNvPr>
            <p:cNvSpPr/>
            <p:nvPr/>
          </p:nvSpPr>
          <p:spPr>
            <a:xfrm>
              <a:off x="6929235" y="270527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7" name="Freeform 4296">
              <a:extLst>
                <a:ext uri="{FF2B5EF4-FFF2-40B4-BE49-F238E27FC236}">
                  <a16:creationId xmlns:a16="http://schemas.microsoft.com/office/drawing/2014/main" id="{0AC3E5CD-5ED4-AF79-39E8-351E57D0FDED}"/>
                </a:ext>
              </a:extLst>
            </p:cNvPr>
            <p:cNvSpPr/>
            <p:nvPr/>
          </p:nvSpPr>
          <p:spPr>
            <a:xfrm>
              <a:off x="6947391"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8" name="Freeform 4297">
              <a:extLst>
                <a:ext uri="{FF2B5EF4-FFF2-40B4-BE49-F238E27FC236}">
                  <a16:creationId xmlns:a16="http://schemas.microsoft.com/office/drawing/2014/main" id="{0C86830C-7690-28B9-9462-5352FB4A4D29}"/>
                </a:ext>
              </a:extLst>
            </p:cNvPr>
            <p:cNvSpPr/>
            <p:nvPr/>
          </p:nvSpPr>
          <p:spPr>
            <a:xfrm>
              <a:off x="6931266" y="27052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89" name="Freeform 4298">
              <a:extLst>
                <a:ext uri="{FF2B5EF4-FFF2-40B4-BE49-F238E27FC236}">
                  <a16:creationId xmlns:a16="http://schemas.microsoft.com/office/drawing/2014/main" id="{4041E4F4-0D93-CA48-B0E4-85B7F84B54AD}"/>
                </a:ext>
              </a:extLst>
            </p:cNvPr>
            <p:cNvSpPr/>
            <p:nvPr/>
          </p:nvSpPr>
          <p:spPr>
            <a:xfrm>
              <a:off x="6949296"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0" name="Freeform 4299">
              <a:extLst>
                <a:ext uri="{FF2B5EF4-FFF2-40B4-BE49-F238E27FC236}">
                  <a16:creationId xmlns:a16="http://schemas.microsoft.com/office/drawing/2014/main" id="{EE934BCB-EAEB-19E3-FC67-FD455C5E35F7}"/>
                </a:ext>
              </a:extLst>
            </p:cNvPr>
            <p:cNvSpPr/>
            <p:nvPr/>
          </p:nvSpPr>
          <p:spPr>
            <a:xfrm>
              <a:off x="6941043" y="270527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1" name="Freeform 4300">
              <a:extLst>
                <a:ext uri="{FF2B5EF4-FFF2-40B4-BE49-F238E27FC236}">
                  <a16:creationId xmlns:a16="http://schemas.microsoft.com/office/drawing/2014/main" id="{B3BC42F5-5798-1213-0863-7ADCD0121B48}"/>
                </a:ext>
              </a:extLst>
            </p:cNvPr>
            <p:cNvSpPr/>
            <p:nvPr/>
          </p:nvSpPr>
          <p:spPr>
            <a:xfrm>
              <a:off x="6959072" y="268721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2" name="Freeform 4301">
              <a:extLst>
                <a:ext uri="{FF2B5EF4-FFF2-40B4-BE49-F238E27FC236}">
                  <a16:creationId xmlns:a16="http://schemas.microsoft.com/office/drawing/2014/main" id="{6828DF9C-1283-40C2-C902-8E11486EB4C1}"/>
                </a:ext>
              </a:extLst>
            </p:cNvPr>
            <p:cNvSpPr/>
            <p:nvPr/>
          </p:nvSpPr>
          <p:spPr>
            <a:xfrm>
              <a:off x="7003765" y="2713931"/>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3" name="Freeform 4302">
              <a:extLst>
                <a:ext uri="{FF2B5EF4-FFF2-40B4-BE49-F238E27FC236}">
                  <a16:creationId xmlns:a16="http://schemas.microsoft.com/office/drawing/2014/main" id="{FE2BBF60-B2DC-6B8D-99D7-34C0E0A75449}"/>
                </a:ext>
              </a:extLst>
            </p:cNvPr>
            <p:cNvSpPr/>
            <p:nvPr/>
          </p:nvSpPr>
          <p:spPr>
            <a:xfrm>
              <a:off x="7021794" y="2695735"/>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4" name="Freeform 4303">
              <a:extLst>
                <a:ext uri="{FF2B5EF4-FFF2-40B4-BE49-F238E27FC236}">
                  <a16:creationId xmlns:a16="http://schemas.microsoft.com/office/drawing/2014/main" id="{A65F3A66-65FF-B7B4-F54F-00B0AE56FCFD}"/>
                </a:ext>
              </a:extLst>
            </p:cNvPr>
            <p:cNvSpPr/>
            <p:nvPr/>
          </p:nvSpPr>
          <p:spPr>
            <a:xfrm>
              <a:off x="7138986" y="272245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5" name="Freeform 4304">
              <a:extLst>
                <a:ext uri="{FF2B5EF4-FFF2-40B4-BE49-F238E27FC236}">
                  <a16:creationId xmlns:a16="http://schemas.microsoft.com/office/drawing/2014/main" id="{535E33DA-0A3A-FB9E-2614-1CB06F1C30A4}"/>
                </a:ext>
              </a:extLst>
            </p:cNvPr>
            <p:cNvSpPr/>
            <p:nvPr/>
          </p:nvSpPr>
          <p:spPr>
            <a:xfrm>
              <a:off x="7157015" y="270438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6" name="Freeform 4305">
              <a:extLst>
                <a:ext uri="{FF2B5EF4-FFF2-40B4-BE49-F238E27FC236}">
                  <a16:creationId xmlns:a16="http://schemas.microsoft.com/office/drawing/2014/main" id="{8610BD9A-5C12-5C3E-0954-86F715AAD26D}"/>
                </a:ext>
              </a:extLst>
            </p:cNvPr>
            <p:cNvSpPr/>
            <p:nvPr/>
          </p:nvSpPr>
          <p:spPr>
            <a:xfrm>
              <a:off x="7160570" y="2726782"/>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7" name="Freeform 4306">
              <a:extLst>
                <a:ext uri="{FF2B5EF4-FFF2-40B4-BE49-F238E27FC236}">
                  <a16:creationId xmlns:a16="http://schemas.microsoft.com/office/drawing/2014/main" id="{5DA9EB3E-8F70-0C1D-8115-4AA8FFAE0F3E}"/>
                </a:ext>
              </a:extLst>
            </p:cNvPr>
            <p:cNvSpPr/>
            <p:nvPr/>
          </p:nvSpPr>
          <p:spPr>
            <a:xfrm>
              <a:off x="7178726" y="2708714"/>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8" name="Freeform 4307">
              <a:extLst>
                <a:ext uri="{FF2B5EF4-FFF2-40B4-BE49-F238E27FC236}">
                  <a16:creationId xmlns:a16="http://schemas.microsoft.com/office/drawing/2014/main" id="{3E3FB15C-68C9-2E74-3596-BC51FA2AAE3E}"/>
                </a:ext>
              </a:extLst>
            </p:cNvPr>
            <p:cNvSpPr/>
            <p:nvPr/>
          </p:nvSpPr>
          <p:spPr>
            <a:xfrm>
              <a:off x="720564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799" name="Freeform 4308">
              <a:extLst>
                <a:ext uri="{FF2B5EF4-FFF2-40B4-BE49-F238E27FC236}">
                  <a16:creationId xmlns:a16="http://schemas.microsoft.com/office/drawing/2014/main" id="{761BC0D8-83D2-9647-A70F-2B620432D819}"/>
                </a:ext>
              </a:extLst>
            </p:cNvPr>
            <p:cNvSpPr/>
            <p:nvPr/>
          </p:nvSpPr>
          <p:spPr>
            <a:xfrm>
              <a:off x="722367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0" name="Freeform 4309">
              <a:extLst>
                <a:ext uri="{FF2B5EF4-FFF2-40B4-BE49-F238E27FC236}">
                  <a16:creationId xmlns:a16="http://schemas.microsoft.com/office/drawing/2014/main" id="{FC968DC3-E6BB-4068-3CA8-45BD4D05D473}"/>
                </a:ext>
              </a:extLst>
            </p:cNvPr>
            <p:cNvSpPr/>
            <p:nvPr/>
          </p:nvSpPr>
          <p:spPr>
            <a:xfrm>
              <a:off x="7215420"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1" name="Freeform 4310">
              <a:extLst>
                <a:ext uri="{FF2B5EF4-FFF2-40B4-BE49-F238E27FC236}">
                  <a16:creationId xmlns:a16="http://schemas.microsoft.com/office/drawing/2014/main" id="{D84F75A0-F23E-ECCD-8B0F-52334DFA3A7F}"/>
                </a:ext>
              </a:extLst>
            </p:cNvPr>
            <p:cNvSpPr/>
            <p:nvPr/>
          </p:nvSpPr>
          <p:spPr>
            <a:xfrm>
              <a:off x="7233450"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2" name="Freeform 4311">
              <a:extLst>
                <a:ext uri="{FF2B5EF4-FFF2-40B4-BE49-F238E27FC236}">
                  <a16:creationId xmlns:a16="http://schemas.microsoft.com/office/drawing/2014/main" id="{F4D9DEF4-7EB5-5AD2-690D-94044D3AFCB2}"/>
                </a:ext>
              </a:extLst>
            </p:cNvPr>
            <p:cNvSpPr/>
            <p:nvPr/>
          </p:nvSpPr>
          <p:spPr>
            <a:xfrm>
              <a:off x="7221388"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3" name="Freeform 4312">
              <a:extLst>
                <a:ext uri="{FF2B5EF4-FFF2-40B4-BE49-F238E27FC236}">
                  <a16:creationId xmlns:a16="http://schemas.microsoft.com/office/drawing/2014/main" id="{9710533A-F6C2-D49C-0979-E9333AFF56AD}"/>
                </a:ext>
              </a:extLst>
            </p:cNvPr>
            <p:cNvSpPr/>
            <p:nvPr/>
          </p:nvSpPr>
          <p:spPr>
            <a:xfrm>
              <a:off x="723941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4" name="Freeform 4313">
              <a:extLst>
                <a:ext uri="{FF2B5EF4-FFF2-40B4-BE49-F238E27FC236}">
                  <a16:creationId xmlns:a16="http://schemas.microsoft.com/office/drawing/2014/main" id="{40DA8CDB-C9E8-0A34-320B-F818C8039F2A}"/>
                </a:ext>
              </a:extLst>
            </p:cNvPr>
            <p:cNvSpPr/>
            <p:nvPr/>
          </p:nvSpPr>
          <p:spPr>
            <a:xfrm>
              <a:off x="7240941"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5" name="Freeform 4314">
              <a:extLst>
                <a:ext uri="{FF2B5EF4-FFF2-40B4-BE49-F238E27FC236}">
                  <a16:creationId xmlns:a16="http://schemas.microsoft.com/office/drawing/2014/main" id="{AAC84ABC-A425-C846-2C41-3D278B96D1CF}"/>
                </a:ext>
              </a:extLst>
            </p:cNvPr>
            <p:cNvSpPr/>
            <p:nvPr/>
          </p:nvSpPr>
          <p:spPr>
            <a:xfrm>
              <a:off x="7258970"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6" name="Freeform 4315">
              <a:extLst>
                <a:ext uri="{FF2B5EF4-FFF2-40B4-BE49-F238E27FC236}">
                  <a16:creationId xmlns:a16="http://schemas.microsoft.com/office/drawing/2014/main" id="{B617EFE2-5278-3D42-BF44-EC6209651DE4}"/>
                </a:ext>
              </a:extLst>
            </p:cNvPr>
            <p:cNvSpPr/>
            <p:nvPr/>
          </p:nvSpPr>
          <p:spPr>
            <a:xfrm>
              <a:off x="7248686"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7" name="Freeform 4316">
              <a:extLst>
                <a:ext uri="{FF2B5EF4-FFF2-40B4-BE49-F238E27FC236}">
                  <a16:creationId xmlns:a16="http://schemas.microsoft.com/office/drawing/2014/main" id="{CC54C333-32FC-1461-1C26-D7FAE8B314E6}"/>
                </a:ext>
              </a:extLst>
            </p:cNvPr>
            <p:cNvSpPr/>
            <p:nvPr/>
          </p:nvSpPr>
          <p:spPr>
            <a:xfrm>
              <a:off x="7266842"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8" name="Freeform 4317">
              <a:extLst>
                <a:ext uri="{FF2B5EF4-FFF2-40B4-BE49-F238E27FC236}">
                  <a16:creationId xmlns:a16="http://schemas.microsoft.com/office/drawing/2014/main" id="{CEC081A1-F778-679B-2AAE-3B43E48E5F0C}"/>
                </a:ext>
              </a:extLst>
            </p:cNvPr>
            <p:cNvSpPr/>
            <p:nvPr/>
          </p:nvSpPr>
          <p:spPr>
            <a:xfrm>
              <a:off x="7260494"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09" name="Freeform 4318">
              <a:extLst>
                <a:ext uri="{FF2B5EF4-FFF2-40B4-BE49-F238E27FC236}">
                  <a16:creationId xmlns:a16="http://schemas.microsoft.com/office/drawing/2014/main" id="{D627A6C4-DB58-268A-A2B9-1D8F35273347}"/>
                </a:ext>
              </a:extLst>
            </p:cNvPr>
            <p:cNvSpPr/>
            <p:nvPr/>
          </p:nvSpPr>
          <p:spPr>
            <a:xfrm>
              <a:off x="727852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0" name="Freeform 4319">
              <a:extLst>
                <a:ext uri="{FF2B5EF4-FFF2-40B4-BE49-F238E27FC236}">
                  <a16:creationId xmlns:a16="http://schemas.microsoft.com/office/drawing/2014/main" id="{96DEE4B7-B20E-03E2-0CC5-7E908546BC6E}"/>
                </a:ext>
              </a:extLst>
            </p:cNvPr>
            <p:cNvSpPr/>
            <p:nvPr/>
          </p:nvSpPr>
          <p:spPr>
            <a:xfrm>
              <a:off x="7266461"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1" name="Freeform 4320">
              <a:extLst>
                <a:ext uri="{FF2B5EF4-FFF2-40B4-BE49-F238E27FC236}">
                  <a16:creationId xmlns:a16="http://schemas.microsoft.com/office/drawing/2014/main" id="{59DC7877-A14E-73BE-FD75-98C941E6B2D6}"/>
                </a:ext>
              </a:extLst>
            </p:cNvPr>
            <p:cNvSpPr/>
            <p:nvPr/>
          </p:nvSpPr>
          <p:spPr>
            <a:xfrm>
              <a:off x="7284491"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2" name="Freeform 4321">
              <a:extLst>
                <a:ext uri="{FF2B5EF4-FFF2-40B4-BE49-F238E27FC236}">
                  <a16:creationId xmlns:a16="http://schemas.microsoft.com/office/drawing/2014/main" id="{50197017-7CFD-95A8-59C5-BD3AF2BBB014}"/>
                </a:ext>
              </a:extLst>
            </p:cNvPr>
            <p:cNvSpPr/>
            <p:nvPr/>
          </p:nvSpPr>
          <p:spPr>
            <a:xfrm>
              <a:off x="7268366"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3" name="Freeform 4322">
              <a:extLst>
                <a:ext uri="{FF2B5EF4-FFF2-40B4-BE49-F238E27FC236}">
                  <a16:creationId xmlns:a16="http://schemas.microsoft.com/office/drawing/2014/main" id="{C777848C-B868-5DF3-C96E-2DDA90F6786D}"/>
                </a:ext>
              </a:extLst>
            </p:cNvPr>
            <p:cNvSpPr/>
            <p:nvPr/>
          </p:nvSpPr>
          <p:spPr>
            <a:xfrm>
              <a:off x="7286395"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4" name="Freeform 4323">
              <a:extLst>
                <a:ext uri="{FF2B5EF4-FFF2-40B4-BE49-F238E27FC236}">
                  <a16:creationId xmlns:a16="http://schemas.microsoft.com/office/drawing/2014/main" id="{CFCB4923-3B08-722B-9C3C-F333531F4332}"/>
                </a:ext>
              </a:extLst>
            </p:cNvPr>
            <p:cNvSpPr/>
            <p:nvPr/>
          </p:nvSpPr>
          <p:spPr>
            <a:xfrm>
              <a:off x="729579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5" name="Freeform 4324">
              <a:extLst>
                <a:ext uri="{FF2B5EF4-FFF2-40B4-BE49-F238E27FC236}">
                  <a16:creationId xmlns:a16="http://schemas.microsoft.com/office/drawing/2014/main" id="{BA3715AB-553A-8D17-FE07-2A4C8845FDDC}"/>
                </a:ext>
              </a:extLst>
            </p:cNvPr>
            <p:cNvSpPr/>
            <p:nvPr/>
          </p:nvSpPr>
          <p:spPr>
            <a:xfrm>
              <a:off x="73139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6" name="Freeform 4325">
              <a:extLst>
                <a:ext uri="{FF2B5EF4-FFF2-40B4-BE49-F238E27FC236}">
                  <a16:creationId xmlns:a16="http://schemas.microsoft.com/office/drawing/2014/main" id="{24D811B6-1CC5-A5C5-BEBD-7563713E12A8}"/>
                </a:ext>
              </a:extLst>
            </p:cNvPr>
            <p:cNvSpPr/>
            <p:nvPr/>
          </p:nvSpPr>
          <p:spPr>
            <a:xfrm>
              <a:off x="729579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7" name="Freeform 4326">
              <a:extLst>
                <a:ext uri="{FF2B5EF4-FFF2-40B4-BE49-F238E27FC236}">
                  <a16:creationId xmlns:a16="http://schemas.microsoft.com/office/drawing/2014/main" id="{A91E62BB-8ECA-67F5-9976-AF7F2F3ABF5B}"/>
                </a:ext>
              </a:extLst>
            </p:cNvPr>
            <p:cNvSpPr/>
            <p:nvPr/>
          </p:nvSpPr>
          <p:spPr>
            <a:xfrm>
              <a:off x="73139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8" name="Freeform 4327">
              <a:extLst>
                <a:ext uri="{FF2B5EF4-FFF2-40B4-BE49-F238E27FC236}">
                  <a16:creationId xmlns:a16="http://schemas.microsoft.com/office/drawing/2014/main" id="{51E0114E-EBCE-7D91-D7E4-44030FDDC538}"/>
                </a:ext>
              </a:extLst>
            </p:cNvPr>
            <p:cNvSpPr/>
            <p:nvPr/>
          </p:nvSpPr>
          <p:spPr>
            <a:xfrm>
              <a:off x="7309503"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19" name="Freeform 4328">
              <a:extLst>
                <a:ext uri="{FF2B5EF4-FFF2-40B4-BE49-F238E27FC236}">
                  <a16:creationId xmlns:a16="http://schemas.microsoft.com/office/drawing/2014/main" id="{1BAC1CBA-2868-6F18-ABE6-D77BCCC496D9}"/>
                </a:ext>
              </a:extLst>
            </p:cNvPr>
            <p:cNvSpPr/>
            <p:nvPr/>
          </p:nvSpPr>
          <p:spPr>
            <a:xfrm>
              <a:off x="732753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0" name="Freeform 4329">
              <a:extLst>
                <a:ext uri="{FF2B5EF4-FFF2-40B4-BE49-F238E27FC236}">
                  <a16:creationId xmlns:a16="http://schemas.microsoft.com/office/drawing/2014/main" id="{0C7B4E36-6DF3-401B-139B-EEBFDD80B734}"/>
                </a:ext>
              </a:extLst>
            </p:cNvPr>
            <p:cNvSpPr/>
            <p:nvPr/>
          </p:nvSpPr>
          <p:spPr>
            <a:xfrm>
              <a:off x="7321311"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1" name="Freeform 4330">
              <a:extLst>
                <a:ext uri="{FF2B5EF4-FFF2-40B4-BE49-F238E27FC236}">
                  <a16:creationId xmlns:a16="http://schemas.microsoft.com/office/drawing/2014/main" id="{236C33DE-232D-1A08-DF26-67D0540765AB}"/>
                </a:ext>
              </a:extLst>
            </p:cNvPr>
            <p:cNvSpPr/>
            <p:nvPr/>
          </p:nvSpPr>
          <p:spPr>
            <a:xfrm>
              <a:off x="7339341"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2" name="Freeform 4331">
              <a:extLst>
                <a:ext uri="{FF2B5EF4-FFF2-40B4-BE49-F238E27FC236}">
                  <a16:creationId xmlns:a16="http://schemas.microsoft.com/office/drawing/2014/main" id="{68FA4AAE-11BF-925E-1412-AB25EE469B2F}"/>
                </a:ext>
              </a:extLst>
            </p:cNvPr>
            <p:cNvSpPr/>
            <p:nvPr/>
          </p:nvSpPr>
          <p:spPr>
            <a:xfrm>
              <a:off x="7325247"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3" name="Freeform 4332">
              <a:extLst>
                <a:ext uri="{FF2B5EF4-FFF2-40B4-BE49-F238E27FC236}">
                  <a16:creationId xmlns:a16="http://schemas.microsoft.com/office/drawing/2014/main" id="{CA4C4121-CB38-6914-B73C-F66183E8AA0C}"/>
                </a:ext>
              </a:extLst>
            </p:cNvPr>
            <p:cNvSpPr/>
            <p:nvPr/>
          </p:nvSpPr>
          <p:spPr>
            <a:xfrm>
              <a:off x="734327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4" name="Freeform 4333">
              <a:extLst>
                <a:ext uri="{FF2B5EF4-FFF2-40B4-BE49-F238E27FC236}">
                  <a16:creationId xmlns:a16="http://schemas.microsoft.com/office/drawing/2014/main" id="{9507572D-3299-ECED-04DF-F6903839D7B7}"/>
                </a:ext>
              </a:extLst>
            </p:cNvPr>
            <p:cNvSpPr/>
            <p:nvPr/>
          </p:nvSpPr>
          <p:spPr>
            <a:xfrm>
              <a:off x="734086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5" name="Freeform 4334">
              <a:extLst>
                <a:ext uri="{FF2B5EF4-FFF2-40B4-BE49-F238E27FC236}">
                  <a16:creationId xmlns:a16="http://schemas.microsoft.com/office/drawing/2014/main" id="{6A071A75-A521-8687-8CA0-7DAE493DCB6E}"/>
                </a:ext>
              </a:extLst>
            </p:cNvPr>
            <p:cNvSpPr/>
            <p:nvPr/>
          </p:nvSpPr>
          <p:spPr>
            <a:xfrm>
              <a:off x="7358894"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6" name="Freeform 4335">
              <a:extLst>
                <a:ext uri="{FF2B5EF4-FFF2-40B4-BE49-F238E27FC236}">
                  <a16:creationId xmlns:a16="http://schemas.microsoft.com/office/drawing/2014/main" id="{72CBC625-88EE-00D3-BBDA-8180C1123DC6}"/>
                </a:ext>
              </a:extLst>
            </p:cNvPr>
            <p:cNvSpPr/>
            <p:nvPr/>
          </p:nvSpPr>
          <p:spPr>
            <a:xfrm>
              <a:off x="734086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7" name="Freeform 4336">
              <a:extLst>
                <a:ext uri="{FF2B5EF4-FFF2-40B4-BE49-F238E27FC236}">
                  <a16:creationId xmlns:a16="http://schemas.microsoft.com/office/drawing/2014/main" id="{31C3071C-B13F-0C8C-1CC6-B200E96D707F}"/>
                </a:ext>
              </a:extLst>
            </p:cNvPr>
            <p:cNvSpPr/>
            <p:nvPr/>
          </p:nvSpPr>
          <p:spPr>
            <a:xfrm>
              <a:off x="7358894"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8" name="Freeform 4337">
              <a:extLst>
                <a:ext uri="{FF2B5EF4-FFF2-40B4-BE49-F238E27FC236}">
                  <a16:creationId xmlns:a16="http://schemas.microsoft.com/office/drawing/2014/main" id="{00AC6A67-E251-5FEC-D918-CCA386FFE1D2}"/>
                </a:ext>
              </a:extLst>
            </p:cNvPr>
            <p:cNvSpPr/>
            <p:nvPr/>
          </p:nvSpPr>
          <p:spPr>
            <a:xfrm>
              <a:off x="7344800"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29" name="Freeform 4338">
              <a:extLst>
                <a:ext uri="{FF2B5EF4-FFF2-40B4-BE49-F238E27FC236}">
                  <a16:creationId xmlns:a16="http://schemas.microsoft.com/office/drawing/2014/main" id="{FD239F11-21DB-D427-2F33-01400F722F28}"/>
                </a:ext>
              </a:extLst>
            </p:cNvPr>
            <p:cNvSpPr/>
            <p:nvPr/>
          </p:nvSpPr>
          <p:spPr>
            <a:xfrm>
              <a:off x="736295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0" name="Freeform 4339">
              <a:extLst>
                <a:ext uri="{FF2B5EF4-FFF2-40B4-BE49-F238E27FC236}">
                  <a16:creationId xmlns:a16="http://schemas.microsoft.com/office/drawing/2014/main" id="{FFC86BEE-3DE9-146E-A63C-4FCE72E5797F}"/>
                </a:ext>
              </a:extLst>
            </p:cNvPr>
            <p:cNvSpPr/>
            <p:nvPr/>
          </p:nvSpPr>
          <p:spPr>
            <a:xfrm>
              <a:off x="7356608"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1" name="Freeform 4340">
              <a:extLst>
                <a:ext uri="{FF2B5EF4-FFF2-40B4-BE49-F238E27FC236}">
                  <a16:creationId xmlns:a16="http://schemas.microsoft.com/office/drawing/2014/main" id="{F241B8FE-14D0-2859-3300-E99815690199}"/>
                </a:ext>
              </a:extLst>
            </p:cNvPr>
            <p:cNvSpPr/>
            <p:nvPr/>
          </p:nvSpPr>
          <p:spPr>
            <a:xfrm>
              <a:off x="7374638"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2" name="Freeform 4341">
              <a:extLst>
                <a:ext uri="{FF2B5EF4-FFF2-40B4-BE49-F238E27FC236}">
                  <a16:creationId xmlns:a16="http://schemas.microsoft.com/office/drawing/2014/main" id="{0092390A-91E8-9660-0E6E-7A0DDB63B6F5}"/>
                </a:ext>
              </a:extLst>
            </p:cNvPr>
            <p:cNvSpPr/>
            <p:nvPr/>
          </p:nvSpPr>
          <p:spPr>
            <a:xfrm>
              <a:off x="7360417"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3" name="Freeform 4342">
              <a:extLst>
                <a:ext uri="{FF2B5EF4-FFF2-40B4-BE49-F238E27FC236}">
                  <a16:creationId xmlns:a16="http://schemas.microsoft.com/office/drawing/2014/main" id="{7F694F86-1EFA-EFC0-2B12-18DA903D7052}"/>
                </a:ext>
              </a:extLst>
            </p:cNvPr>
            <p:cNvSpPr/>
            <p:nvPr/>
          </p:nvSpPr>
          <p:spPr>
            <a:xfrm>
              <a:off x="7378447"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4" name="Freeform 4343">
              <a:extLst>
                <a:ext uri="{FF2B5EF4-FFF2-40B4-BE49-F238E27FC236}">
                  <a16:creationId xmlns:a16="http://schemas.microsoft.com/office/drawing/2014/main" id="{8D036D5A-D58E-4588-3A47-CB3F35338686}"/>
                </a:ext>
              </a:extLst>
            </p:cNvPr>
            <p:cNvSpPr/>
            <p:nvPr/>
          </p:nvSpPr>
          <p:spPr>
            <a:xfrm>
              <a:off x="7389874" y="273110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5" name="Freeform 4344">
              <a:extLst>
                <a:ext uri="{FF2B5EF4-FFF2-40B4-BE49-F238E27FC236}">
                  <a16:creationId xmlns:a16="http://schemas.microsoft.com/office/drawing/2014/main" id="{7E95A6D8-8593-C118-E381-25FEE362E598}"/>
                </a:ext>
              </a:extLst>
            </p:cNvPr>
            <p:cNvSpPr/>
            <p:nvPr/>
          </p:nvSpPr>
          <p:spPr>
            <a:xfrm>
              <a:off x="7407903"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6" name="Freeform 4345">
              <a:extLst>
                <a:ext uri="{FF2B5EF4-FFF2-40B4-BE49-F238E27FC236}">
                  <a16:creationId xmlns:a16="http://schemas.microsoft.com/office/drawing/2014/main" id="{D00F2172-08F4-A68A-5D00-9216D8B1F3C7}"/>
                </a:ext>
              </a:extLst>
            </p:cNvPr>
            <p:cNvSpPr/>
            <p:nvPr/>
          </p:nvSpPr>
          <p:spPr>
            <a:xfrm>
              <a:off x="7391905" y="273110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7" name="Freeform 4346">
              <a:extLst>
                <a:ext uri="{FF2B5EF4-FFF2-40B4-BE49-F238E27FC236}">
                  <a16:creationId xmlns:a16="http://schemas.microsoft.com/office/drawing/2014/main" id="{0E0E0BF0-B996-F7E7-02CE-31AA774CC08F}"/>
                </a:ext>
              </a:extLst>
            </p:cNvPr>
            <p:cNvSpPr/>
            <p:nvPr/>
          </p:nvSpPr>
          <p:spPr>
            <a:xfrm>
              <a:off x="7409935" y="271304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8" name="Freeform 4347">
              <a:extLst>
                <a:ext uri="{FF2B5EF4-FFF2-40B4-BE49-F238E27FC236}">
                  <a16:creationId xmlns:a16="http://schemas.microsoft.com/office/drawing/2014/main" id="{5D46B7A0-4D16-D7F0-AAFE-6F58CB7684CC}"/>
                </a:ext>
              </a:extLst>
            </p:cNvPr>
            <p:cNvSpPr/>
            <p:nvPr/>
          </p:nvSpPr>
          <p:spPr>
            <a:xfrm>
              <a:off x="7395714"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39" name="Freeform 4348">
              <a:extLst>
                <a:ext uri="{FF2B5EF4-FFF2-40B4-BE49-F238E27FC236}">
                  <a16:creationId xmlns:a16="http://schemas.microsoft.com/office/drawing/2014/main" id="{358C0C36-F7E3-D020-3E87-877B65DBED03}"/>
                </a:ext>
              </a:extLst>
            </p:cNvPr>
            <p:cNvSpPr/>
            <p:nvPr/>
          </p:nvSpPr>
          <p:spPr>
            <a:xfrm>
              <a:off x="7413744"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0" name="Freeform 4349">
              <a:extLst>
                <a:ext uri="{FF2B5EF4-FFF2-40B4-BE49-F238E27FC236}">
                  <a16:creationId xmlns:a16="http://schemas.microsoft.com/office/drawing/2014/main" id="{0049B4D4-03A2-B127-A737-DA04BE5C50DF}"/>
                </a:ext>
              </a:extLst>
            </p:cNvPr>
            <p:cNvSpPr/>
            <p:nvPr/>
          </p:nvSpPr>
          <p:spPr>
            <a:xfrm>
              <a:off x="7421235"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1" name="Freeform 4350">
              <a:extLst>
                <a:ext uri="{FF2B5EF4-FFF2-40B4-BE49-F238E27FC236}">
                  <a16:creationId xmlns:a16="http://schemas.microsoft.com/office/drawing/2014/main" id="{9D39784F-8401-4F27-852D-F013C50A529B}"/>
                </a:ext>
              </a:extLst>
            </p:cNvPr>
            <p:cNvSpPr/>
            <p:nvPr/>
          </p:nvSpPr>
          <p:spPr>
            <a:xfrm>
              <a:off x="7439264"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2" name="Freeform 4351">
              <a:extLst>
                <a:ext uri="{FF2B5EF4-FFF2-40B4-BE49-F238E27FC236}">
                  <a16:creationId xmlns:a16="http://schemas.microsoft.com/office/drawing/2014/main" id="{E6EDDE61-7A8C-6B56-4367-31D5F6EF561B}"/>
                </a:ext>
              </a:extLst>
            </p:cNvPr>
            <p:cNvSpPr/>
            <p:nvPr/>
          </p:nvSpPr>
          <p:spPr>
            <a:xfrm>
              <a:off x="7454627"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3" name="Freeform 4352">
              <a:extLst>
                <a:ext uri="{FF2B5EF4-FFF2-40B4-BE49-F238E27FC236}">
                  <a16:creationId xmlns:a16="http://schemas.microsoft.com/office/drawing/2014/main" id="{536DBCA0-40B2-770D-BFF7-F8A1D9157706}"/>
                </a:ext>
              </a:extLst>
            </p:cNvPr>
            <p:cNvSpPr/>
            <p:nvPr/>
          </p:nvSpPr>
          <p:spPr>
            <a:xfrm>
              <a:off x="7472657"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4" name="Freeform 4353">
              <a:extLst>
                <a:ext uri="{FF2B5EF4-FFF2-40B4-BE49-F238E27FC236}">
                  <a16:creationId xmlns:a16="http://schemas.microsoft.com/office/drawing/2014/main" id="{CF47FE8B-450D-C0DC-1B06-233C8B8F83E6}"/>
                </a:ext>
              </a:extLst>
            </p:cNvPr>
            <p:cNvSpPr/>
            <p:nvPr/>
          </p:nvSpPr>
          <p:spPr>
            <a:xfrm>
              <a:off x="7472149" y="27356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5" name="Freeform 4354">
              <a:extLst>
                <a:ext uri="{FF2B5EF4-FFF2-40B4-BE49-F238E27FC236}">
                  <a16:creationId xmlns:a16="http://schemas.microsoft.com/office/drawing/2014/main" id="{9F423339-8F35-62D3-621B-9C0D3BA8F644}"/>
                </a:ext>
              </a:extLst>
            </p:cNvPr>
            <p:cNvSpPr/>
            <p:nvPr/>
          </p:nvSpPr>
          <p:spPr>
            <a:xfrm>
              <a:off x="7490178"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6" name="Freeform 4355">
              <a:extLst>
                <a:ext uri="{FF2B5EF4-FFF2-40B4-BE49-F238E27FC236}">
                  <a16:creationId xmlns:a16="http://schemas.microsoft.com/office/drawing/2014/main" id="{B7CEC814-6875-AF49-D502-D6E856AAD1CD}"/>
                </a:ext>
              </a:extLst>
            </p:cNvPr>
            <p:cNvSpPr/>
            <p:nvPr/>
          </p:nvSpPr>
          <p:spPr>
            <a:xfrm>
              <a:off x="7474180"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7" name="Freeform 4356">
              <a:extLst>
                <a:ext uri="{FF2B5EF4-FFF2-40B4-BE49-F238E27FC236}">
                  <a16:creationId xmlns:a16="http://schemas.microsoft.com/office/drawing/2014/main" id="{46B9CD35-0B6E-9665-4400-5A651A432619}"/>
                </a:ext>
              </a:extLst>
            </p:cNvPr>
            <p:cNvSpPr/>
            <p:nvPr/>
          </p:nvSpPr>
          <p:spPr>
            <a:xfrm>
              <a:off x="7492210"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8" name="Freeform 4357">
              <a:extLst>
                <a:ext uri="{FF2B5EF4-FFF2-40B4-BE49-F238E27FC236}">
                  <a16:creationId xmlns:a16="http://schemas.microsoft.com/office/drawing/2014/main" id="{0616DB8A-7CC0-6B68-7DAC-A6177951CF30}"/>
                </a:ext>
              </a:extLst>
            </p:cNvPr>
            <p:cNvSpPr/>
            <p:nvPr/>
          </p:nvSpPr>
          <p:spPr>
            <a:xfrm>
              <a:off x="7499574" y="2735689"/>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49" name="Freeform 4358">
              <a:extLst>
                <a:ext uri="{FF2B5EF4-FFF2-40B4-BE49-F238E27FC236}">
                  <a16:creationId xmlns:a16="http://schemas.microsoft.com/office/drawing/2014/main" id="{6188E1B9-D14E-EA11-C785-FBD441C675DE}"/>
                </a:ext>
              </a:extLst>
            </p:cNvPr>
            <p:cNvSpPr/>
            <p:nvPr/>
          </p:nvSpPr>
          <p:spPr>
            <a:xfrm>
              <a:off x="7517730"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0" name="Freeform 4359">
              <a:extLst>
                <a:ext uri="{FF2B5EF4-FFF2-40B4-BE49-F238E27FC236}">
                  <a16:creationId xmlns:a16="http://schemas.microsoft.com/office/drawing/2014/main" id="{A48B32E5-E15D-1C33-8959-17671F880B59}"/>
                </a:ext>
              </a:extLst>
            </p:cNvPr>
            <p:cNvSpPr/>
            <p:nvPr/>
          </p:nvSpPr>
          <p:spPr>
            <a:xfrm>
              <a:off x="7519254" y="2735689"/>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1" name="Freeform 4360">
              <a:extLst>
                <a:ext uri="{FF2B5EF4-FFF2-40B4-BE49-F238E27FC236}">
                  <a16:creationId xmlns:a16="http://schemas.microsoft.com/office/drawing/2014/main" id="{04589063-C391-B25F-3C65-8936A901BBF4}"/>
                </a:ext>
              </a:extLst>
            </p:cNvPr>
            <p:cNvSpPr/>
            <p:nvPr/>
          </p:nvSpPr>
          <p:spPr>
            <a:xfrm>
              <a:off x="7537283" y="2717621"/>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2" name="Freeform 4361">
              <a:extLst>
                <a:ext uri="{FF2B5EF4-FFF2-40B4-BE49-F238E27FC236}">
                  <a16:creationId xmlns:a16="http://schemas.microsoft.com/office/drawing/2014/main" id="{52779428-30BC-CBD4-9AA9-702DBBAE9703}"/>
                </a:ext>
              </a:extLst>
            </p:cNvPr>
            <p:cNvSpPr/>
            <p:nvPr/>
          </p:nvSpPr>
          <p:spPr>
            <a:xfrm>
              <a:off x="7540838"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3" name="Freeform 4362">
              <a:extLst>
                <a:ext uri="{FF2B5EF4-FFF2-40B4-BE49-F238E27FC236}">
                  <a16:creationId xmlns:a16="http://schemas.microsoft.com/office/drawing/2014/main" id="{0397F2B2-63F7-B8C9-B841-2ADA7A465F4E}"/>
                </a:ext>
              </a:extLst>
            </p:cNvPr>
            <p:cNvSpPr/>
            <p:nvPr/>
          </p:nvSpPr>
          <p:spPr>
            <a:xfrm>
              <a:off x="7558868"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4" name="Freeform 4363">
              <a:extLst>
                <a:ext uri="{FF2B5EF4-FFF2-40B4-BE49-F238E27FC236}">
                  <a16:creationId xmlns:a16="http://schemas.microsoft.com/office/drawing/2014/main" id="{59ECC53F-80F0-003E-5AB5-B3910EFE2529}"/>
                </a:ext>
              </a:extLst>
            </p:cNvPr>
            <p:cNvSpPr/>
            <p:nvPr/>
          </p:nvSpPr>
          <p:spPr>
            <a:xfrm>
              <a:off x="7562296"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5" name="Freeform 4364">
              <a:extLst>
                <a:ext uri="{FF2B5EF4-FFF2-40B4-BE49-F238E27FC236}">
                  <a16:creationId xmlns:a16="http://schemas.microsoft.com/office/drawing/2014/main" id="{E0992AF6-1AAF-C6B9-9195-5C95623E1663}"/>
                </a:ext>
              </a:extLst>
            </p:cNvPr>
            <p:cNvSpPr/>
            <p:nvPr/>
          </p:nvSpPr>
          <p:spPr>
            <a:xfrm>
              <a:off x="758045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6" name="Freeform 4365">
              <a:extLst>
                <a:ext uri="{FF2B5EF4-FFF2-40B4-BE49-F238E27FC236}">
                  <a16:creationId xmlns:a16="http://schemas.microsoft.com/office/drawing/2014/main" id="{5FD4E20B-4CB4-7C86-7E05-ED6CE4591DCB}"/>
                </a:ext>
              </a:extLst>
            </p:cNvPr>
            <p:cNvSpPr/>
            <p:nvPr/>
          </p:nvSpPr>
          <p:spPr>
            <a:xfrm>
              <a:off x="7574104"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7" name="Freeform 4366">
              <a:extLst>
                <a:ext uri="{FF2B5EF4-FFF2-40B4-BE49-F238E27FC236}">
                  <a16:creationId xmlns:a16="http://schemas.microsoft.com/office/drawing/2014/main" id="{F055DC3A-CF8C-6602-1A96-8804660A6599}"/>
                </a:ext>
              </a:extLst>
            </p:cNvPr>
            <p:cNvSpPr/>
            <p:nvPr/>
          </p:nvSpPr>
          <p:spPr>
            <a:xfrm>
              <a:off x="7592133"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8" name="Freeform 4367">
              <a:extLst>
                <a:ext uri="{FF2B5EF4-FFF2-40B4-BE49-F238E27FC236}">
                  <a16:creationId xmlns:a16="http://schemas.microsoft.com/office/drawing/2014/main" id="{44C1A273-60F9-9AB0-D8FF-3FE0E761B72B}"/>
                </a:ext>
              </a:extLst>
            </p:cNvPr>
            <p:cNvSpPr/>
            <p:nvPr/>
          </p:nvSpPr>
          <p:spPr>
            <a:xfrm>
              <a:off x="7574104"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59" name="Freeform 4368">
              <a:extLst>
                <a:ext uri="{FF2B5EF4-FFF2-40B4-BE49-F238E27FC236}">
                  <a16:creationId xmlns:a16="http://schemas.microsoft.com/office/drawing/2014/main" id="{9AF47D8D-0F25-53E9-CF0A-469E63BF7D2B}"/>
                </a:ext>
              </a:extLst>
            </p:cNvPr>
            <p:cNvSpPr/>
            <p:nvPr/>
          </p:nvSpPr>
          <p:spPr>
            <a:xfrm>
              <a:off x="7592133"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0" name="Freeform 4369">
              <a:extLst>
                <a:ext uri="{FF2B5EF4-FFF2-40B4-BE49-F238E27FC236}">
                  <a16:creationId xmlns:a16="http://schemas.microsoft.com/office/drawing/2014/main" id="{EB6D1000-54BA-FAD4-4B09-F09985F66F83}"/>
                </a:ext>
              </a:extLst>
            </p:cNvPr>
            <p:cNvSpPr/>
            <p:nvPr/>
          </p:nvSpPr>
          <p:spPr>
            <a:xfrm>
              <a:off x="7576135"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1" name="Freeform 4370">
              <a:extLst>
                <a:ext uri="{FF2B5EF4-FFF2-40B4-BE49-F238E27FC236}">
                  <a16:creationId xmlns:a16="http://schemas.microsoft.com/office/drawing/2014/main" id="{E00C54CB-F795-E15F-1B13-BB6927DB6540}"/>
                </a:ext>
              </a:extLst>
            </p:cNvPr>
            <p:cNvSpPr/>
            <p:nvPr/>
          </p:nvSpPr>
          <p:spPr>
            <a:xfrm>
              <a:off x="759416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2" name="Freeform 4371">
              <a:extLst>
                <a:ext uri="{FF2B5EF4-FFF2-40B4-BE49-F238E27FC236}">
                  <a16:creationId xmlns:a16="http://schemas.microsoft.com/office/drawing/2014/main" id="{40D33FD4-D74B-0D96-B0C9-C966FE35892B}"/>
                </a:ext>
              </a:extLst>
            </p:cNvPr>
            <p:cNvSpPr/>
            <p:nvPr/>
          </p:nvSpPr>
          <p:spPr>
            <a:xfrm>
              <a:off x="7597593"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3" name="Freeform 4372">
              <a:extLst>
                <a:ext uri="{FF2B5EF4-FFF2-40B4-BE49-F238E27FC236}">
                  <a16:creationId xmlns:a16="http://schemas.microsoft.com/office/drawing/2014/main" id="{72BEA7EB-FAFE-B8A0-14E7-D6F3CE3503EB}"/>
                </a:ext>
              </a:extLst>
            </p:cNvPr>
            <p:cNvSpPr/>
            <p:nvPr/>
          </p:nvSpPr>
          <p:spPr>
            <a:xfrm>
              <a:off x="761562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4" name="Freeform 4373">
              <a:extLst>
                <a:ext uri="{FF2B5EF4-FFF2-40B4-BE49-F238E27FC236}">
                  <a16:creationId xmlns:a16="http://schemas.microsoft.com/office/drawing/2014/main" id="{FFE43C13-611C-71A4-A99A-3884B7FE2C5B}"/>
                </a:ext>
              </a:extLst>
            </p:cNvPr>
            <p:cNvSpPr/>
            <p:nvPr/>
          </p:nvSpPr>
          <p:spPr>
            <a:xfrm>
              <a:off x="7615241"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5" name="Freeform 4374">
              <a:extLst>
                <a:ext uri="{FF2B5EF4-FFF2-40B4-BE49-F238E27FC236}">
                  <a16:creationId xmlns:a16="http://schemas.microsoft.com/office/drawing/2014/main" id="{58BF0F8A-B692-1AE1-E196-1834CA58B85D}"/>
                </a:ext>
              </a:extLst>
            </p:cNvPr>
            <p:cNvSpPr/>
            <p:nvPr/>
          </p:nvSpPr>
          <p:spPr>
            <a:xfrm>
              <a:off x="7633398"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6" name="Freeform 4375">
              <a:extLst>
                <a:ext uri="{FF2B5EF4-FFF2-40B4-BE49-F238E27FC236}">
                  <a16:creationId xmlns:a16="http://schemas.microsoft.com/office/drawing/2014/main" id="{884BD1EA-2C32-B735-5D06-78953C63A47C}"/>
                </a:ext>
              </a:extLst>
            </p:cNvPr>
            <p:cNvSpPr/>
            <p:nvPr/>
          </p:nvSpPr>
          <p:spPr>
            <a:xfrm>
              <a:off x="7630858"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7" name="Freeform 4376">
              <a:extLst>
                <a:ext uri="{FF2B5EF4-FFF2-40B4-BE49-F238E27FC236}">
                  <a16:creationId xmlns:a16="http://schemas.microsoft.com/office/drawing/2014/main" id="{709BF017-3EC9-ED8F-DFA7-1A2A7B6EAF6E}"/>
                </a:ext>
              </a:extLst>
            </p:cNvPr>
            <p:cNvSpPr/>
            <p:nvPr/>
          </p:nvSpPr>
          <p:spPr>
            <a:xfrm>
              <a:off x="764901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8" name="Freeform 4377">
              <a:extLst>
                <a:ext uri="{FF2B5EF4-FFF2-40B4-BE49-F238E27FC236}">
                  <a16:creationId xmlns:a16="http://schemas.microsoft.com/office/drawing/2014/main" id="{1503F1AC-6493-6EA2-C12F-4C5D173643F4}"/>
                </a:ext>
              </a:extLst>
            </p:cNvPr>
            <p:cNvSpPr/>
            <p:nvPr/>
          </p:nvSpPr>
          <p:spPr>
            <a:xfrm>
              <a:off x="7634921"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69" name="Freeform 4378">
              <a:extLst>
                <a:ext uri="{FF2B5EF4-FFF2-40B4-BE49-F238E27FC236}">
                  <a16:creationId xmlns:a16="http://schemas.microsoft.com/office/drawing/2014/main" id="{D02A2302-F793-36E5-A542-66AAD913D0AF}"/>
                </a:ext>
              </a:extLst>
            </p:cNvPr>
            <p:cNvSpPr/>
            <p:nvPr/>
          </p:nvSpPr>
          <p:spPr>
            <a:xfrm>
              <a:off x="765295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0" name="Freeform 4379">
              <a:extLst>
                <a:ext uri="{FF2B5EF4-FFF2-40B4-BE49-F238E27FC236}">
                  <a16:creationId xmlns:a16="http://schemas.microsoft.com/office/drawing/2014/main" id="{AA22604A-B2DA-584C-18FD-54619B1C492A}"/>
                </a:ext>
              </a:extLst>
            </p:cNvPr>
            <p:cNvSpPr/>
            <p:nvPr/>
          </p:nvSpPr>
          <p:spPr>
            <a:xfrm>
              <a:off x="7666156"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1" name="Freeform 4380">
              <a:extLst>
                <a:ext uri="{FF2B5EF4-FFF2-40B4-BE49-F238E27FC236}">
                  <a16:creationId xmlns:a16="http://schemas.microsoft.com/office/drawing/2014/main" id="{EAAA5ED7-DEC9-6FD6-B06D-6AAC6562A15B}"/>
                </a:ext>
              </a:extLst>
            </p:cNvPr>
            <p:cNvSpPr/>
            <p:nvPr/>
          </p:nvSpPr>
          <p:spPr>
            <a:xfrm>
              <a:off x="768418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2" name="Freeform 4381">
              <a:extLst>
                <a:ext uri="{FF2B5EF4-FFF2-40B4-BE49-F238E27FC236}">
                  <a16:creationId xmlns:a16="http://schemas.microsoft.com/office/drawing/2014/main" id="{31442E5D-66F4-BE02-B9FF-CB36CA9A3DD1}"/>
                </a:ext>
              </a:extLst>
            </p:cNvPr>
            <p:cNvSpPr/>
            <p:nvPr/>
          </p:nvSpPr>
          <p:spPr>
            <a:xfrm>
              <a:off x="7689772"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3" name="Freeform 4382">
              <a:extLst>
                <a:ext uri="{FF2B5EF4-FFF2-40B4-BE49-F238E27FC236}">
                  <a16:creationId xmlns:a16="http://schemas.microsoft.com/office/drawing/2014/main" id="{E3CCB5E9-16A1-34D0-BFE3-3A7EB5EA8617}"/>
                </a:ext>
              </a:extLst>
            </p:cNvPr>
            <p:cNvSpPr/>
            <p:nvPr/>
          </p:nvSpPr>
          <p:spPr>
            <a:xfrm>
              <a:off x="770780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4" name="Freeform 4383">
              <a:extLst>
                <a:ext uri="{FF2B5EF4-FFF2-40B4-BE49-F238E27FC236}">
                  <a16:creationId xmlns:a16="http://schemas.microsoft.com/office/drawing/2014/main" id="{C1D15AAD-B28F-05DC-FCD2-67D8DCC97CDC}"/>
                </a:ext>
              </a:extLst>
            </p:cNvPr>
            <p:cNvSpPr/>
            <p:nvPr/>
          </p:nvSpPr>
          <p:spPr>
            <a:xfrm>
              <a:off x="7693581"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5" name="Freeform 4384">
              <a:extLst>
                <a:ext uri="{FF2B5EF4-FFF2-40B4-BE49-F238E27FC236}">
                  <a16:creationId xmlns:a16="http://schemas.microsoft.com/office/drawing/2014/main" id="{781D46BF-E5B5-4A91-FC16-00F1A7C37675}"/>
                </a:ext>
              </a:extLst>
            </p:cNvPr>
            <p:cNvSpPr/>
            <p:nvPr/>
          </p:nvSpPr>
          <p:spPr>
            <a:xfrm>
              <a:off x="7711737"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6" name="Freeform 4385">
              <a:extLst>
                <a:ext uri="{FF2B5EF4-FFF2-40B4-BE49-F238E27FC236}">
                  <a16:creationId xmlns:a16="http://schemas.microsoft.com/office/drawing/2014/main" id="{8A6E2325-E01C-0647-223F-F9E613C0EB20}"/>
                </a:ext>
              </a:extLst>
            </p:cNvPr>
            <p:cNvSpPr/>
            <p:nvPr/>
          </p:nvSpPr>
          <p:spPr>
            <a:xfrm>
              <a:off x="7695612" y="274039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7" name="Freeform 4386">
              <a:extLst>
                <a:ext uri="{FF2B5EF4-FFF2-40B4-BE49-F238E27FC236}">
                  <a16:creationId xmlns:a16="http://schemas.microsoft.com/office/drawing/2014/main" id="{AF088631-A820-57E5-705D-82D482D260AA}"/>
                </a:ext>
              </a:extLst>
            </p:cNvPr>
            <p:cNvSpPr/>
            <p:nvPr/>
          </p:nvSpPr>
          <p:spPr>
            <a:xfrm>
              <a:off x="7713641"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8" name="Freeform 4387">
              <a:extLst>
                <a:ext uri="{FF2B5EF4-FFF2-40B4-BE49-F238E27FC236}">
                  <a16:creationId xmlns:a16="http://schemas.microsoft.com/office/drawing/2014/main" id="{2C44ECA9-F49A-41DE-11A3-AFC016FA136D}"/>
                </a:ext>
              </a:extLst>
            </p:cNvPr>
            <p:cNvSpPr/>
            <p:nvPr/>
          </p:nvSpPr>
          <p:spPr>
            <a:xfrm>
              <a:off x="7809248"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79" name="Freeform 4388">
              <a:extLst>
                <a:ext uri="{FF2B5EF4-FFF2-40B4-BE49-F238E27FC236}">
                  <a16:creationId xmlns:a16="http://schemas.microsoft.com/office/drawing/2014/main" id="{BD7EDA3C-19B1-5586-3ED2-24C8F1AF189D}"/>
                </a:ext>
              </a:extLst>
            </p:cNvPr>
            <p:cNvSpPr/>
            <p:nvPr/>
          </p:nvSpPr>
          <p:spPr>
            <a:xfrm>
              <a:off x="7827405"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0" name="Freeform 4389">
              <a:extLst>
                <a:ext uri="{FF2B5EF4-FFF2-40B4-BE49-F238E27FC236}">
                  <a16:creationId xmlns:a16="http://schemas.microsoft.com/office/drawing/2014/main" id="{44EA8943-2B42-3C0D-405B-7367C101E4EA}"/>
                </a:ext>
              </a:extLst>
            </p:cNvPr>
            <p:cNvSpPr/>
            <p:nvPr/>
          </p:nvSpPr>
          <p:spPr>
            <a:xfrm>
              <a:off x="7824992" y="274039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1" name="Freeform 4390">
              <a:extLst>
                <a:ext uri="{FF2B5EF4-FFF2-40B4-BE49-F238E27FC236}">
                  <a16:creationId xmlns:a16="http://schemas.microsoft.com/office/drawing/2014/main" id="{BA265F76-BF4D-B322-46F9-F58D8BFE4CFC}"/>
                </a:ext>
              </a:extLst>
            </p:cNvPr>
            <p:cNvSpPr/>
            <p:nvPr/>
          </p:nvSpPr>
          <p:spPr>
            <a:xfrm>
              <a:off x="7843022" y="272232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2" name="Freeform 4391">
              <a:extLst>
                <a:ext uri="{FF2B5EF4-FFF2-40B4-BE49-F238E27FC236}">
                  <a16:creationId xmlns:a16="http://schemas.microsoft.com/office/drawing/2014/main" id="{59582750-C09B-EFC1-58EF-8E567C2103B3}"/>
                </a:ext>
              </a:extLst>
            </p:cNvPr>
            <p:cNvSpPr/>
            <p:nvPr/>
          </p:nvSpPr>
          <p:spPr>
            <a:xfrm>
              <a:off x="7850513" y="27452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3" name="Freeform 4392">
              <a:extLst>
                <a:ext uri="{FF2B5EF4-FFF2-40B4-BE49-F238E27FC236}">
                  <a16:creationId xmlns:a16="http://schemas.microsoft.com/office/drawing/2014/main" id="{737354C2-F0A7-D496-30C2-9AE86ECD6C55}"/>
                </a:ext>
              </a:extLst>
            </p:cNvPr>
            <p:cNvSpPr/>
            <p:nvPr/>
          </p:nvSpPr>
          <p:spPr>
            <a:xfrm>
              <a:off x="7868542" y="2727037"/>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4" name="Freeform 4393">
              <a:extLst>
                <a:ext uri="{FF2B5EF4-FFF2-40B4-BE49-F238E27FC236}">
                  <a16:creationId xmlns:a16="http://schemas.microsoft.com/office/drawing/2014/main" id="{1B302FCD-47A7-B913-BA49-9DE46B18C8ED}"/>
                </a:ext>
              </a:extLst>
            </p:cNvPr>
            <p:cNvSpPr/>
            <p:nvPr/>
          </p:nvSpPr>
          <p:spPr>
            <a:xfrm>
              <a:off x="7915139" y="2745232"/>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5" name="Freeform 4394">
              <a:extLst>
                <a:ext uri="{FF2B5EF4-FFF2-40B4-BE49-F238E27FC236}">
                  <a16:creationId xmlns:a16="http://schemas.microsoft.com/office/drawing/2014/main" id="{ED3CB222-3E6C-511D-879C-D2CB7D74F1F0}"/>
                </a:ext>
              </a:extLst>
            </p:cNvPr>
            <p:cNvSpPr/>
            <p:nvPr/>
          </p:nvSpPr>
          <p:spPr>
            <a:xfrm>
              <a:off x="7933169" y="2727037"/>
              <a:ext cx="12696" cy="36263"/>
            </a:xfrm>
            <a:custGeom>
              <a:avLst/>
              <a:gdLst>
                <a:gd name="connsiteX0" fmla="*/ 0 w 12696"/>
                <a:gd name="connsiteY0" fmla="*/ 0 h 36263"/>
                <a:gd name="connsiteX1" fmla="*/ 0 w 12696"/>
                <a:gd name="connsiteY1" fmla="*/ 36264 h 36263"/>
              </a:gdLst>
              <a:ahLst/>
              <a:cxnLst>
                <a:cxn ang="0">
                  <a:pos x="connsiteX0" y="connsiteY0"/>
                </a:cxn>
                <a:cxn ang="0">
                  <a:pos x="connsiteX1" y="connsiteY1"/>
                </a:cxn>
              </a:cxnLst>
              <a:rect l="l" t="t" r="r" b="b"/>
              <a:pathLst>
                <a:path w="12696" h="36263">
                  <a:moveTo>
                    <a:pt x="0" y="0"/>
                  </a:moveTo>
                  <a:lnTo>
                    <a:pt x="0" y="36264"/>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6" name="Freeform 4395">
              <a:extLst>
                <a:ext uri="{FF2B5EF4-FFF2-40B4-BE49-F238E27FC236}">
                  <a16:creationId xmlns:a16="http://schemas.microsoft.com/office/drawing/2014/main" id="{F2D390AB-7F2A-9BDE-82CC-93844E993DBE}"/>
                </a:ext>
              </a:extLst>
            </p:cNvPr>
            <p:cNvSpPr/>
            <p:nvPr/>
          </p:nvSpPr>
          <p:spPr>
            <a:xfrm>
              <a:off x="7946500"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7" name="Freeform 4396">
              <a:extLst>
                <a:ext uri="{FF2B5EF4-FFF2-40B4-BE49-F238E27FC236}">
                  <a16:creationId xmlns:a16="http://schemas.microsoft.com/office/drawing/2014/main" id="{EF370178-8EE7-A1D8-1555-0BAA3D7CA032}"/>
                </a:ext>
              </a:extLst>
            </p:cNvPr>
            <p:cNvSpPr/>
            <p:nvPr/>
          </p:nvSpPr>
          <p:spPr>
            <a:xfrm>
              <a:off x="7964530"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8" name="Freeform 4397">
              <a:extLst>
                <a:ext uri="{FF2B5EF4-FFF2-40B4-BE49-F238E27FC236}">
                  <a16:creationId xmlns:a16="http://schemas.microsoft.com/office/drawing/2014/main" id="{A29646C1-F1A3-89EF-2B60-5A5CC6E8917B}"/>
                </a:ext>
              </a:extLst>
            </p:cNvPr>
            <p:cNvSpPr/>
            <p:nvPr/>
          </p:nvSpPr>
          <p:spPr>
            <a:xfrm>
              <a:off x="7950309"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89" name="Freeform 4398">
              <a:extLst>
                <a:ext uri="{FF2B5EF4-FFF2-40B4-BE49-F238E27FC236}">
                  <a16:creationId xmlns:a16="http://schemas.microsoft.com/office/drawing/2014/main" id="{7BCDA4BA-38A4-3291-5EFB-30B769048BD0}"/>
                </a:ext>
              </a:extLst>
            </p:cNvPr>
            <p:cNvSpPr/>
            <p:nvPr/>
          </p:nvSpPr>
          <p:spPr>
            <a:xfrm>
              <a:off x="796846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0" name="Freeform 4399">
              <a:extLst>
                <a:ext uri="{FF2B5EF4-FFF2-40B4-BE49-F238E27FC236}">
                  <a16:creationId xmlns:a16="http://schemas.microsoft.com/office/drawing/2014/main" id="{5F5EBDF7-7532-4B9E-409D-D7AD381EBF13}"/>
                </a:ext>
              </a:extLst>
            </p:cNvPr>
            <p:cNvSpPr/>
            <p:nvPr/>
          </p:nvSpPr>
          <p:spPr>
            <a:xfrm>
              <a:off x="7954372"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1" name="Freeform 4400">
              <a:extLst>
                <a:ext uri="{FF2B5EF4-FFF2-40B4-BE49-F238E27FC236}">
                  <a16:creationId xmlns:a16="http://schemas.microsoft.com/office/drawing/2014/main" id="{19BDCAA8-AA55-6F74-CABD-49766D63E7F7}"/>
                </a:ext>
              </a:extLst>
            </p:cNvPr>
            <p:cNvSpPr/>
            <p:nvPr/>
          </p:nvSpPr>
          <p:spPr>
            <a:xfrm>
              <a:off x="7972402"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2" name="Freeform 4401">
              <a:extLst>
                <a:ext uri="{FF2B5EF4-FFF2-40B4-BE49-F238E27FC236}">
                  <a16:creationId xmlns:a16="http://schemas.microsoft.com/office/drawing/2014/main" id="{C6FAC468-9F38-6A9F-CBED-50EFF0D3EF40}"/>
                </a:ext>
              </a:extLst>
            </p:cNvPr>
            <p:cNvSpPr/>
            <p:nvPr/>
          </p:nvSpPr>
          <p:spPr>
            <a:xfrm>
              <a:off x="7973925"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3" name="Freeform 4402">
              <a:extLst>
                <a:ext uri="{FF2B5EF4-FFF2-40B4-BE49-F238E27FC236}">
                  <a16:creationId xmlns:a16="http://schemas.microsoft.com/office/drawing/2014/main" id="{B03AFECC-03CC-CA15-12E3-5D8C9D2D9973}"/>
                </a:ext>
              </a:extLst>
            </p:cNvPr>
            <p:cNvSpPr/>
            <p:nvPr/>
          </p:nvSpPr>
          <p:spPr>
            <a:xfrm>
              <a:off x="7991955"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4" name="Freeform 4403">
              <a:extLst>
                <a:ext uri="{FF2B5EF4-FFF2-40B4-BE49-F238E27FC236}">
                  <a16:creationId xmlns:a16="http://schemas.microsoft.com/office/drawing/2014/main" id="{54FAE10B-900D-945B-5ED0-0394DC474481}"/>
                </a:ext>
              </a:extLst>
            </p:cNvPr>
            <p:cNvSpPr/>
            <p:nvPr/>
          </p:nvSpPr>
          <p:spPr>
            <a:xfrm>
              <a:off x="8005286"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5" name="Freeform 4404">
              <a:extLst>
                <a:ext uri="{FF2B5EF4-FFF2-40B4-BE49-F238E27FC236}">
                  <a16:creationId xmlns:a16="http://schemas.microsoft.com/office/drawing/2014/main" id="{4BF5204C-1D64-86C1-EFC8-8A142B52A514}"/>
                </a:ext>
              </a:extLst>
            </p:cNvPr>
            <p:cNvSpPr/>
            <p:nvPr/>
          </p:nvSpPr>
          <p:spPr>
            <a:xfrm>
              <a:off x="802331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6" name="Freeform 4405">
              <a:extLst>
                <a:ext uri="{FF2B5EF4-FFF2-40B4-BE49-F238E27FC236}">
                  <a16:creationId xmlns:a16="http://schemas.microsoft.com/office/drawing/2014/main" id="{02F4A998-8354-7DEB-8580-A2D68C6686A0}"/>
                </a:ext>
              </a:extLst>
            </p:cNvPr>
            <p:cNvSpPr/>
            <p:nvPr/>
          </p:nvSpPr>
          <p:spPr>
            <a:xfrm>
              <a:off x="8007318"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7" name="Freeform 4406">
              <a:extLst>
                <a:ext uri="{FF2B5EF4-FFF2-40B4-BE49-F238E27FC236}">
                  <a16:creationId xmlns:a16="http://schemas.microsoft.com/office/drawing/2014/main" id="{D891D4FF-9608-6106-EC68-A062F134BA7D}"/>
                </a:ext>
              </a:extLst>
            </p:cNvPr>
            <p:cNvSpPr/>
            <p:nvPr/>
          </p:nvSpPr>
          <p:spPr>
            <a:xfrm>
              <a:off x="802534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8" name="Freeform 4407">
              <a:extLst>
                <a:ext uri="{FF2B5EF4-FFF2-40B4-BE49-F238E27FC236}">
                  <a16:creationId xmlns:a16="http://schemas.microsoft.com/office/drawing/2014/main" id="{9BEFEC27-9016-46E2-B255-502A1D8BEF4C}"/>
                </a:ext>
              </a:extLst>
            </p:cNvPr>
            <p:cNvSpPr/>
            <p:nvPr/>
          </p:nvSpPr>
          <p:spPr>
            <a:xfrm>
              <a:off x="8024839"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899" name="Freeform 4408">
              <a:extLst>
                <a:ext uri="{FF2B5EF4-FFF2-40B4-BE49-F238E27FC236}">
                  <a16:creationId xmlns:a16="http://schemas.microsoft.com/office/drawing/2014/main" id="{B17ED89A-3B49-0BCA-E274-FF5B5AF20D28}"/>
                </a:ext>
              </a:extLst>
            </p:cNvPr>
            <p:cNvSpPr/>
            <p:nvPr/>
          </p:nvSpPr>
          <p:spPr>
            <a:xfrm>
              <a:off x="8042869"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0" name="Freeform 4409">
              <a:extLst>
                <a:ext uri="{FF2B5EF4-FFF2-40B4-BE49-F238E27FC236}">
                  <a16:creationId xmlns:a16="http://schemas.microsoft.com/office/drawing/2014/main" id="{D08958AD-5A16-7B60-68EF-33E682E3249C}"/>
                </a:ext>
              </a:extLst>
            </p:cNvPr>
            <p:cNvSpPr/>
            <p:nvPr/>
          </p:nvSpPr>
          <p:spPr>
            <a:xfrm>
              <a:off x="8032711"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1" name="Freeform 4410">
              <a:extLst>
                <a:ext uri="{FF2B5EF4-FFF2-40B4-BE49-F238E27FC236}">
                  <a16:creationId xmlns:a16="http://schemas.microsoft.com/office/drawing/2014/main" id="{1208523F-FDF1-545B-EE2D-9596B6F00609}"/>
                </a:ext>
              </a:extLst>
            </p:cNvPr>
            <p:cNvSpPr/>
            <p:nvPr/>
          </p:nvSpPr>
          <p:spPr>
            <a:xfrm>
              <a:off x="8050741"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2" name="Freeform 4411">
              <a:extLst>
                <a:ext uri="{FF2B5EF4-FFF2-40B4-BE49-F238E27FC236}">
                  <a16:creationId xmlns:a16="http://schemas.microsoft.com/office/drawing/2014/main" id="{F7982D54-4B9B-35E5-0C0A-B316BE305922}"/>
                </a:ext>
              </a:extLst>
            </p:cNvPr>
            <p:cNvSpPr/>
            <p:nvPr/>
          </p:nvSpPr>
          <p:spPr>
            <a:xfrm>
              <a:off x="8052264"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3" name="Freeform 4412">
              <a:extLst>
                <a:ext uri="{FF2B5EF4-FFF2-40B4-BE49-F238E27FC236}">
                  <a16:creationId xmlns:a16="http://schemas.microsoft.com/office/drawing/2014/main" id="{B79DE62B-AB15-B09D-4EAF-13663F5FCFC9}"/>
                </a:ext>
              </a:extLst>
            </p:cNvPr>
            <p:cNvSpPr/>
            <p:nvPr/>
          </p:nvSpPr>
          <p:spPr>
            <a:xfrm>
              <a:off x="8070294"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4" name="Freeform 4413">
              <a:extLst>
                <a:ext uri="{FF2B5EF4-FFF2-40B4-BE49-F238E27FC236}">
                  <a16:creationId xmlns:a16="http://schemas.microsoft.com/office/drawing/2014/main" id="{1C438581-33F4-FC27-8A9C-6149AFBC1A92}"/>
                </a:ext>
              </a:extLst>
            </p:cNvPr>
            <p:cNvSpPr/>
            <p:nvPr/>
          </p:nvSpPr>
          <p:spPr>
            <a:xfrm>
              <a:off x="8068008"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5" name="Freeform 4414">
              <a:extLst>
                <a:ext uri="{FF2B5EF4-FFF2-40B4-BE49-F238E27FC236}">
                  <a16:creationId xmlns:a16="http://schemas.microsoft.com/office/drawing/2014/main" id="{F6933DFD-884B-2F5D-7F7E-7FE47744165F}"/>
                </a:ext>
              </a:extLst>
            </p:cNvPr>
            <p:cNvSpPr/>
            <p:nvPr/>
          </p:nvSpPr>
          <p:spPr>
            <a:xfrm>
              <a:off x="8086038"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6" name="Freeform 4415">
              <a:extLst>
                <a:ext uri="{FF2B5EF4-FFF2-40B4-BE49-F238E27FC236}">
                  <a16:creationId xmlns:a16="http://schemas.microsoft.com/office/drawing/2014/main" id="{327D97AA-2532-F992-B8C9-BDF50CBA2B27}"/>
                </a:ext>
              </a:extLst>
            </p:cNvPr>
            <p:cNvSpPr/>
            <p:nvPr/>
          </p:nvSpPr>
          <p:spPr>
            <a:xfrm>
              <a:off x="8079816" y="275006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7" name="Freeform 4416">
              <a:extLst>
                <a:ext uri="{FF2B5EF4-FFF2-40B4-BE49-F238E27FC236}">
                  <a16:creationId xmlns:a16="http://schemas.microsoft.com/office/drawing/2014/main" id="{F62A74A3-E442-CB5A-D882-17AE21923FDD}"/>
                </a:ext>
              </a:extLst>
            </p:cNvPr>
            <p:cNvSpPr/>
            <p:nvPr/>
          </p:nvSpPr>
          <p:spPr>
            <a:xfrm>
              <a:off x="8097846"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8" name="Freeform 4417">
              <a:extLst>
                <a:ext uri="{FF2B5EF4-FFF2-40B4-BE49-F238E27FC236}">
                  <a16:creationId xmlns:a16="http://schemas.microsoft.com/office/drawing/2014/main" id="{4F5C15B9-44F2-196D-210E-620F9CC3D728}"/>
                </a:ext>
              </a:extLst>
            </p:cNvPr>
            <p:cNvSpPr/>
            <p:nvPr/>
          </p:nvSpPr>
          <p:spPr>
            <a:xfrm>
              <a:off x="8091497"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09" name="Freeform 4418">
              <a:extLst>
                <a:ext uri="{FF2B5EF4-FFF2-40B4-BE49-F238E27FC236}">
                  <a16:creationId xmlns:a16="http://schemas.microsoft.com/office/drawing/2014/main" id="{AE92401D-3FD8-6B92-8196-3ADB8E99505D}"/>
                </a:ext>
              </a:extLst>
            </p:cNvPr>
            <p:cNvSpPr/>
            <p:nvPr/>
          </p:nvSpPr>
          <p:spPr>
            <a:xfrm>
              <a:off x="810952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0" name="Freeform 4419">
              <a:extLst>
                <a:ext uri="{FF2B5EF4-FFF2-40B4-BE49-F238E27FC236}">
                  <a16:creationId xmlns:a16="http://schemas.microsoft.com/office/drawing/2014/main" id="{ED20C3C8-E389-E0F9-EAD5-BBD6750F8445}"/>
                </a:ext>
              </a:extLst>
            </p:cNvPr>
            <p:cNvSpPr/>
            <p:nvPr/>
          </p:nvSpPr>
          <p:spPr>
            <a:xfrm>
              <a:off x="8091497" y="2750067"/>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1" name="Freeform 4420">
              <a:extLst>
                <a:ext uri="{FF2B5EF4-FFF2-40B4-BE49-F238E27FC236}">
                  <a16:creationId xmlns:a16="http://schemas.microsoft.com/office/drawing/2014/main" id="{8CC3CF27-75B6-5BDC-A66F-47423E2342F0}"/>
                </a:ext>
              </a:extLst>
            </p:cNvPr>
            <p:cNvSpPr/>
            <p:nvPr/>
          </p:nvSpPr>
          <p:spPr>
            <a:xfrm>
              <a:off x="8109527" y="2731999"/>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2" name="Freeform 4421">
              <a:extLst>
                <a:ext uri="{FF2B5EF4-FFF2-40B4-BE49-F238E27FC236}">
                  <a16:creationId xmlns:a16="http://schemas.microsoft.com/office/drawing/2014/main" id="{B7A91955-7AD9-D4D8-B462-AB0DFD95EB2E}"/>
                </a:ext>
              </a:extLst>
            </p:cNvPr>
            <p:cNvSpPr/>
            <p:nvPr/>
          </p:nvSpPr>
          <p:spPr>
            <a:xfrm>
              <a:off x="8107241" y="27550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3" name="Freeform 4422">
              <a:extLst>
                <a:ext uri="{FF2B5EF4-FFF2-40B4-BE49-F238E27FC236}">
                  <a16:creationId xmlns:a16="http://schemas.microsoft.com/office/drawing/2014/main" id="{94FCFF48-F419-A1D2-C533-67941C2E9D8E}"/>
                </a:ext>
              </a:extLst>
            </p:cNvPr>
            <p:cNvSpPr/>
            <p:nvPr/>
          </p:nvSpPr>
          <p:spPr>
            <a:xfrm>
              <a:off x="8125271"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4" name="Freeform 4423">
              <a:extLst>
                <a:ext uri="{FF2B5EF4-FFF2-40B4-BE49-F238E27FC236}">
                  <a16:creationId xmlns:a16="http://schemas.microsoft.com/office/drawing/2014/main" id="{8A471021-285B-AFCB-718A-5A52AAE4F6CE}"/>
                </a:ext>
              </a:extLst>
            </p:cNvPr>
            <p:cNvSpPr/>
            <p:nvPr/>
          </p:nvSpPr>
          <p:spPr>
            <a:xfrm>
              <a:off x="8107241" y="2755030"/>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5" name="Freeform 4424">
              <a:extLst>
                <a:ext uri="{FF2B5EF4-FFF2-40B4-BE49-F238E27FC236}">
                  <a16:creationId xmlns:a16="http://schemas.microsoft.com/office/drawing/2014/main" id="{160D0337-D712-CB3B-763A-5A8E81B479C7}"/>
                </a:ext>
              </a:extLst>
            </p:cNvPr>
            <p:cNvSpPr/>
            <p:nvPr/>
          </p:nvSpPr>
          <p:spPr>
            <a:xfrm>
              <a:off x="8125271"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6" name="Freeform 4425">
              <a:extLst>
                <a:ext uri="{FF2B5EF4-FFF2-40B4-BE49-F238E27FC236}">
                  <a16:creationId xmlns:a16="http://schemas.microsoft.com/office/drawing/2014/main" id="{831BA1CE-92C9-0CD9-1649-1E50270163D6}"/>
                </a:ext>
              </a:extLst>
            </p:cNvPr>
            <p:cNvSpPr/>
            <p:nvPr/>
          </p:nvSpPr>
          <p:spPr>
            <a:xfrm>
              <a:off x="8109146" y="275503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7" name="Freeform 4426">
              <a:extLst>
                <a:ext uri="{FF2B5EF4-FFF2-40B4-BE49-F238E27FC236}">
                  <a16:creationId xmlns:a16="http://schemas.microsoft.com/office/drawing/2014/main" id="{C09C1735-333E-032E-A664-24ECA74EC53E}"/>
                </a:ext>
              </a:extLst>
            </p:cNvPr>
            <p:cNvSpPr/>
            <p:nvPr/>
          </p:nvSpPr>
          <p:spPr>
            <a:xfrm>
              <a:off x="8127302"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8" name="Freeform 4427">
              <a:extLst>
                <a:ext uri="{FF2B5EF4-FFF2-40B4-BE49-F238E27FC236}">
                  <a16:creationId xmlns:a16="http://schemas.microsoft.com/office/drawing/2014/main" id="{D701ABAF-A4CA-D9DB-CC17-5D877CE82B1D}"/>
                </a:ext>
              </a:extLst>
            </p:cNvPr>
            <p:cNvSpPr/>
            <p:nvPr/>
          </p:nvSpPr>
          <p:spPr>
            <a:xfrm>
              <a:off x="8109146" y="2755030"/>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19" name="Freeform 4428">
              <a:extLst>
                <a:ext uri="{FF2B5EF4-FFF2-40B4-BE49-F238E27FC236}">
                  <a16:creationId xmlns:a16="http://schemas.microsoft.com/office/drawing/2014/main" id="{6264C32C-6B2B-D8A4-74A1-BFA3E9CF5418}"/>
                </a:ext>
              </a:extLst>
            </p:cNvPr>
            <p:cNvSpPr/>
            <p:nvPr/>
          </p:nvSpPr>
          <p:spPr>
            <a:xfrm>
              <a:off x="8127302" y="2736962"/>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0" name="Freeform 4429">
              <a:extLst>
                <a:ext uri="{FF2B5EF4-FFF2-40B4-BE49-F238E27FC236}">
                  <a16:creationId xmlns:a16="http://schemas.microsoft.com/office/drawing/2014/main" id="{65F44E96-BBC3-EF6B-0953-1D471840B707}"/>
                </a:ext>
              </a:extLst>
            </p:cNvPr>
            <p:cNvSpPr/>
            <p:nvPr/>
          </p:nvSpPr>
          <p:spPr>
            <a:xfrm>
              <a:off x="8132762" y="276024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1" name="Freeform 4430">
              <a:extLst>
                <a:ext uri="{FF2B5EF4-FFF2-40B4-BE49-F238E27FC236}">
                  <a16:creationId xmlns:a16="http://schemas.microsoft.com/office/drawing/2014/main" id="{8386F735-C2DA-608D-3A3A-09B21D745B46}"/>
                </a:ext>
              </a:extLst>
            </p:cNvPr>
            <p:cNvSpPr/>
            <p:nvPr/>
          </p:nvSpPr>
          <p:spPr>
            <a:xfrm>
              <a:off x="8150791" y="274217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2" name="Freeform 4431">
              <a:extLst>
                <a:ext uri="{FF2B5EF4-FFF2-40B4-BE49-F238E27FC236}">
                  <a16:creationId xmlns:a16="http://schemas.microsoft.com/office/drawing/2014/main" id="{F4BB4224-DC8C-A2D7-251A-DEC740A0D5D2}"/>
                </a:ext>
              </a:extLst>
            </p:cNvPr>
            <p:cNvSpPr/>
            <p:nvPr/>
          </p:nvSpPr>
          <p:spPr>
            <a:xfrm>
              <a:off x="8132762" y="2760247"/>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3" name="Freeform 4432">
              <a:extLst>
                <a:ext uri="{FF2B5EF4-FFF2-40B4-BE49-F238E27FC236}">
                  <a16:creationId xmlns:a16="http://schemas.microsoft.com/office/drawing/2014/main" id="{48DB17BB-0377-BF2F-602D-5233B594B420}"/>
                </a:ext>
              </a:extLst>
            </p:cNvPr>
            <p:cNvSpPr/>
            <p:nvPr/>
          </p:nvSpPr>
          <p:spPr>
            <a:xfrm>
              <a:off x="8150791" y="274217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4" name="Freeform 4433">
              <a:extLst>
                <a:ext uri="{FF2B5EF4-FFF2-40B4-BE49-F238E27FC236}">
                  <a16:creationId xmlns:a16="http://schemas.microsoft.com/office/drawing/2014/main" id="{BB6F9D2A-C5AF-09D4-0C0E-8B399E9E2E40}"/>
                </a:ext>
              </a:extLst>
            </p:cNvPr>
            <p:cNvSpPr/>
            <p:nvPr/>
          </p:nvSpPr>
          <p:spPr>
            <a:xfrm>
              <a:off x="817580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5" name="Freeform 4434">
              <a:extLst>
                <a:ext uri="{FF2B5EF4-FFF2-40B4-BE49-F238E27FC236}">
                  <a16:creationId xmlns:a16="http://schemas.microsoft.com/office/drawing/2014/main" id="{B68F4959-4AF1-A9BA-B92C-AC4DEF40F564}"/>
                </a:ext>
              </a:extLst>
            </p:cNvPr>
            <p:cNvSpPr/>
            <p:nvPr/>
          </p:nvSpPr>
          <p:spPr>
            <a:xfrm>
              <a:off x="81938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6" name="Freeform 4435">
              <a:extLst>
                <a:ext uri="{FF2B5EF4-FFF2-40B4-BE49-F238E27FC236}">
                  <a16:creationId xmlns:a16="http://schemas.microsoft.com/office/drawing/2014/main" id="{AA279C86-DA01-D0E8-BC76-0BCFCAAABA24}"/>
                </a:ext>
              </a:extLst>
            </p:cNvPr>
            <p:cNvSpPr/>
            <p:nvPr/>
          </p:nvSpPr>
          <p:spPr>
            <a:xfrm>
              <a:off x="819929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7" name="Freeform 4436">
              <a:extLst>
                <a:ext uri="{FF2B5EF4-FFF2-40B4-BE49-F238E27FC236}">
                  <a16:creationId xmlns:a16="http://schemas.microsoft.com/office/drawing/2014/main" id="{BA803BBB-B145-E6A3-52F6-8240A7F31A58}"/>
                </a:ext>
              </a:extLst>
            </p:cNvPr>
            <p:cNvSpPr/>
            <p:nvPr/>
          </p:nvSpPr>
          <p:spPr>
            <a:xfrm>
              <a:off x="82173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8" name="Freeform 4437">
              <a:extLst>
                <a:ext uri="{FF2B5EF4-FFF2-40B4-BE49-F238E27FC236}">
                  <a16:creationId xmlns:a16="http://schemas.microsoft.com/office/drawing/2014/main" id="{C113F04E-6959-FB1E-E31A-A3D1E135D298}"/>
                </a:ext>
              </a:extLst>
            </p:cNvPr>
            <p:cNvSpPr/>
            <p:nvPr/>
          </p:nvSpPr>
          <p:spPr>
            <a:xfrm>
              <a:off x="820526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29" name="Freeform 4438">
              <a:extLst>
                <a:ext uri="{FF2B5EF4-FFF2-40B4-BE49-F238E27FC236}">
                  <a16:creationId xmlns:a16="http://schemas.microsoft.com/office/drawing/2014/main" id="{A5349985-8E50-742C-17EC-9A43A318145B}"/>
                </a:ext>
              </a:extLst>
            </p:cNvPr>
            <p:cNvSpPr/>
            <p:nvPr/>
          </p:nvSpPr>
          <p:spPr>
            <a:xfrm>
              <a:off x="822329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0" name="Freeform 4439">
              <a:extLst>
                <a:ext uri="{FF2B5EF4-FFF2-40B4-BE49-F238E27FC236}">
                  <a16:creationId xmlns:a16="http://schemas.microsoft.com/office/drawing/2014/main" id="{B7E51591-27F3-67BE-13D0-0DDCE8638115}"/>
                </a:ext>
              </a:extLst>
            </p:cNvPr>
            <p:cNvSpPr/>
            <p:nvPr/>
          </p:nvSpPr>
          <p:spPr>
            <a:xfrm>
              <a:off x="821097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1" name="Freeform 4440">
              <a:extLst>
                <a:ext uri="{FF2B5EF4-FFF2-40B4-BE49-F238E27FC236}">
                  <a16:creationId xmlns:a16="http://schemas.microsoft.com/office/drawing/2014/main" id="{70D67B95-9002-C701-3372-677A58B32C2E}"/>
                </a:ext>
              </a:extLst>
            </p:cNvPr>
            <p:cNvSpPr/>
            <p:nvPr/>
          </p:nvSpPr>
          <p:spPr>
            <a:xfrm>
              <a:off x="82291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2" name="Freeform 4441">
              <a:extLst>
                <a:ext uri="{FF2B5EF4-FFF2-40B4-BE49-F238E27FC236}">
                  <a16:creationId xmlns:a16="http://schemas.microsoft.com/office/drawing/2014/main" id="{578F2994-E8A8-D9FA-86FD-54DA11B599CD}"/>
                </a:ext>
              </a:extLst>
            </p:cNvPr>
            <p:cNvSpPr/>
            <p:nvPr/>
          </p:nvSpPr>
          <p:spPr>
            <a:xfrm>
              <a:off x="823649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3" name="Freeform 4442">
              <a:extLst>
                <a:ext uri="{FF2B5EF4-FFF2-40B4-BE49-F238E27FC236}">
                  <a16:creationId xmlns:a16="http://schemas.microsoft.com/office/drawing/2014/main" id="{D47EB5BE-7BD0-8FB6-F9FA-702384E15BE9}"/>
                </a:ext>
              </a:extLst>
            </p:cNvPr>
            <p:cNvSpPr/>
            <p:nvPr/>
          </p:nvSpPr>
          <p:spPr>
            <a:xfrm>
              <a:off x="825452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4" name="Freeform 4443">
              <a:extLst>
                <a:ext uri="{FF2B5EF4-FFF2-40B4-BE49-F238E27FC236}">
                  <a16:creationId xmlns:a16="http://schemas.microsoft.com/office/drawing/2014/main" id="{85E709E9-17BA-E40A-523A-C22B9CA17C40}"/>
                </a:ext>
              </a:extLst>
            </p:cNvPr>
            <p:cNvSpPr/>
            <p:nvPr/>
          </p:nvSpPr>
          <p:spPr>
            <a:xfrm>
              <a:off x="824043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5" name="Freeform 4444">
              <a:extLst>
                <a:ext uri="{FF2B5EF4-FFF2-40B4-BE49-F238E27FC236}">
                  <a16:creationId xmlns:a16="http://schemas.microsoft.com/office/drawing/2014/main" id="{275D3DE0-866D-7D99-75C7-DF8A96178A96}"/>
                </a:ext>
              </a:extLst>
            </p:cNvPr>
            <p:cNvSpPr/>
            <p:nvPr/>
          </p:nvSpPr>
          <p:spPr>
            <a:xfrm>
              <a:off x="82585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6" name="Freeform 4445">
              <a:extLst>
                <a:ext uri="{FF2B5EF4-FFF2-40B4-BE49-F238E27FC236}">
                  <a16:creationId xmlns:a16="http://schemas.microsoft.com/office/drawing/2014/main" id="{A198109E-D26B-506E-3EB5-95E80A59520C}"/>
                </a:ext>
              </a:extLst>
            </p:cNvPr>
            <p:cNvSpPr/>
            <p:nvPr/>
          </p:nvSpPr>
          <p:spPr>
            <a:xfrm>
              <a:off x="824436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7" name="Freeform 4446">
              <a:extLst>
                <a:ext uri="{FF2B5EF4-FFF2-40B4-BE49-F238E27FC236}">
                  <a16:creationId xmlns:a16="http://schemas.microsoft.com/office/drawing/2014/main" id="{3DC630A9-5F53-764D-02BF-21CCFF4C50A0}"/>
                </a:ext>
              </a:extLst>
            </p:cNvPr>
            <p:cNvSpPr/>
            <p:nvPr/>
          </p:nvSpPr>
          <p:spPr>
            <a:xfrm>
              <a:off x="826252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8" name="Freeform 4447">
              <a:extLst>
                <a:ext uri="{FF2B5EF4-FFF2-40B4-BE49-F238E27FC236}">
                  <a16:creationId xmlns:a16="http://schemas.microsoft.com/office/drawing/2014/main" id="{0D41566B-EB31-EAE5-0F88-31970EE7D975}"/>
                </a:ext>
              </a:extLst>
            </p:cNvPr>
            <p:cNvSpPr/>
            <p:nvPr/>
          </p:nvSpPr>
          <p:spPr>
            <a:xfrm>
              <a:off x="825807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39" name="Freeform 4448">
              <a:extLst>
                <a:ext uri="{FF2B5EF4-FFF2-40B4-BE49-F238E27FC236}">
                  <a16:creationId xmlns:a16="http://schemas.microsoft.com/office/drawing/2014/main" id="{F52EA8AE-11A8-5AB5-44AA-7C8B350A2890}"/>
                </a:ext>
              </a:extLst>
            </p:cNvPr>
            <p:cNvSpPr/>
            <p:nvPr/>
          </p:nvSpPr>
          <p:spPr>
            <a:xfrm>
              <a:off x="827610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0" name="Freeform 4449">
              <a:extLst>
                <a:ext uri="{FF2B5EF4-FFF2-40B4-BE49-F238E27FC236}">
                  <a16:creationId xmlns:a16="http://schemas.microsoft.com/office/drawing/2014/main" id="{0559BF3B-8897-8740-6DA2-0698F748AFDE}"/>
                </a:ext>
              </a:extLst>
            </p:cNvPr>
            <p:cNvSpPr/>
            <p:nvPr/>
          </p:nvSpPr>
          <p:spPr>
            <a:xfrm>
              <a:off x="825998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1" name="Freeform 4450">
              <a:extLst>
                <a:ext uri="{FF2B5EF4-FFF2-40B4-BE49-F238E27FC236}">
                  <a16:creationId xmlns:a16="http://schemas.microsoft.com/office/drawing/2014/main" id="{808E4C87-A8BC-FE97-0E41-8A3F2B106FBB}"/>
                </a:ext>
              </a:extLst>
            </p:cNvPr>
            <p:cNvSpPr/>
            <p:nvPr/>
          </p:nvSpPr>
          <p:spPr>
            <a:xfrm>
              <a:off x="827814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2" name="Freeform 4451">
              <a:extLst>
                <a:ext uri="{FF2B5EF4-FFF2-40B4-BE49-F238E27FC236}">
                  <a16:creationId xmlns:a16="http://schemas.microsoft.com/office/drawing/2014/main" id="{6E3AA395-52CF-EA42-D5A0-3830D45693FE}"/>
                </a:ext>
              </a:extLst>
            </p:cNvPr>
            <p:cNvSpPr/>
            <p:nvPr/>
          </p:nvSpPr>
          <p:spPr>
            <a:xfrm>
              <a:off x="826201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3" name="Freeform 4452">
              <a:extLst>
                <a:ext uri="{FF2B5EF4-FFF2-40B4-BE49-F238E27FC236}">
                  <a16:creationId xmlns:a16="http://schemas.microsoft.com/office/drawing/2014/main" id="{474F6726-7C6B-76C2-C4BB-0BD95BB36449}"/>
                </a:ext>
              </a:extLst>
            </p:cNvPr>
            <p:cNvSpPr/>
            <p:nvPr/>
          </p:nvSpPr>
          <p:spPr>
            <a:xfrm>
              <a:off x="82800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4" name="Freeform 4453">
              <a:extLst>
                <a:ext uri="{FF2B5EF4-FFF2-40B4-BE49-F238E27FC236}">
                  <a16:creationId xmlns:a16="http://schemas.microsoft.com/office/drawing/2014/main" id="{D3B420D5-55A9-7694-A2FE-CCBD31BA21F5}"/>
                </a:ext>
              </a:extLst>
            </p:cNvPr>
            <p:cNvSpPr/>
            <p:nvPr/>
          </p:nvSpPr>
          <p:spPr>
            <a:xfrm>
              <a:off x="826798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5" name="Freeform 4454">
              <a:extLst>
                <a:ext uri="{FF2B5EF4-FFF2-40B4-BE49-F238E27FC236}">
                  <a16:creationId xmlns:a16="http://schemas.microsoft.com/office/drawing/2014/main" id="{E27D3355-5ACA-1DFF-EFED-AE6B960822F9}"/>
                </a:ext>
              </a:extLst>
            </p:cNvPr>
            <p:cNvSpPr/>
            <p:nvPr/>
          </p:nvSpPr>
          <p:spPr>
            <a:xfrm>
              <a:off x="82860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6" name="Freeform 4455">
              <a:extLst>
                <a:ext uri="{FF2B5EF4-FFF2-40B4-BE49-F238E27FC236}">
                  <a16:creationId xmlns:a16="http://schemas.microsoft.com/office/drawing/2014/main" id="{58B6C748-F51D-47C7-DFDF-F3AC170DE4DC}"/>
                </a:ext>
              </a:extLst>
            </p:cNvPr>
            <p:cNvSpPr/>
            <p:nvPr/>
          </p:nvSpPr>
          <p:spPr>
            <a:xfrm>
              <a:off x="826976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7" name="Freeform 4456">
              <a:extLst>
                <a:ext uri="{FF2B5EF4-FFF2-40B4-BE49-F238E27FC236}">
                  <a16:creationId xmlns:a16="http://schemas.microsoft.com/office/drawing/2014/main" id="{AC098C43-DF4E-33EF-E704-B2F858FDE3C3}"/>
                </a:ext>
              </a:extLst>
            </p:cNvPr>
            <p:cNvSpPr/>
            <p:nvPr/>
          </p:nvSpPr>
          <p:spPr>
            <a:xfrm>
              <a:off x="828791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8" name="Freeform 4457">
              <a:extLst>
                <a:ext uri="{FF2B5EF4-FFF2-40B4-BE49-F238E27FC236}">
                  <a16:creationId xmlns:a16="http://schemas.microsoft.com/office/drawing/2014/main" id="{DBBED9D8-C628-9203-A896-F6D1A2BA2446}"/>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49" name="Freeform 4458">
              <a:extLst>
                <a:ext uri="{FF2B5EF4-FFF2-40B4-BE49-F238E27FC236}">
                  <a16:creationId xmlns:a16="http://schemas.microsoft.com/office/drawing/2014/main" id="{F6602079-8301-B9FC-505E-B6A22C5B424E}"/>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0" name="Freeform 4459">
              <a:extLst>
                <a:ext uri="{FF2B5EF4-FFF2-40B4-BE49-F238E27FC236}">
                  <a16:creationId xmlns:a16="http://schemas.microsoft.com/office/drawing/2014/main" id="{DB49FBCB-4863-6701-5A2F-626AC4361A9B}"/>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1" name="Freeform 4460">
              <a:extLst>
                <a:ext uri="{FF2B5EF4-FFF2-40B4-BE49-F238E27FC236}">
                  <a16:creationId xmlns:a16="http://schemas.microsoft.com/office/drawing/2014/main" id="{8A4D7F10-9CA2-CB29-E64B-160BBDBFFFAA}"/>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2" name="Freeform 4461">
              <a:extLst>
                <a:ext uri="{FF2B5EF4-FFF2-40B4-BE49-F238E27FC236}">
                  <a16:creationId xmlns:a16="http://schemas.microsoft.com/office/drawing/2014/main" id="{79641A5B-8606-A616-E5C6-5B56594775A8}"/>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3" name="Freeform 4462">
              <a:extLst>
                <a:ext uri="{FF2B5EF4-FFF2-40B4-BE49-F238E27FC236}">
                  <a16:creationId xmlns:a16="http://schemas.microsoft.com/office/drawing/2014/main" id="{4172623F-ED66-BC14-2828-2AFDE2D655C2}"/>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4" name="Freeform 4463">
              <a:extLst>
                <a:ext uri="{FF2B5EF4-FFF2-40B4-BE49-F238E27FC236}">
                  <a16:creationId xmlns:a16="http://schemas.microsoft.com/office/drawing/2014/main" id="{A20FA1F8-7FF8-EE29-0D7D-5CB5DCC5C1C7}"/>
                </a:ext>
              </a:extLst>
            </p:cNvPr>
            <p:cNvSpPr/>
            <p:nvPr/>
          </p:nvSpPr>
          <p:spPr>
            <a:xfrm>
              <a:off x="82738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5" name="Freeform 4464">
              <a:extLst>
                <a:ext uri="{FF2B5EF4-FFF2-40B4-BE49-F238E27FC236}">
                  <a16:creationId xmlns:a16="http://schemas.microsoft.com/office/drawing/2014/main" id="{4871C5D4-2B59-38F4-F9FE-6ADD2299E8EE}"/>
                </a:ext>
              </a:extLst>
            </p:cNvPr>
            <p:cNvSpPr/>
            <p:nvPr/>
          </p:nvSpPr>
          <p:spPr>
            <a:xfrm>
              <a:off x="82918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6" name="Freeform 4465">
              <a:extLst>
                <a:ext uri="{FF2B5EF4-FFF2-40B4-BE49-F238E27FC236}">
                  <a16:creationId xmlns:a16="http://schemas.microsoft.com/office/drawing/2014/main" id="{1FA9A668-6A05-37C8-4F89-365A3F65BA3B}"/>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7" name="Freeform 4466">
              <a:extLst>
                <a:ext uri="{FF2B5EF4-FFF2-40B4-BE49-F238E27FC236}">
                  <a16:creationId xmlns:a16="http://schemas.microsoft.com/office/drawing/2014/main" id="{F802B06E-99DE-A4A9-A38F-768AF9AD31FE}"/>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8" name="Freeform 4467">
              <a:extLst>
                <a:ext uri="{FF2B5EF4-FFF2-40B4-BE49-F238E27FC236}">
                  <a16:creationId xmlns:a16="http://schemas.microsoft.com/office/drawing/2014/main" id="{EA1F5121-EA8F-F967-FD2C-1F357229C1F2}"/>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59" name="Freeform 4468">
              <a:extLst>
                <a:ext uri="{FF2B5EF4-FFF2-40B4-BE49-F238E27FC236}">
                  <a16:creationId xmlns:a16="http://schemas.microsoft.com/office/drawing/2014/main" id="{9CAD157F-842F-16A3-9509-6401C208E6B7}"/>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0" name="Freeform 4469">
              <a:extLst>
                <a:ext uri="{FF2B5EF4-FFF2-40B4-BE49-F238E27FC236}">
                  <a16:creationId xmlns:a16="http://schemas.microsoft.com/office/drawing/2014/main" id="{D63B8ED2-C7FA-A124-7FDD-3E92CB456EBF}"/>
                </a:ext>
              </a:extLst>
            </p:cNvPr>
            <p:cNvSpPr/>
            <p:nvPr/>
          </p:nvSpPr>
          <p:spPr>
            <a:xfrm>
              <a:off x="827572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1" name="Freeform 4470">
              <a:extLst>
                <a:ext uri="{FF2B5EF4-FFF2-40B4-BE49-F238E27FC236}">
                  <a16:creationId xmlns:a16="http://schemas.microsoft.com/office/drawing/2014/main" id="{6454B73C-BFBC-6E27-D664-D5E2FCAC0DD5}"/>
                </a:ext>
              </a:extLst>
            </p:cNvPr>
            <p:cNvSpPr/>
            <p:nvPr/>
          </p:nvSpPr>
          <p:spPr>
            <a:xfrm>
              <a:off x="829375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2" name="Freeform 4471">
              <a:extLst>
                <a:ext uri="{FF2B5EF4-FFF2-40B4-BE49-F238E27FC236}">
                  <a16:creationId xmlns:a16="http://schemas.microsoft.com/office/drawing/2014/main" id="{F33D50C9-E8C0-BA90-A8C3-CCFAF2108452}"/>
                </a:ext>
              </a:extLst>
            </p:cNvPr>
            <p:cNvSpPr/>
            <p:nvPr/>
          </p:nvSpPr>
          <p:spPr>
            <a:xfrm>
              <a:off x="827966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3" name="Freeform 4472">
              <a:extLst>
                <a:ext uri="{FF2B5EF4-FFF2-40B4-BE49-F238E27FC236}">
                  <a16:creationId xmlns:a16="http://schemas.microsoft.com/office/drawing/2014/main" id="{101CCA3F-D6DC-4B73-FE86-A5F8C00502F3}"/>
                </a:ext>
              </a:extLst>
            </p:cNvPr>
            <p:cNvSpPr/>
            <p:nvPr/>
          </p:nvSpPr>
          <p:spPr>
            <a:xfrm>
              <a:off x="829769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4" name="Freeform 4473">
              <a:extLst>
                <a:ext uri="{FF2B5EF4-FFF2-40B4-BE49-F238E27FC236}">
                  <a16:creationId xmlns:a16="http://schemas.microsoft.com/office/drawing/2014/main" id="{0E582FED-88C1-7BFE-0E58-6CD8F66755C3}"/>
                </a:ext>
              </a:extLst>
            </p:cNvPr>
            <p:cNvSpPr/>
            <p:nvPr/>
          </p:nvSpPr>
          <p:spPr>
            <a:xfrm>
              <a:off x="827966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5" name="Freeform 4474">
              <a:extLst>
                <a:ext uri="{FF2B5EF4-FFF2-40B4-BE49-F238E27FC236}">
                  <a16:creationId xmlns:a16="http://schemas.microsoft.com/office/drawing/2014/main" id="{8C3743D2-8CDC-2EE2-5A4D-9B12BD28FA77}"/>
                </a:ext>
              </a:extLst>
            </p:cNvPr>
            <p:cNvSpPr/>
            <p:nvPr/>
          </p:nvSpPr>
          <p:spPr>
            <a:xfrm>
              <a:off x="829769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6" name="Freeform 4475">
              <a:extLst>
                <a:ext uri="{FF2B5EF4-FFF2-40B4-BE49-F238E27FC236}">
                  <a16:creationId xmlns:a16="http://schemas.microsoft.com/office/drawing/2014/main" id="{DCCF1819-4DFA-1703-1642-64F22E1E2555}"/>
                </a:ext>
              </a:extLst>
            </p:cNvPr>
            <p:cNvSpPr/>
            <p:nvPr/>
          </p:nvSpPr>
          <p:spPr>
            <a:xfrm>
              <a:off x="828156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7" name="Freeform 4476">
              <a:extLst>
                <a:ext uri="{FF2B5EF4-FFF2-40B4-BE49-F238E27FC236}">
                  <a16:creationId xmlns:a16="http://schemas.microsoft.com/office/drawing/2014/main" id="{BA9F2734-6ECE-7D8D-54F3-923BDE317B2B}"/>
                </a:ext>
              </a:extLst>
            </p:cNvPr>
            <p:cNvSpPr/>
            <p:nvPr/>
          </p:nvSpPr>
          <p:spPr>
            <a:xfrm>
              <a:off x="82995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8" name="Freeform 4477">
              <a:extLst>
                <a:ext uri="{FF2B5EF4-FFF2-40B4-BE49-F238E27FC236}">
                  <a16:creationId xmlns:a16="http://schemas.microsoft.com/office/drawing/2014/main" id="{30E16C7F-93B8-C135-3CA1-09F0FD7EC0F4}"/>
                </a:ext>
              </a:extLst>
            </p:cNvPr>
            <p:cNvSpPr/>
            <p:nvPr/>
          </p:nvSpPr>
          <p:spPr>
            <a:xfrm>
              <a:off x="828360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69" name="Freeform 4478">
              <a:extLst>
                <a:ext uri="{FF2B5EF4-FFF2-40B4-BE49-F238E27FC236}">
                  <a16:creationId xmlns:a16="http://schemas.microsoft.com/office/drawing/2014/main" id="{C638302D-593E-C474-EB7E-42C2878BC861}"/>
                </a:ext>
              </a:extLst>
            </p:cNvPr>
            <p:cNvSpPr/>
            <p:nvPr/>
          </p:nvSpPr>
          <p:spPr>
            <a:xfrm>
              <a:off x="830162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0" name="Freeform 4479">
              <a:extLst>
                <a:ext uri="{FF2B5EF4-FFF2-40B4-BE49-F238E27FC236}">
                  <a16:creationId xmlns:a16="http://schemas.microsoft.com/office/drawing/2014/main" id="{406A883B-F642-EEFA-40DD-559CF0C4DDC6}"/>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1" name="Freeform 4480">
              <a:extLst>
                <a:ext uri="{FF2B5EF4-FFF2-40B4-BE49-F238E27FC236}">
                  <a16:creationId xmlns:a16="http://schemas.microsoft.com/office/drawing/2014/main" id="{6601311C-4E0A-7BB2-A7C3-DA8597E65537}"/>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2" name="Freeform 4481">
              <a:extLst>
                <a:ext uri="{FF2B5EF4-FFF2-40B4-BE49-F238E27FC236}">
                  <a16:creationId xmlns:a16="http://schemas.microsoft.com/office/drawing/2014/main" id="{D4095FE6-D795-67FC-9374-27D6BF736D71}"/>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3" name="Freeform 4482">
              <a:extLst>
                <a:ext uri="{FF2B5EF4-FFF2-40B4-BE49-F238E27FC236}">
                  <a16:creationId xmlns:a16="http://schemas.microsoft.com/office/drawing/2014/main" id="{C56278AF-77A0-21F5-426B-732A074C6B36}"/>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4" name="Freeform 4483">
              <a:extLst>
                <a:ext uri="{FF2B5EF4-FFF2-40B4-BE49-F238E27FC236}">
                  <a16:creationId xmlns:a16="http://schemas.microsoft.com/office/drawing/2014/main" id="{972B0998-11F6-2721-92A4-20F14FDA916B}"/>
                </a:ext>
              </a:extLst>
            </p:cNvPr>
            <p:cNvSpPr/>
            <p:nvPr/>
          </p:nvSpPr>
          <p:spPr>
            <a:xfrm>
              <a:off x="82875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5" name="Freeform 4484">
              <a:extLst>
                <a:ext uri="{FF2B5EF4-FFF2-40B4-BE49-F238E27FC236}">
                  <a16:creationId xmlns:a16="http://schemas.microsoft.com/office/drawing/2014/main" id="{F5FEA75F-D107-342F-381F-2080EDAB9220}"/>
                </a:ext>
              </a:extLst>
            </p:cNvPr>
            <p:cNvSpPr/>
            <p:nvPr/>
          </p:nvSpPr>
          <p:spPr>
            <a:xfrm>
              <a:off x="83055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6" name="Freeform 4485">
              <a:extLst>
                <a:ext uri="{FF2B5EF4-FFF2-40B4-BE49-F238E27FC236}">
                  <a16:creationId xmlns:a16="http://schemas.microsoft.com/office/drawing/2014/main" id="{D4EA4DFD-DA19-254E-1E5F-70A95042F3A3}"/>
                </a:ext>
              </a:extLst>
            </p:cNvPr>
            <p:cNvSpPr/>
            <p:nvPr/>
          </p:nvSpPr>
          <p:spPr>
            <a:xfrm>
              <a:off x="828944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7" name="Freeform 4486">
              <a:extLst>
                <a:ext uri="{FF2B5EF4-FFF2-40B4-BE49-F238E27FC236}">
                  <a16:creationId xmlns:a16="http://schemas.microsoft.com/office/drawing/2014/main" id="{758607D7-6645-169C-CEBA-594277219D1B}"/>
                </a:ext>
              </a:extLst>
            </p:cNvPr>
            <p:cNvSpPr/>
            <p:nvPr/>
          </p:nvSpPr>
          <p:spPr>
            <a:xfrm>
              <a:off x="83074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8" name="Freeform 4487">
              <a:extLst>
                <a:ext uri="{FF2B5EF4-FFF2-40B4-BE49-F238E27FC236}">
                  <a16:creationId xmlns:a16="http://schemas.microsoft.com/office/drawing/2014/main" id="{AC554991-4D9A-74A1-AF39-D9A341E60461}"/>
                </a:ext>
              </a:extLst>
            </p:cNvPr>
            <p:cNvSpPr/>
            <p:nvPr/>
          </p:nvSpPr>
          <p:spPr>
            <a:xfrm>
              <a:off x="828944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79" name="Freeform 4488">
              <a:extLst>
                <a:ext uri="{FF2B5EF4-FFF2-40B4-BE49-F238E27FC236}">
                  <a16:creationId xmlns:a16="http://schemas.microsoft.com/office/drawing/2014/main" id="{80B17A76-5E1E-4AA9-0842-43D60DE36B43}"/>
                </a:ext>
              </a:extLst>
            </p:cNvPr>
            <p:cNvSpPr/>
            <p:nvPr/>
          </p:nvSpPr>
          <p:spPr>
            <a:xfrm>
              <a:off x="83074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0" name="Freeform 4489">
              <a:extLst>
                <a:ext uri="{FF2B5EF4-FFF2-40B4-BE49-F238E27FC236}">
                  <a16:creationId xmlns:a16="http://schemas.microsoft.com/office/drawing/2014/main" id="{F719EF28-A0FE-B70D-894D-5AC55EA4C2B2}"/>
                </a:ext>
              </a:extLst>
            </p:cNvPr>
            <p:cNvSpPr/>
            <p:nvPr/>
          </p:nvSpPr>
          <p:spPr>
            <a:xfrm>
              <a:off x="829337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1" name="Freeform 4490">
              <a:extLst>
                <a:ext uri="{FF2B5EF4-FFF2-40B4-BE49-F238E27FC236}">
                  <a16:creationId xmlns:a16="http://schemas.microsoft.com/office/drawing/2014/main" id="{20D14DA4-D6F4-7AB5-B74D-A432C139D3A7}"/>
                </a:ext>
              </a:extLst>
            </p:cNvPr>
            <p:cNvSpPr/>
            <p:nvPr/>
          </p:nvSpPr>
          <p:spPr>
            <a:xfrm>
              <a:off x="831153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2" name="Freeform 4491">
              <a:extLst>
                <a:ext uri="{FF2B5EF4-FFF2-40B4-BE49-F238E27FC236}">
                  <a16:creationId xmlns:a16="http://schemas.microsoft.com/office/drawing/2014/main" id="{3A89D2E3-AD89-EC6F-7A97-F2CC43CF2F85}"/>
                </a:ext>
              </a:extLst>
            </p:cNvPr>
            <p:cNvSpPr/>
            <p:nvPr/>
          </p:nvSpPr>
          <p:spPr>
            <a:xfrm>
              <a:off x="82973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3" name="Freeform 4492">
              <a:extLst>
                <a:ext uri="{FF2B5EF4-FFF2-40B4-BE49-F238E27FC236}">
                  <a16:creationId xmlns:a16="http://schemas.microsoft.com/office/drawing/2014/main" id="{8686B490-583A-103F-8045-5F2731342531}"/>
                </a:ext>
              </a:extLst>
            </p:cNvPr>
            <p:cNvSpPr/>
            <p:nvPr/>
          </p:nvSpPr>
          <p:spPr>
            <a:xfrm>
              <a:off x="83153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4" name="Freeform 4493">
              <a:extLst>
                <a:ext uri="{FF2B5EF4-FFF2-40B4-BE49-F238E27FC236}">
                  <a16:creationId xmlns:a16="http://schemas.microsoft.com/office/drawing/2014/main" id="{4915C84F-E3EA-8FC4-A0C2-B025AD68BFDD}"/>
                </a:ext>
              </a:extLst>
            </p:cNvPr>
            <p:cNvSpPr/>
            <p:nvPr/>
          </p:nvSpPr>
          <p:spPr>
            <a:xfrm>
              <a:off x="82973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5" name="Freeform 4494">
              <a:extLst>
                <a:ext uri="{FF2B5EF4-FFF2-40B4-BE49-F238E27FC236}">
                  <a16:creationId xmlns:a16="http://schemas.microsoft.com/office/drawing/2014/main" id="{9A2A7B19-EFA8-34C4-4665-19F7BE830E89}"/>
                </a:ext>
              </a:extLst>
            </p:cNvPr>
            <p:cNvSpPr/>
            <p:nvPr/>
          </p:nvSpPr>
          <p:spPr>
            <a:xfrm>
              <a:off x="83153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6" name="Freeform 4495">
              <a:extLst>
                <a:ext uri="{FF2B5EF4-FFF2-40B4-BE49-F238E27FC236}">
                  <a16:creationId xmlns:a16="http://schemas.microsoft.com/office/drawing/2014/main" id="{E19B8887-A2F5-9D6C-F159-0B65BE46A89C}"/>
                </a:ext>
              </a:extLst>
            </p:cNvPr>
            <p:cNvSpPr/>
            <p:nvPr/>
          </p:nvSpPr>
          <p:spPr>
            <a:xfrm>
              <a:off x="829921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7" name="Freeform 4496">
              <a:extLst>
                <a:ext uri="{FF2B5EF4-FFF2-40B4-BE49-F238E27FC236}">
                  <a16:creationId xmlns:a16="http://schemas.microsoft.com/office/drawing/2014/main" id="{2DB7A1EB-85B4-84BA-D509-C36B7DA012A6}"/>
                </a:ext>
              </a:extLst>
            </p:cNvPr>
            <p:cNvSpPr/>
            <p:nvPr/>
          </p:nvSpPr>
          <p:spPr>
            <a:xfrm>
              <a:off x="831724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8" name="Freeform 4497">
              <a:extLst>
                <a:ext uri="{FF2B5EF4-FFF2-40B4-BE49-F238E27FC236}">
                  <a16:creationId xmlns:a16="http://schemas.microsoft.com/office/drawing/2014/main" id="{55F5386D-C141-E4CE-81F2-3B0189E80B0B}"/>
                </a:ext>
              </a:extLst>
            </p:cNvPr>
            <p:cNvSpPr/>
            <p:nvPr/>
          </p:nvSpPr>
          <p:spPr>
            <a:xfrm>
              <a:off x="829921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89" name="Freeform 4498">
              <a:extLst>
                <a:ext uri="{FF2B5EF4-FFF2-40B4-BE49-F238E27FC236}">
                  <a16:creationId xmlns:a16="http://schemas.microsoft.com/office/drawing/2014/main" id="{A6B82679-6EE1-C45E-B054-8D320F5D08F3}"/>
                </a:ext>
              </a:extLst>
            </p:cNvPr>
            <p:cNvSpPr/>
            <p:nvPr/>
          </p:nvSpPr>
          <p:spPr>
            <a:xfrm>
              <a:off x="831724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0" name="Freeform 4499">
              <a:extLst>
                <a:ext uri="{FF2B5EF4-FFF2-40B4-BE49-F238E27FC236}">
                  <a16:creationId xmlns:a16="http://schemas.microsoft.com/office/drawing/2014/main" id="{D1CA670B-E84F-98C1-7B0E-7B462558B00B}"/>
                </a:ext>
              </a:extLst>
            </p:cNvPr>
            <p:cNvSpPr/>
            <p:nvPr/>
          </p:nvSpPr>
          <p:spPr>
            <a:xfrm>
              <a:off x="830124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1" name="Freeform 4500">
              <a:extLst>
                <a:ext uri="{FF2B5EF4-FFF2-40B4-BE49-F238E27FC236}">
                  <a16:creationId xmlns:a16="http://schemas.microsoft.com/office/drawing/2014/main" id="{B14A055B-38BA-EC40-DDE0-D67B11004727}"/>
                </a:ext>
              </a:extLst>
            </p:cNvPr>
            <p:cNvSpPr/>
            <p:nvPr/>
          </p:nvSpPr>
          <p:spPr>
            <a:xfrm>
              <a:off x="831927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2" name="Freeform 4501">
              <a:extLst>
                <a:ext uri="{FF2B5EF4-FFF2-40B4-BE49-F238E27FC236}">
                  <a16:creationId xmlns:a16="http://schemas.microsoft.com/office/drawing/2014/main" id="{40F4A0EB-17E3-49BF-22C4-929881098748}"/>
                </a:ext>
              </a:extLst>
            </p:cNvPr>
            <p:cNvSpPr/>
            <p:nvPr/>
          </p:nvSpPr>
          <p:spPr>
            <a:xfrm>
              <a:off x="830124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3" name="Freeform 4502">
              <a:extLst>
                <a:ext uri="{FF2B5EF4-FFF2-40B4-BE49-F238E27FC236}">
                  <a16:creationId xmlns:a16="http://schemas.microsoft.com/office/drawing/2014/main" id="{7837D5C3-095A-C405-4C94-6D6261A7BF50}"/>
                </a:ext>
              </a:extLst>
            </p:cNvPr>
            <p:cNvSpPr/>
            <p:nvPr/>
          </p:nvSpPr>
          <p:spPr>
            <a:xfrm>
              <a:off x="831927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4" name="Freeform 4503">
              <a:extLst>
                <a:ext uri="{FF2B5EF4-FFF2-40B4-BE49-F238E27FC236}">
                  <a16:creationId xmlns:a16="http://schemas.microsoft.com/office/drawing/2014/main" id="{74CC5FA0-8B20-37C8-BBDA-E87A51B387ED}"/>
                </a:ext>
              </a:extLst>
            </p:cNvPr>
            <p:cNvSpPr/>
            <p:nvPr/>
          </p:nvSpPr>
          <p:spPr>
            <a:xfrm>
              <a:off x="830315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5" name="Freeform 4504">
              <a:extLst>
                <a:ext uri="{FF2B5EF4-FFF2-40B4-BE49-F238E27FC236}">
                  <a16:creationId xmlns:a16="http://schemas.microsoft.com/office/drawing/2014/main" id="{2CAC5EEE-56F9-09B4-6AFA-2218576AFE13}"/>
                </a:ext>
              </a:extLst>
            </p:cNvPr>
            <p:cNvSpPr/>
            <p:nvPr/>
          </p:nvSpPr>
          <p:spPr>
            <a:xfrm>
              <a:off x="83213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6" name="Freeform 4505">
              <a:extLst>
                <a:ext uri="{FF2B5EF4-FFF2-40B4-BE49-F238E27FC236}">
                  <a16:creationId xmlns:a16="http://schemas.microsoft.com/office/drawing/2014/main" id="{913A43A1-3820-B9B7-6249-981D308C725D}"/>
                </a:ext>
              </a:extLst>
            </p:cNvPr>
            <p:cNvSpPr/>
            <p:nvPr/>
          </p:nvSpPr>
          <p:spPr>
            <a:xfrm>
              <a:off x="830708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7" name="Freeform 4506">
              <a:extLst>
                <a:ext uri="{FF2B5EF4-FFF2-40B4-BE49-F238E27FC236}">
                  <a16:creationId xmlns:a16="http://schemas.microsoft.com/office/drawing/2014/main" id="{C92B61F5-BE33-E8B3-5AFC-96DCC9158C1E}"/>
                </a:ext>
              </a:extLst>
            </p:cNvPr>
            <p:cNvSpPr/>
            <p:nvPr/>
          </p:nvSpPr>
          <p:spPr>
            <a:xfrm>
              <a:off x="832511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8" name="Freeform 4507">
              <a:extLst>
                <a:ext uri="{FF2B5EF4-FFF2-40B4-BE49-F238E27FC236}">
                  <a16:creationId xmlns:a16="http://schemas.microsoft.com/office/drawing/2014/main" id="{D3881E9B-BD61-990F-39D0-9D5EAECBC059}"/>
                </a:ext>
              </a:extLst>
            </p:cNvPr>
            <p:cNvSpPr/>
            <p:nvPr/>
          </p:nvSpPr>
          <p:spPr>
            <a:xfrm>
              <a:off x="830708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5999" name="Freeform 4508">
              <a:extLst>
                <a:ext uri="{FF2B5EF4-FFF2-40B4-BE49-F238E27FC236}">
                  <a16:creationId xmlns:a16="http://schemas.microsoft.com/office/drawing/2014/main" id="{A8DE9837-7CAE-451E-81E7-1E49D726D674}"/>
                </a:ext>
              </a:extLst>
            </p:cNvPr>
            <p:cNvSpPr/>
            <p:nvPr/>
          </p:nvSpPr>
          <p:spPr>
            <a:xfrm>
              <a:off x="832511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0" name="Freeform 4509">
              <a:extLst>
                <a:ext uri="{FF2B5EF4-FFF2-40B4-BE49-F238E27FC236}">
                  <a16:creationId xmlns:a16="http://schemas.microsoft.com/office/drawing/2014/main" id="{86BA0318-0A73-E4B2-E3E6-6D2CF2388CCB}"/>
                </a:ext>
              </a:extLst>
            </p:cNvPr>
            <p:cNvSpPr/>
            <p:nvPr/>
          </p:nvSpPr>
          <p:spPr>
            <a:xfrm>
              <a:off x="830899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1" name="Freeform 4510">
              <a:extLst>
                <a:ext uri="{FF2B5EF4-FFF2-40B4-BE49-F238E27FC236}">
                  <a16:creationId xmlns:a16="http://schemas.microsoft.com/office/drawing/2014/main" id="{2795FEC5-EE33-1EFD-F536-9C1B0BCA2BD1}"/>
                </a:ext>
              </a:extLst>
            </p:cNvPr>
            <p:cNvSpPr/>
            <p:nvPr/>
          </p:nvSpPr>
          <p:spPr>
            <a:xfrm>
              <a:off x="83270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2" name="Freeform 4511">
              <a:extLst>
                <a:ext uri="{FF2B5EF4-FFF2-40B4-BE49-F238E27FC236}">
                  <a16:creationId xmlns:a16="http://schemas.microsoft.com/office/drawing/2014/main" id="{082BFD3F-76DC-B590-2B0C-7AAB57C94DB7}"/>
                </a:ext>
              </a:extLst>
            </p:cNvPr>
            <p:cNvSpPr/>
            <p:nvPr/>
          </p:nvSpPr>
          <p:spPr>
            <a:xfrm>
              <a:off x="83110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3" name="Freeform 4512">
              <a:extLst>
                <a:ext uri="{FF2B5EF4-FFF2-40B4-BE49-F238E27FC236}">
                  <a16:creationId xmlns:a16="http://schemas.microsoft.com/office/drawing/2014/main" id="{F07EF3CE-A02A-B9D2-EF0F-4EC2823C5CA6}"/>
                </a:ext>
              </a:extLst>
            </p:cNvPr>
            <p:cNvSpPr/>
            <p:nvPr/>
          </p:nvSpPr>
          <p:spPr>
            <a:xfrm>
              <a:off x="83290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4" name="Freeform 4513">
              <a:extLst>
                <a:ext uri="{FF2B5EF4-FFF2-40B4-BE49-F238E27FC236}">
                  <a16:creationId xmlns:a16="http://schemas.microsoft.com/office/drawing/2014/main" id="{EC4920C4-A990-1091-FE50-C29E39476D69}"/>
                </a:ext>
              </a:extLst>
            </p:cNvPr>
            <p:cNvSpPr/>
            <p:nvPr/>
          </p:nvSpPr>
          <p:spPr>
            <a:xfrm>
              <a:off x="83110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5" name="Freeform 4514">
              <a:extLst>
                <a:ext uri="{FF2B5EF4-FFF2-40B4-BE49-F238E27FC236}">
                  <a16:creationId xmlns:a16="http://schemas.microsoft.com/office/drawing/2014/main" id="{648E086D-6537-6347-A1EA-55A5F9EE11C5}"/>
                </a:ext>
              </a:extLst>
            </p:cNvPr>
            <p:cNvSpPr/>
            <p:nvPr/>
          </p:nvSpPr>
          <p:spPr>
            <a:xfrm>
              <a:off x="83290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6" name="Freeform 4515">
              <a:extLst>
                <a:ext uri="{FF2B5EF4-FFF2-40B4-BE49-F238E27FC236}">
                  <a16:creationId xmlns:a16="http://schemas.microsoft.com/office/drawing/2014/main" id="{2554D9A5-7EA2-A80E-1824-643A7CAE8653}"/>
                </a:ext>
              </a:extLst>
            </p:cNvPr>
            <p:cNvSpPr/>
            <p:nvPr/>
          </p:nvSpPr>
          <p:spPr>
            <a:xfrm>
              <a:off x="831292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7" name="Freeform 4516">
              <a:extLst>
                <a:ext uri="{FF2B5EF4-FFF2-40B4-BE49-F238E27FC236}">
                  <a16:creationId xmlns:a16="http://schemas.microsoft.com/office/drawing/2014/main" id="{0A9185CF-2002-ABDC-F119-FEF7CA693496}"/>
                </a:ext>
              </a:extLst>
            </p:cNvPr>
            <p:cNvSpPr/>
            <p:nvPr/>
          </p:nvSpPr>
          <p:spPr>
            <a:xfrm>
              <a:off x="833108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8" name="Freeform 4517">
              <a:extLst>
                <a:ext uri="{FF2B5EF4-FFF2-40B4-BE49-F238E27FC236}">
                  <a16:creationId xmlns:a16="http://schemas.microsoft.com/office/drawing/2014/main" id="{C70AAA2D-BBF0-7091-9B5F-310BA0F63DF0}"/>
                </a:ext>
              </a:extLst>
            </p:cNvPr>
            <p:cNvSpPr/>
            <p:nvPr/>
          </p:nvSpPr>
          <p:spPr>
            <a:xfrm>
              <a:off x="832080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09" name="Freeform 4518">
              <a:extLst>
                <a:ext uri="{FF2B5EF4-FFF2-40B4-BE49-F238E27FC236}">
                  <a16:creationId xmlns:a16="http://schemas.microsoft.com/office/drawing/2014/main" id="{755FFCA3-FB2F-305A-AE0F-DCA92B6365E4}"/>
                </a:ext>
              </a:extLst>
            </p:cNvPr>
            <p:cNvSpPr/>
            <p:nvPr/>
          </p:nvSpPr>
          <p:spPr>
            <a:xfrm>
              <a:off x="83388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0" name="Freeform 4519">
              <a:extLst>
                <a:ext uri="{FF2B5EF4-FFF2-40B4-BE49-F238E27FC236}">
                  <a16:creationId xmlns:a16="http://schemas.microsoft.com/office/drawing/2014/main" id="{1E7578AF-8BEF-95A7-B58E-55F01856B027}"/>
                </a:ext>
              </a:extLst>
            </p:cNvPr>
            <p:cNvSpPr/>
            <p:nvPr/>
          </p:nvSpPr>
          <p:spPr>
            <a:xfrm>
              <a:off x="832080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1" name="Freeform 4520">
              <a:extLst>
                <a:ext uri="{FF2B5EF4-FFF2-40B4-BE49-F238E27FC236}">
                  <a16:creationId xmlns:a16="http://schemas.microsoft.com/office/drawing/2014/main" id="{84249781-7348-1D0A-A5B5-0AF4393FBC67}"/>
                </a:ext>
              </a:extLst>
            </p:cNvPr>
            <p:cNvSpPr/>
            <p:nvPr/>
          </p:nvSpPr>
          <p:spPr>
            <a:xfrm>
              <a:off x="83388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2" name="Freeform 4521">
              <a:extLst>
                <a:ext uri="{FF2B5EF4-FFF2-40B4-BE49-F238E27FC236}">
                  <a16:creationId xmlns:a16="http://schemas.microsoft.com/office/drawing/2014/main" id="{48B10A66-796C-0C5C-4654-D60D4CAACD24}"/>
                </a:ext>
              </a:extLst>
            </p:cNvPr>
            <p:cNvSpPr/>
            <p:nvPr/>
          </p:nvSpPr>
          <p:spPr>
            <a:xfrm>
              <a:off x="832473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3" name="Freeform 4522">
              <a:extLst>
                <a:ext uri="{FF2B5EF4-FFF2-40B4-BE49-F238E27FC236}">
                  <a16:creationId xmlns:a16="http://schemas.microsoft.com/office/drawing/2014/main" id="{D2CD2FDB-BEFB-4298-7CF9-6FFD4EE2CD38}"/>
                </a:ext>
              </a:extLst>
            </p:cNvPr>
            <p:cNvSpPr/>
            <p:nvPr/>
          </p:nvSpPr>
          <p:spPr>
            <a:xfrm>
              <a:off x="834276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4" name="Freeform 4523">
              <a:extLst>
                <a:ext uri="{FF2B5EF4-FFF2-40B4-BE49-F238E27FC236}">
                  <a16:creationId xmlns:a16="http://schemas.microsoft.com/office/drawing/2014/main" id="{8A1C0A1C-F2C2-A428-402F-BFFF3068ADA3}"/>
                </a:ext>
              </a:extLst>
            </p:cNvPr>
            <p:cNvSpPr/>
            <p:nvPr/>
          </p:nvSpPr>
          <p:spPr>
            <a:xfrm>
              <a:off x="832473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5" name="Freeform 4524">
              <a:extLst>
                <a:ext uri="{FF2B5EF4-FFF2-40B4-BE49-F238E27FC236}">
                  <a16:creationId xmlns:a16="http://schemas.microsoft.com/office/drawing/2014/main" id="{FF5FBD02-9372-BC32-5C9A-EC19D07CE344}"/>
                </a:ext>
              </a:extLst>
            </p:cNvPr>
            <p:cNvSpPr/>
            <p:nvPr/>
          </p:nvSpPr>
          <p:spPr>
            <a:xfrm>
              <a:off x="834276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6" name="Freeform 4525">
              <a:extLst>
                <a:ext uri="{FF2B5EF4-FFF2-40B4-BE49-F238E27FC236}">
                  <a16:creationId xmlns:a16="http://schemas.microsoft.com/office/drawing/2014/main" id="{60AF70EB-FB05-5DFA-702A-DD9888D9EB63}"/>
                </a:ext>
              </a:extLst>
            </p:cNvPr>
            <p:cNvSpPr/>
            <p:nvPr/>
          </p:nvSpPr>
          <p:spPr>
            <a:xfrm>
              <a:off x="833451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7" name="Freeform 4526">
              <a:extLst>
                <a:ext uri="{FF2B5EF4-FFF2-40B4-BE49-F238E27FC236}">
                  <a16:creationId xmlns:a16="http://schemas.microsoft.com/office/drawing/2014/main" id="{4EA32FD4-8632-F4B9-539B-0E91A36CC94E}"/>
                </a:ext>
              </a:extLst>
            </p:cNvPr>
            <p:cNvSpPr/>
            <p:nvPr/>
          </p:nvSpPr>
          <p:spPr>
            <a:xfrm>
              <a:off x="835254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8" name="Freeform 4527">
              <a:extLst>
                <a:ext uri="{FF2B5EF4-FFF2-40B4-BE49-F238E27FC236}">
                  <a16:creationId xmlns:a16="http://schemas.microsoft.com/office/drawing/2014/main" id="{A963E7C2-B634-C6F3-7B31-848CE42B8D0B}"/>
                </a:ext>
              </a:extLst>
            </p:cNvPr>
            <p:cNvSpPr/>
            <p:nvPr/>
          </p:nvSpPr>
          <p:spPr>
            <a:xfrm>
              <a:off x="833654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19" name="Freeform 4528">
              <a:extLst>
                <a:ext uri="{FF2B5EF4-FFF2-40B4-BE49-F238E27FC236}">
                  <a16:creationId xmlns:a16="http://schemas.microsoft.com/office/drawing/2014/main" id="{4E78770B-73AA-B624-6E8B-4A8A9F3CECAF}"/>
                </a:ext>
              </a:extLst>
            </p:cNvPr>
            <p:cNvSpPr/>
            <p:nvPr/>
          </p:nvSpPr>
          <p:spPr>
            <a:xfrm>
              <a:off x="835457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0" name="Freeform 4529">
              <a:extLst>
                <a:ext uri="{FF2B5EF4-FFF2-40B4-BE49-F238E27FC236}">
                  <a16:creationId xmlns:a16="http://schemas.microsoft.com/office/drawing/2014/main" id="{6A7FDB7D-B827-5E55-9594-D8D3A570DE82}"/>
                </a:ext>
              </a:extLst>
            </p:cNvPr>
            <p:cNvSpPr/>
            <p:nvPr/>
          </p:nvSpPr>
          <p:spPr>
            <a:xfrm>
              <a:off x="834238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1" name="Freeform 4530">
              <a:extLst>
                <a:ext uri="{FF2B5EF4-FFF2-40B4-BE49-F238E27FC236}">
                  <a16:creationId xmlns:a16="http://schemas.microsoft.com/office/drawing/2014/main" id="{FE833EE6-9B11-F69A-1924-AF42F8A418EB}"/>
                </a:ext>
              </a:extLst>
            </p:cNvPr>
            <p:cNvSpPr/>
            <p:nvPr/>
          </p:nvSpPr>
          <p:spPr>
            <a:xfrm>
              <a:off x="836041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2" name="Freeform 4531">
              <a:extLst>
                <a:ext uri="{FF2B5EF4-FFF2-40B4-BE49-F238E27FC236}">
                  <a16:creationId xmlns:a16="http://schemas.microsoft.com/office/drawing/2014/main" id="{7D40F803-7752-FB80-2A9C-67EF4BEB57E2}"/>
                </a:ext>
              </a:extLst>
            </p:cNvPr>
            <p:cNvSpPr/>
            <p:nvPr/>
          </p:nvSpPr>
          <p:spPr>
            <a:xfrm>
              <a:off x="834429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3" name="Freeform 4532">
              <a:extLst>
                <a:ext uri="{FF2B5EF4-FFF2-40B4-BE49-F238E27FC236}">
                  <a16:creationId xmlns:a16="http://schemas.microsoft.com/office/drawing/2014/main" id="{A6EA8E52-4A7D-E982-29DA-D57F1C823D9C}"/>
                </a:ext>
              </a:extLst>
            </p:cNvPr>
            <p:cNvSpPr/>
            <p:nvPr/>
          </p:nvSpPr>
          <p:spPr>
            <a:xfrm>
              <a:off x="83623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4" name="Freeform 4533">
              <a:extLst>
                <a:ext uri="{FF2B5EF4-FFF2-40B4-BE49-F238E27FC236}">
                  <a16:creationId xmlns:a16="http://schemas.microsoft.com/office/drawing/2014/main" id="{90195E4C-DA1B-AD88-D1D4-AFA4F19DFB6B}"/>
                </a:ext>
              </a:extLst>
            </p:cNvPr>
            <p:cNvSpPr/>
            <p:nvPr/>
          </p:nvSpPr>
          <p:spPr>
            <a:xfrm>
              <a:off x="83463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5" name="Freeform 4534">
              <a:extLst>
                <a:ext uri="{FF2B5EF4-FFF2-40B4-BE49-F238E27FC236}">
                  <a16:creationId xmlns:a16="http://schemas.microsoft.com/office/drawing/2014/main" id="{6CC1E091-0B52-FB5C-F1F0-5A6750A226A1}"/>
                </a:ext>
              </a:extLst>
            </p:cNvPr>
            <p:cNvSpPr/>
            <p:nvPr/>
          </p:nvSpPr>
          <p:spPr>
            <a:xfrm>
              <a:off x="83643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6" name="Freeform 4535">
              <a:extLst>
                <a:ext uri="{FF2B5EF4-FFF2-40B4-BE49-F238E27FC236}">
                  <a16:creationId xmlns:a16="http://schemas.microsoft.com/office/drawing/2014/main" id="{E9C2D9C4-9C95-9548-9FB9-EA1A19937A4D}"/>
                </a:ext>
              </a:extLst>
            </p:cNvPr>
            <p:cNvSpPr/>
            <p:nvPr/>
          </p:nvSpPr>
          <p:spPr>
            <a:xfrm>
              <a:off x="834822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7" name="Freeform 4536">
              <a:extLst>
                <a:ext uri="{FF2B5EF4-FFF2-40B4-BE49-F238E27FC236}">
                  <a16:creationId xmlns:a16="http://schemas.microsoft.com/office/drawing/2014/main" id="{E62E0750-D3CF-1914-33A1-97D6218FDC69}"/>
                </a:ext>
              </a:extLst>
            </p:cNvPr>
            <p:cNvSpPr/>
            <p:nvPr/>
          </p:nvSpPr>
          <p:spPr>
            <a:xfrm>
              <a:off x="836625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8" name="Freeform 4537">
              <a:extLst>
                <a:ext uri="{FF2B5EF4-FFF2-40B4-BE49-F238E27FC236}">
                  <a16:creationId xmlns:a16="http://schemas.microsoft.com/office/drawing/2014/main" id="{F96924B9-FDC2-FF04-F592-04AE637750B6}"/>
                </a:ext>
              </a:extLst>
            </p:cNvPr>
            <p:cNvSpPr/>
            <p:nvPr/>
          </p:nvSpPr>
          <p:spPr>
            <a:xfrm>
              <a:off x="834822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29" name="Freeform 4538">
              <a:extLst>
                <a:ext uri="{FF2B5EF4-FFF2-40B4-BE49-F238E27FC236}">
                  <a16:creationId xmlns:a16="http://schemas.microsoft.com/office/drawing/2014/main" id="{F6EFBF4F-AA30-8E3B-EAC3-E4C6A6626561}"/>
                </a:ext>
              </a:extLst>
            </p:cNvPr>
            <p:cNvSpPr/>
            <p:nvPr/>
          </p:nvSpPr>
          <p:spPr>
            <a:xfrm>
              <a:off x="836625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0" name="Freeform 4539">
              <a:extLst>
                <a:ext uri="{FF2B5EF4-FFF2-40B4-BE49-F238E27FC236}">
                  <a16:creationId xmlns:a16="http://schemas.microsoft.com/office/drawing/2014/main" id="{23157F66-00EA-2236-3CC9-CE570E2CADF6}"/>
                </a:ext>
              </a:extLst>
            </p:cNvPr>
            <p:cNvSpPr/>
            <p:nvPr/>
          </p:nvSpPr>
          <p:spPr>
            <a:xfrm>
              <a:off x="83502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1" name="Freeform 4540">
              <a:extLst>
                <a:ext uri="{FF2B5EF4-FFF2-40B4-BE49-F238E27FC236}">
                  <a16:creationId xmlns:a16="http://schemas.microsoft.com/office/drawing/2014/main" id="{0B61E95E-22D0-BDFF-442F-F4221142AB6E}"/>
                </a:ext>
              </a:extLst>
            </p:cNvPr>
            <p:cNvSpPr/>
            <p:nvPr/>
          </p:nvSpPr>
          <p:spPr>
            <a:xfrm>
              <a:off x="83682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2" name="Freeform 4541">
              <a:extLst>
                <a:ext uri="{FF2B5EF4-FFF2-40B4-BE49-F238E27FC236}">
                  <a16:creationId xmlns:a16="http://schemas.microsoft.com/office/drawing/2014/main" id="{425C0455-4C2C-5324-AC1B-EA88AB1E6D6D}"/>
                </a:ext>
              </a:extLst>
            </p:cNvPr>
            <p:cNvSpPr/>
            <p:nvPr/>
          </p:nvSpPr>
          <p:spPr>
            <a:xfrm>
              <a:off x="835216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3" name="Freeform 4542">
              <a:extLst>
                <a:ext uri="{FF2B5EF4-FFF2-40B4-BE49-F238E27FC236}">
                  <a16:creationId xmlns:a16="http://schemas.microsoft.com/office/drawing/2014/main" id="{89F95041-8CC8-5256-AF58-8D23F387D43C}"/>
                </a:ext>
              </a:extLst>
            </p:cNvPr>
            <p:cNvSpPr/>
            <p:nvPr/>
          </p:nvSpPr>
          <p:spPr>
            <a:xfrm>
              <a:off x="83701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4" name="Freeform 4543">
              <a:extLst>
                <a:ext uri="{FF2B5EF4-FFF2-40B4-BE49-F238E27FC236}">
                  <a16:creationId xmlns:a16="http://schemas.microsoft.com/office/drawing/2014/main" id="{FFAE2C69-08E3-E61A-221C-28968286297F}"/>
                </a:ext>
              </a:extLst>
            </p:cNvPr>
            <p:cNvSpPr/>
            <p:nvPr/>
          </p:nvSpPr>
          <p:spPr>
            <a:xfrm>
              <a:off x="835216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5" name="Freeform 4544">
              <a:extLst>
                <a:ext uri="{FF2B5EF4-FFF2-40B4-BE49-F238E27FC236}">
                  <a16:creationId xmlns:a16="http://schemas.microsoft.com/office/drawing/2014/main" id="{440CA525-1787-393D-EEB0-3F39D4846510}"/>
                </a:ext>
              </a:extLst>
            </p:cNvPr>
            <p:cNvSpPr/>
            <p:nvPr/>
          </p:nvSpPr>
          <p:spPr>
            <a:xfrm>
              <a:off x="83701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6" name="Freeform 4545">
              <a:extLst>
                <a:ext uri="{FF2B5EF4-FFF2-40B4-BE49-F238E27FC236}">
                  <a16:creationId xmlns:a16="http://schemas.microsoft.com/office/drawing/2014/main" id="{D5D5ECE7-267E-BB10-0492-B5F4BDCE1F61}"/>
                </a:ext>
              </a:extLst>
            </p:cNvPr>
            <p:cNvSpPr/>
            <p:nvPr/>
          </p:nvSpPr>
          <p:spPr>
            <a:xfrm>
              <a:off x="836397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7" name="Freeform 4546">
              <a:extLst>
                <a:ext uri="{FF2B5EF4-FFF2-40B4-BE49-F238E27FC236}">
                  <a16:creationId xmlns:a16="http://schemas.microsoft.com/office/drawing/2014/main" id="{D23D6D38-79E0-F42A-22F1-1FD9309D64D9}"/>
                </a:ext>
              </a:extLst>
            </p:cNvPr>
            <p:cNvSpPr/>
            <p:nvPr/>
          </p:nvSpPr>
          <p:spPr>
            <a:xfrm>
              <a:off x="83820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8" name="Freeform 4547">
              <a:extLst>
                <a:ext uri="{FF2B5EF4-FFF2-40B4-BE49-F238E27FC236}">
                  <a16:creationId xmlns:a16="http://schemas.microsoft.com/office/drawing/2014/main" id="{6C11EC40-FBD9-0FF2-8DF1-9C0B0A415CF3}"/>
                </a:ext>
              </a:extLst>
            </p:cNvPr>
            <p:cNvSpPr/>
            <p:nvPr/>
          </p:nvSpPr>
          <p:spPr>
            <a:xfrm>
              <a:off x="836587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39" name="Freeform 4548">
              <a:extLst>
                <a:ext uri="{FF2B5EF4-FFF2-40B4-BE49-F238E27FC236}">
                  <a16:creationId xmlns:a16="http://schemas.microsoft.com/office/drawing/2014/main" id="{FFF06831-92A3-284E-07F6-DEE7D8823414}"/>
                </a:ext>
              </a:extLst>
            </p:cNvPr>
            <p:cNvSpPr/>
            <p:nvPr/>
          </p:nvSpPr>
          <p:spPr>
            <a:xfrm>
              <a:off x="83840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0" name="Freeform 4549">
              <a:extLst>
                <a:ext uri="{FF2B5EF4-FFF2-40B4-BE49-F238E27FC236}">
                  <a16:creationId xmlns:a16="http://schemas.microsoft.com/office/drawing/2014/main" id="{6B38A4D5-A8E3-3135-5080-01BB8B35387E}"/>
                </a:ext>
              </a:extLst>
            </p:cNvPr>
            <p:cNvSpPr/>
            <p:nvPr/>
          </p:nvSpPr>
          <p:spPr>
            <a:xfrm>
              <a:off x="836777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1" name="Freeform 4550">
              <a:extLst>
                <a:ext uri="{FF2B5EF4-FFF2-40B4-BE49-F238E27FC236}">
                  <a16:creationId xmlns:a16="http://schemas.microsoft.com/office/drawing/2014/main" id="{E42D4C7C-EA79-03A9-E80C-51DDA0820030}"/>
                </a:ext>
              </a:extLst>
            </p:cNvPr>
            <p:cNvSpPr/>
            <p:nvPr/>
          </p:nvSpPr>
          <p:spPr>
            <a:xfrm>
              <a:off x="83858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2" name="Freeform 4551">
              <a:extLst>
                <a:ext uri="{FF2B5EF4-FFF2-40B4-BE49-F238E27FC236}">
                  <a16:creationId xmlns:a16="http://schemas.microsoft.com/office/drawing/2014/main" id="{A0F7FA67-DE57-0ED6-608A-A456FD8E2F7D}"/>
                </a:ext>
              </a:extLst>
            </p:cNvPr>
            <p:cNvSpPr/>
            <p:nvPr/>
          </p:nvSpPr>
          <p:spPr>
            <a:xfrm>
              <a:off x="837171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3" name="Freeform 4552">
              <a:extLst>
                <a:ext uri="{FF2B5EF4-FFF2-40B4-BE49-F238E27FC236}">
                  <a16:creationId xmlns:a16="http://schemas.microsoft.com/office/drawing/2014/main" id="{D643B978-AF4C-EC97-3A82-A83226841D4B}"/>
                </a:ext>
              </a:extLst>
            </p:cNvPr>
            <p:cNvSpPr/>
            <p:nvPr/>
          </p:nvSpPr>
          <p:spPr>
            <a:xfrm>
              <a:off x="83897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4" name="Freeform 4553">
              <a:extLst>
                <a:ext uri="{FF2B5EF4-FFF2-40B4-BE49-F238E27FC236}">
                  <a16:creationId xmlns:a16="http://schemas.microsoft.com/office/drawing/2014/main" id="{E598E0E0-FC7F-3D16-6AF5-B07F27557EC9}"/>
                </a:ext>
              </a:extLst>
            </p:cNvPr>
            <p:cNvSpPr/>
            <p:nvPr/>
          </p:nvSpPr>
          <p:spPr>
            <a:xfrm>
              <a:off x="837171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5" name="Freeform 4554">
              <a:extLst>
                <a:ext uri="{FF2B5EF4-FFF2-40B4-BE49-F238E27FC236}">
                  <a16:creationId xmlns:a16="http://schemas.microsoft.com/office/drawing/2014/main" id="{3A5E6C44-2A81-7698-92A2-D3A3AA3C068E}"/>
                </a:ext>
              </a:extLst>
            </p:cNvPr>
            <p:cNvSpPr/>
            <p:nvPr/>
          </p:nvSpPr>
          <p:spPr>
            <a:xfrm>
              <a:off x="83897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6" name="Freeform 4555">
              <a:extLst>
                <a:ext uri="{FF2B5EF4-FFF2-40B4-BE49-F238E27FC236}">
                  <a16:creationId xmlns:a16="http://schemas.microsoft.com/office/drawing/2014/main" id="{35B8F1DC-A424-D350-31D7-EC4D8B317866}"/>
                </a:ext>
              </a:extLst>
            </p:cNvPr>
            <p:cNvSpPr/>
            <p:nvPr/>
          </p:nvSpPr>
          <p:spPr>
            <a:xfrm>
              <a:off x="837565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7" name="Freeform 4556">
              <a:extLst>
                <a:ext uri="{FF2B5EF4-FFF2-40B4-BE49-F238E27FC236}">
                  <a16:creationId xmlns:a16="http://schemas.microsoft.com/office/drawing/2014/main" id="{31203C20-617E-39F2-DB66-55091EB1688A}"/>
                </a:ext>
              </a:extLst>
            </p:cNvPr>
            <p:cNvSpPr/>
            <p:nvPr/>
          </p:nvSpPr>
          <p:spPr>
            <a:xfrm>
              <a:off x="839380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8" name="Freeform 4557">
              <a:extLst>
                <a:ext uri="{FF2B5EF4-FFF2-40B4-BE49-F238E27FC236}">
                  <a16:creationId xmlns:a16="http://schemas.microsoft.com/office/drawing/2014/main" id="{F7D517CE-0509-3779-1D85-1D97A42AFD7B}"/>
                </a:ext>
              </a:extLst>
            </p:cNvPr>
            <p:cNvSpPr/>
            <p:nvPr/>
          </p:nvSpPr>
          <p:spPr>
            <a:xfrm>
              <a:off x="837768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49" name="Freeform 4558">
              <a:extLst>
                <a:ext uri="{FF2B5EF4-FFF2-40B4-BE49-F238E27FC236}">
                  <a16:creationId xmlns:a16="http://schemas.microsoft.com/office/drawing/2014/main" id="{2CB1342D-2444-E73E-D0E2-C7F2089E8876}"/>
                </a:ext>
              </a:extLst>
            </p:cNvPr>
            <p:cNvSpPr/>
            <p:nvPr/>
          </p:nvSpPr>
          <p:spPr>
            <a:xfrm>
              <a:off x="83957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0" name="Freeform 4559">
              <a:extLst>
                <a:ext uri="{FF2B5EF4-FFF2-40B4-BE49-F238E27FC236}">
                  <a16:creationId xmlns:a16="http://schemas.microsoft.com/office/drawing/2014/main" id="{57894E59-5544-3025-007D-8B11D66C3955}"/>
                </a:ext>
              </a:extLst>
            </p:cNvPr>
            <p:cNvSpPr/>
            <p:nvPr/>
          </p:nvSpPr>
          <p:spPr>
            <a:xfrm>
              <a:off x="837958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1" name="Freeform 4560">
              <a:extLst>
                <a:ext uri="{FF2B5EF4-FFF2-40B4-BE49-F238E27FC236}">
                  <a16:creationId xmlns:a16="http://schemas.microsoft.com/office/drawing/2014/main" id="{A9967FC1-2A1D-AEAD-1957-20CA904B0AD3}"/>
                </a:ext>
              </a:extLst>
            </p:cNvPr>
            <p:cNvSpPr/>
            <p:nvPr/>
          </p:nvSpPr>
          <p:spPr>
            <a:xfrm>
              <a:off x="83977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2" name="Freeform 4561">
              <a:extLst>
                <a:ext uri="{FF2B5EF4-FFF2-40B4-BE49-F238E27FC236}">
                  <a16:creationId xmlns:a16="http://schemas.microsoft.com/office/drawing/2014/main" id="{EE077EBD-0FD5-CCCF-FFDD-6740CBC9F636}"/>
                </a:ext>
              </a:extLst>
            </p:cNvPr>
            <p:cNvSpPr/>
            <p:nvPr/>
          </p:nvSpPr>
          <p:spPr>
            <a:xfrm>
              <a:off x="837958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3" name="Freeform 4562">
              <a:extLst>
                <a:ext uri="{FF2B5EF4-FFF2-40B4-BE49-F238E27FC236}">
                  <a16:creationId xmlns:a16="http://schemas.microsoft.com/office/drawing/2014/main" id="{BA211723-E8A9-E4CC-F5C0-A5D52AD22341}"/>
                </a:ext>
              </a:extLst>
            </p:cNvPr>
            <p:cNvSpPr/>
            <p:nvPr/>
          </p:nvSpPr>
          <p:spPr>
            <a:xfrm>
              <a:off x="839774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4" name="Freeform 4563">
              <a:extLst>
                <a:ext uri="{FF2B5EF4-FFF2-40B4-BE49-F238E27FC236}">
                  <a16:creationId xmlns:a16="http://schemas.microsoft.com/office/drawing/2014/main" id="{C3B323F9-B0EB-6309-61DE-512FC2EDA219}"/>
                </a:ext>
              </a:extLst>
            </p:cNvPr>
            <p:cNvSpPr/>
            <p:nvPr/>
          </p:nvSpPr>
          <p:spPr>
            <a:xfrm>
              <a:off x="838149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5" name="Freeform 4564">
              <a:extLst>
                <a:ext uri="{FF2B5EF4-FFF2-40B4-BE49-F238E27FC236}">
                  <a16:creationId xmlns:a16="http://schemas.microsoft.com/office/drawing/2014/main" id="{8C6217AB-AC9D-E2D5-4F2A-8BA0445A3A05}"/>
                </a:ext>
              </a:extLst>
            </p:cNvPr>
            <p:cNvSpPr/>
            <p:nvPr/>
          </p:nvSpPr>
          <p:spPr>
            <a:xfrm>
              <a:off x="83996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6" name="Freeform 4565">
              <a:extLst>
                <a:ext uri="{FF2B5EF4-FFF2-40B4-BE49-F238E27FC236}">
                  <a16:creationId xmlns:a16="http://schemas.microsoft.com/office/drawing/2014/main" id="{B96ACAF6-E044-2555-8B37-14E0858FFC72}"/>
                </a:ext>
              </a:extLst>
            </p:cNvPr>
            <p:cNvSpPr/>
            <p:nvPr/>
          </p:nvSpPr>
          <p:spPr>
            <a:xfrm>
              <a:off x="838149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7" name="Freeform 4566">
              <a:extLst>
                <a:ext uri="{FF2B5EF4-FFF2-40B4-BE49-F238E27FC236}">
                  <a16:creationId xmlns:a16="http://schemas.microsoft.com/office/drawing/2014/main" id="{1F41CE71-F325-0BB4-5511-9F394E45DC0D}"/>
                </a:ext>
              </a:extLst>
            </p:cNvPr>
            <p:cNvSpPr/>
            <p:nvPr/>
          </p:nvSpPr>
          <p:spPr>
            <a:xfrm>
              <a:off x="83996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8" name="Freeform 4567">
              <a:extLst>
                <a:ext uri="{FF2B5EF4-FFF2-40B4-BE49-F238E27FC236}">
                  <a16:creationId xmlns:a16="http://schemas.microsoft.com/office/drawing/2014/main" id="{B384A92B-5B94-752C-BBD7-082FB4C0774B}"/>
                </a:ext>
              </a:extLst>
            </p:cNvPr>
            <p:cNvSpPr/>
            <p:nvPr/>
          </p:nvSpPr>
          <p:spPr>
            <a:xfrm>
              <a:off x="838352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59" name="Freeform 4568">
              <a:extLst>
                <a:ext uri="{FF2B5EF4-FFF2-40B4-BE49-F238E27FC236}">
                  <a16:creationId xmlns:a16="http://schemas.microsoft.com/office/drawing/2014/main" id="{E121CD34-D497-12F7-FCD1-8AB045F1AE46}"/>
                </a:ext>
              </a:extLst>
            </p:cNvPr>
            <p:cNvSpPr/>
            <p:nvPr/>
          </p:nvSpPr>
          <p:spPr>
            <a:xfrm>
              <a:off x="84015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0" name="Freeform 4569">
              <a:extLst>
                <a:ext uri="{FF2B5EF4-FFF2-40B4-BE49-F238E27FC236}">
                  <a16:creationId xmlns:a16="http://schemas.microsoft.com/office/drawing/2014/main" id="{25766A61-A030-9D1C-D25A-90C6A2CC34EC}"/>
                </a:ext>
              </a:extLst>
            </p:cNvPr>
            <p:cNvSpPr/>
            <p:nvPr/>
          </p:nvSpPr>
          <p:spPr>
            <a:xfrm>
              <a:off x="838542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1" name="Freeform 4570">
              <a:extLst>
                <a:ext uri="{FF2B5EF4-FFF2-40B4-BE49-F238E27FC236}">
                  <a16:creationId xmlns:a16="http://schemas.microsoft.com/office/drawing/2014/main" id="{3830DD21-D918-3128-9592-865097C58704}"/>
                </a:ext>
              </a:extLst>
            </p:cNvPr>
            <p:cNvSpPr/>
            <p:nvPr/>
          </p:nvSpPr>
          <p:spPr>
            <a:xfrm>
              <a:off x="840358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2" name="Freeform 4571">
              <a:extLst>
                <a:ext uri="{FF2B5EF4-FFF2-40B4-BE49-F238E27FC236}">
                  <a16:creationId xmlns:a16="http://schemas.microsoft.com/office/drawing/2014/main" id="{9F3D8CDC-99F8-3AFF-F77C-52B2753527BF}"/>
                </a:ext>
              </a:extLst>
            </p:cNvPr>
            <p:cNvSpPr/>
            <p:nvPr/>
          </p:nvSpPr>
          <p:spPr>
            <a:xfrm>
              <a:off x="838745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3" name="Freeform 4572">
              <a:extLst>
                <a:ext uri="{FF2B5EF4-FFF2-40B4-BE49-F238E27FC236}">
                  <a16:creationId xmlns:a16="http://schemas.microsoft.com/office/drawing/2014/main" id="{FD558613-4A93-92B0-C6C3-B428964DC281}"/>
                </a:ext>
              </a:extLst>
            </p:cNvPr>
            <p:cNvSpPr/>
            <p:nvPr/>
          </p:nvSpPr>
          <p:spPr>
            <a:xfrm>
              <a:off x="840548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4" name="Freeform 4573">
              <a:extLst>
                <a:ext uri="{FF2B5EF4-FFF2-40B4-BE49-F238E27FC236}">
                  <a16:creationId xmlns:a16="http://schemas.microsoft.com/office/drawing/2014/main" id="{A2AD3CBA-205F-2B5B-47C0-7B3E67394DF6}"/>
                </a:ext>
              </a:extLst>
            </p:cNvPr>
            <p:cNvSpPr/>
            <p:nvPr/>
          </p:nvSpPr>
          <p:spPr>
            <a:xfrm>
              <a:off x="838949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5" name="Freeform 4574">
              <a:extLst>
                <a:ext uri="{FF2B5EF4-FFF2-40B4-BE49-F238E27FC236}">
                  <a16:creationId xmlns:a16="http://schemas.microsoft.com/office/drawing/2014/main" id="{AF690AE5-B369-CF76-DCFF-011DD1FB8499}"/>
                </a:ext>
              </a:extLst>
            </p:cNvPr>
            <p:cNvSpPr/>
            <p:nvPr/>
          </p:nvSpPr>
          <p:spPr>
            <a:xfrm>
              <a:off x="84075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6" name="Freeform 4575">
              <a:extLst>
                <a:ext uri="{FF2B5EF4-FFF2-40B4-BE49-F238E27FC236}">
                  <a16:creationId xmlns:a16="http://schemas.microsoft.com/office/drawing/2014/main" id="{B34D9B02-DEA8-0643-E59F-C322793D897C}"/>
                </a:ext>
              </a:extLst>
            </p:cNvPr>
            <p:cNvSpPr/>
            <p:nvPr/>
          </p:nvSpPr>
          <p:spPr>
            <a:xfrm>
              <a:off x="838949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7" name="Freeform 4576">
              <a:extLst>
                <a:ext uri="{FF2B5EF4-FFF2-40B4-BE49-F238E27FC236}">
                  <a16:creationId xmlns:a16="http://schemas.microsoft.com/office/drawing/2014/main" id="{BA48E416-11C7-1EBF-854E-090201DE8193}"/>
                </a:ext>
              </a:extLst>
            </p:cNvPr>
            <p:cNvSpPr/>
            <p:nvPr/>
          </p:nvSpPr>
          <p:spPr>
            <a:xfrm>
              <a:off x="840752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8" name="Freeform 4577">
              <a:extLst>
                <a:ext uri="{FF2B5EF4-FFF2-40B4-BE49-F238E27FC236}">
                  <a16:creationId xmlns:a16="http://schemas.microsoft.com/office/drawing/2014/main" id="{7F97116E-4110-413B-3339-98957188BB1A}"/>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69" name="Freeform 4578">
              <a:extLst>
                <a:ext uri="{FF2B5EF4-FFF2-40B4-BE49-F238E27FC236}">
                  <a16:creationId xmlns:a16="http://schemas.microsoft.com/office/drawing/2014/main" id="{AF6D3957-4935-7B02-1030-6755E0DDDB9B}"/>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0" name="Freeform 4579">
              <a:extLst>
                <a:ext uri="{FF2B5EF4-FFF2-40B4-BE49-F238E27FC236}">
                  <a16:creationId xmlns:a16="http://schemas.microsoft.com/office/drawing/2014/main" id="{EEACDEC9-B2E4-EBE0-0DAD-A227FD66C48C}"/>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1" name="Freeform 4580">
              <a:extLst>
                <a:ext uri="{FF2B5EF4-FFF2-40B4-BE49-F238E27FC236}">
                  <a16:creationId xmlns:a16="http://schemas.microsoft.com/office/drawing/2014/main" id="{8FF14A2E-1D6B-F4CB-80E0-36FF3E329581}"/>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2" name="Freeform 4581">
              <a:extLst>
                <a:ext uri="{FF2B5EF4-FFF2-40B4-BE49-F238E27FC236}">
                  <a16:creationId xmlns:a16="http://schemas.microsoft.com/office/drawing/2014/main" id="{A56C7FBE-8867-930A-8935-1928EA0D0E14}"/>
                </a:ext>
              </a:extLst>
            </p:cNvPr>
            <p:cNvSpPr/>
            <p:nvPr/>
          </p:nvSpPr>
          <p:spPr>
            <a:xfrm>
              <a:off x="8395204"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3" name="Freeform 4582">
              <a:extLst>
                <a:ext uri="{FF2B5EF4-FFF2-40B4-BE49-F238E27FC236}">
                  <a16:creationId xmlns:a16="http://schemas.microsoft.com/office/drawing/2014/main" id="{C54FE391-7648-1FB1-DF84-2CABDECBF2F9}"/>
                </a:ext>
              </a:extLst>
            </p:cNvPr>
            <p:cNvSpPr/>
            <p:nvPr/>
          </p:nvSpPr>
          <p:spPr>
            <a:xfrm>
              <a:off x="84133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4" name="Freeform 4583">
              <a:extLst>
                <a:ext uri="{FF2B5EF4-FFF2-40B4-BE49-F238E27FC236}">
                  <a16:creationId xmlns:a16="http://schemas.microsoft.com/office/drawing/2014/main" id="{D579E3CE-654B-832F-2F32-1A64874E8040}"/>
                </a:ext>
              </a:extLst>
            </p:cNvPr>
            <p:cNvSpPr/>
            <p:nvPr/>
          </p:nvSpPr>
          <p:spPr>
            <a:xfrm>
              <a:off x="839723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5" name="Freeform 4584">
              <a:extLst>
                <a:ext uri="{FF2B5EF4-FFF2-40B4-BE49-F238E27FC236}">
                  <a16:creationId xmlns:a16="http://schemas.microsoft.com/office/drawing/2014/main" id="{83679462-8402-6710-2CF6-B2CD396D0624}"/>
                </a:ext>
              </a:extLst>
            </p:cNvPr>
            <p:cNvSpPr/>
            <p:nvPr/>
          </p:nvSpPr>
          <p:spPr>
            <a:xfrm>
              <a:off x="841526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6" name="Freeform 4585">
              <a:extLst>
                <a:ext uri="{FF2B5EF4-FFF2-40B4-BE49-F238E27FC236}">
                  <a16:creationId xmlns:a16="http://schemas.microsoft.com/office/drawing/2014/main" id="{B74190DE-8D11-C640-2B65-780C3BCE5EB0}"/>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7" name="Freeform 4586">
              <a:extLst>
                <a:ext uri="{FF2B5EF4-FFF2-40B4-BE49-F238E27FC236}">
                  <a16:creationId xmlns:a16="http://schemas.microsoft.com/office/drawing/2014/main" id="{4485DDBC-5AAE-8EAF-B062-51D0469A05B9}"/>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8" name="Freeform 4587">
              <a:extLst>
                <a:ext uri="{FF2B5EF4-FFF2-40B4-BE49-F238E27FC236}">
                  <a16:creationId xmlns:a16="http://schemas.microsoft.com/office/drawing/2014/main" id="{644CE9F3-CFB7-00B6-3406-49AF4EA32B41}"/>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79" name="Freeform 4588">
              <a:extLst>
                <a:ext uri="{FF2B5EF4-FFF2-40B4-BE49-F238E27FC236}">
                  <a16:creationId xmlns:a16="http://schemas.microsoft.com/office/drawing/2014/main" id="{31CBDC26-BABB-7B04-72D2-CD025D736633}"/>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0" name="Freeform 4589">
              <a:extLst>
                <a:ext uri="{FF2B5EF4-FFF2-40B4-BE49-F238E27FC236}">
                  <a16:creationId xmlns:a16="http://schemas.microsoft.com/office/drawing/2014/main" id="{47068960-24F4-8107-5D37-519DA6C1BBD8}"/>
                </a:ext>
              </a:extLst>
            </p:cNvPr>
            <p:cNvSpPr/>
            <p:nvPr/>
          </p:nvSpPr>
          <p:spPr>
            <a:xfrm>
              <a:off x="8399267"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1" name="Freeform 4590">
              <a:extLst>
                <a:ext uri="{FF2B5EF4-FFF2-40B4-BE49-F238E27FC236}">
                  <a16:creationId xmlns:a16="http://schemas.microsoft.com/office/drawing/2014/main" id="{5EF125AF-3220-0CD7-F9F2-800EA6CDDACF}"/>
                </a:ext>
              </a:extLst>
            </p:cNvPr>
            <p:cNvSpPr/>
            <p:nvPr/>
          </p:nvSpPr>
          <p:spPr>
            <a:xfrm>
              <a:off x="841729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2" name="Freeform 4591">
              <a:extLst>
                <a:ext uri="{FF2B5EF4-FFF2-40B4-BE49-F238E27FC236}">
                  <a16:creationId xmlns:a16="http://schemas.microsoft.com/office/drawing/2014/main" id="{170807C8-70EE-1DE7-5D6B-0841644DD9EB}"/>
                </a:ext>
              </a:extLst>
            </p:cNvPr>
            <p:cNvSpPr/>
            <p:nvPr/>
          </p:nvSpPr>
          <p:spPr>
            <a:xfrm>
              <a:off x="84011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3" name="Freeform 4592">
              <a:extLst>
                <a:ext uri="{FF2B5EF4-FFF2-40B4-BE49-F238E27FC236}">
                  <a16:creationId xmlns:a16="http://schemas.microsoft.com/office/drawing/2014/main" id="{569B3923-41D3-EED4-4155-CAA9C58EEF80}"/>
                </a:ext>
              </a:extLst>
            </p:cNvPr>
            <p:cNvSpPr/>
            <p:nvPr/>
          </p:nvSpPr>
          <p:spPr>
            <a:xfrm>
              <a:off x="841920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4" name="Freeform 4593">
              <a:extLst>
                <a:ext uri="{FF2B5EF4-FFF2-40B4-BE49-F238E27FC236}">
                  <a16:creationId xmlns:a16="http://schemas.microsoft.com/office/drawing/2014/main" id="{A7A3F5E6-435E-AB4C-65CF-DBA5FD6ACEC1}"/>
                </a:ext>
              </a:extLst>
            </p:cNvPr>
            <p:cNvSpPr/>
            <p:nvPr/>
          </p:nvSpPr>
          <p:spPr>
            <a:xfrm>
              <a:off x="84011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5" name="Freeform 4594">
              <a:extLst>
                <a:ext uri="{FF2B5EF4-FFF2-40B4-BE49-F238E27FC236}">
                  <a16:creationId xmlns:a16="http://schemas.microsoft.com/office/drawing/2014/main" id="{6B6C5EBD-B749-FEF6-0F3B-17D496F89273}"/>
                </a:ext>
              </a:extLst>
            </p:cNvPr>
            <p:cNvSpPr/>
            <p:nvPr/>
          </p:nvSpPr>
          <p:spPr>
            <a:xfrm>
              <a:off x="841920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6" name="Freeform 4595">
              <a:extLst>
                <a:ext uri="{FF2B5EF4-FFF2-40B4-BE49-F238E27FC236}">
                  <a16:creationId xmlns:a16="http://schemas.microsoft.com/office/drawing/2014/main" id="{99A31E75-A806-8D88-7C02-38BA4CE07A05}"/>
                </a:ext>
              </a:extLst>
            </p:cNvPr>
            <p:cNvSpPr/>
            <p:nvPr/>
          </p:nvSpPr>
          <p:spPr>
            <a:xfrm>
              <a:off x="840320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7" name="Freeform 4596">
              <a:extLst>
                <a:ext uri="{FF2B5EF4-FFF2-40B4-BE49-F238E27FC236}">
                  <a16:creationId xmlns:a16="http://schemas.microsoft.com/office/drawing/2014/main" id="{CD7E3C4E-4768-E292-E694-C9FBB6A699A9}"/>
                </a:ext>
              </a:extLst>
            </p:cNvPr>
            <p:cNvSpPr/>
            <p:nvPr/>
          </p:nvSpPr>
          <p:spPr>
            <a:xfrm>
              <a:off x="84212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8" name="Freeform 4597">
              <a:extLst>
                <a:ext uri="{FF2B5EF4-FFF2-40B4-BE49-F238E27FC236}">
                  <a16:creationId xmlns:a16="http://schemas.microsoft.com/office/drawing/2014/main" id="{E070566D-2146-486D-D195-CB126CA7173D}"/>
                </a:ext>
              </a:extLst>
            </p:cNvPr>
            <p:cNvSpPr/>
            <p:nvPr/>
          </p:nvSpPr>
          <p:spPr>
            <a:xfrm>
              <a:off x="84070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89" name="Freeform 4598">
              <a:extLst>
                <a:ext uri="{FF2B5EF4-FFF2-40B4-BE49-F238E27FC236}">
                  <a16:creationId xmlns:a16="http://schemas.microsoft.com/office/drawing/2014/main" id="{2EB6C3A0-A054-7926-2B90-5BC40B37A79B}"/>
                </a:ext>
              </a:extLst>
            </p:cNvPr>
            <p:cNvSpPr/>
            <p:nvPr/>
          </p:nvSpPr>
          <p:spPr>
            <a:xfrm>
              <a:off x="84250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0" name="Freeform 4599">
              <a:extLst>
                <a:ext uri="{FF2B5EF4-FFF2-40B4-BE49-F238E27FC236}">
                  <a16:creationId xmlns:a16="http://schemas.microsoft.com/office/drawing/2014/main" id="{5657D78B-E403-0178-11C3-862EC4A9E7F8}"/>
                </a:ext>
              </a:extLst>
            </p:cNvPr>
            <p:cNvSpPr/>
            <p:nvPr/>
          </p:nvSpPr>
          <p:spPr>
            <a:xfrm>
              <a:off x="840701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1" name="Freeform 4600">
              <a:extLst>
                <a:ext uri="{FF2B5EF4-FFF2-40B4-BE49-F238E27FC236}">
                  <a16:creationId xmlns:a16="http://schemas.microsoft.com/office/drawing/2014/main" id="{59E1549C-FD9C-AA24-3619-C024ABF40228}"/>
                </a:ext>
              </a:extLst>
            </p:cNvPr>
            <p:cNvSpPr/>
            <p:nvPr/>
          </p:nvSpPr>
          <p:spPr>
            <a:xfrm>
              <a:off x="84250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2" name="Freeform 4601">
              <a:extLst>
                <a:ext uri="{FF2B5EF4-FFF2-40B4-BE49-F238E27FC236}">
                  <a16:creationId xmlns:a16="http://schemas.microsoft.com/office/drawing/2014/main" id="{AC9C8FD7-CFA5-B323-6DE4-DC27E4FA8E8A}"/>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3" name="Freeform 4602">
              <a:extLst>
                <a:ext uri="{FF2B5EF4-FFF2-40B4-BE49-F238E27FC236}">
                  <a16:creationId xmlns:a16="http://schemas.microsoft.com/office/drawing/2014/main" id="{C88AEDB2-15C2-E70E-BE12-AE1318274B1D}"/>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4" name="Freeform 4603">
              <a:extLst>
                <a:ext uri="{FF2B5EF4-FFF2-40B4-BE49-F238E27FC236}">
                  <a16:creationId xmlns:a16="http://schemas.microsoft.com/office/drawing/2014/main" id="{C3E0EEEE-AB04-3525-21F2-65FFDEF288AB}"/>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5" name="Freeform 4604">
              <a:extLst>
                <a:ext uri="{FF2B5EF4-FFF2-40B4-BE49-F238E27FC236}">
                  <a16:creationId xmlns:a16="http://schemas.microsoft.com/office/drawing/2014/main" id="{BF27B2E5-70A0-1165-A1CE-2B36D94E6DD4}"/>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6" name="Freeform 4605">
              <a:extLst>
                <a:ext uri="{FF2B5EF4-FFF2-40B4-BE49-F238E27FC236}">
                  <a16:creationId xmlns:a16="http://schemas.microsoft.com/office/drawing/2014/main" id="{438D0373-AF8D-5DA3-A39A-A2EF4515C597}"/>
                </a:ext>
              </a:extLst>
            </p:cNvPr>
            <p:cNvSpPr/>
            <p:nvPr/>
          </p:nvSpPr>
          <p:spPr>
            <a:xfrm>
              <a:off x="84090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7" name="Freeform 4606">
              <a:extLst>
                <a:ext uri="{FF2B5EF4-FFF2-40B4-BE49-F238E27FC236}">
                  <a16:creationId xmlns:a16="http://schemas.microsoft.com/office/drawing/2014/main" id="{7D29F02A-FD40-C596-2EF2-0829ED4CE580}"/>
                </a:ext>
              </a:extLst>
            </p:cNvPr>
            <p:cNvSpPr/>
            <p:nvPr/>
          </p:nvSpPr>
          <p:spPr>
            <a:xfrm>
              <a:off x="84270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8" name="Freeform 4607">
              <a:extLst>
                <a:ext uri="{FF2B5EF4-FFF2-40B4-BE49-F238E27FC236}">
                  <a16:creationId xmlns:a16="http://schemas.microsoft.com/office/drawing/2014/main" id="{77332EFC-BE92-8929-71B2-FCB6F1A21D05}"/>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099" name="Freeform 4608">
              <a:extLst>
                <a:ext uri="{FF2B5EF4-FFF2-40B4-BE49-F238E27FC236}">
                  <a16:creationId xmlns:a16="http://schemas.microsoft.com/office/drawing/2014/main" id="{FA4881E6-7F1F-70BF-BEA2-C98B5B5C83AA}"/>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0" name="Freeform 4609">
              <a:extLst>
                <a:ext uri="{FF2B5EF4-FFF2-40B4-BE49-F238E27FC236}">
                  <a16:creationId xmlns:a16="http://schemas.microsoft.com/office/drawing/2014/main" id="{CE393167-620B-AA9C-8108-4743C3716B7F}"/>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1" name="Freeform 4610">
              <a:extLst>
                <a:ext uri="{FF2B5EF4-FFF2-40B4-BE49-F238E27FC236}">
                  <a16:creationId xmlns:a16="http://schemas.microsoft.com/office/drawing/2014/main" id="{23A3BF14-6F6B-E2EB-AA2B-00A846569167}"/>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2" name="Freeform 4611">
              <a:extLst>
                <a:ext uri="{FF2B5EF4-FFF2-40B4-BE49-F238E27FC236}">
                  <a16:creationId xmlns:a16="http://schemas.microsoft.com/office/drawing/2014/main" id="{E2A5B736-1622-3C31-9B42-022561AACBD4}"/>
                </a:ext>
              </a:extLst>
            </p:cNvPr>
            <p:cNvSpPr/>
            <p:nvPr/>
          </p:nvSpPr>
          <p:spPr>
            <a:xfrm>
              <a:off x="84109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3" name="Freeform 4612">
              <a:extLst>
                <a:ext uri="{FF2B5EF4-FFF2-40B4-BE49-F238E27FC236}">
                  <a16:creationId xmlns:a16="http://schemas.microsoft.com/office/drawing/2014/main" id="{8B4BE89A-4FED-C3BF-5440-9BC9BA5AA6E2}"/>
                </a:ext>
              </a:extLst>
            </p:cNvPr>
            <p:cNvSpPr/>
            <p:nvPr/>
          </p:nvSpPr>
          <p:spPr>
            <a:xfrm>
              <a:off x="842897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4" name="Freeform 4613">
              <a:extLst>
                <a:ext uri="{FF2B5EF4-FFF2-40B4-BE49-F238E27FC236}">
                  <a16:creationId xmlns:a16="http://schemas.microsoft.com/office/drawing/2014/main" id="{345BCBD9-5F2E-7E63-6D82-E14CC8DB8A0A}"/>
                </a:ext>
              </a:extLst>
            </p:cNvPr>
            <p:cNvSpPr/>
            <p:nvPr/>
          </p:nvSpPr>
          <p:spPr>
            <a:xfrm>
              <a:off x="841691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5" name="Freeform 4614">
              <a:extLst>
                <a:ext uri="{FF2B5EF4-FFF2-40B4-BE49-F238E27FC236}">
                  <a16:creationId xmlns:a16="http://schemas.microsoft.com/office/drawing/2014/main" id="{65A42243-6509-0F4C-D1B7-C4165A900162}"/>
                </a:ext>
              </a:extLst>
            </p:cNvPr>
            <p:cNvSpPr/>
            <p:nvPr/>
          </p:nvSpPr>
          <p:spPr>
            <a:xfrm>
              <a:off x="84349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6" name="Freeform 4615">
              <a:extLst>
                <a:ext uri="{FF2B5EF4-FFF2-40B4-BE49-F238E27FC236}">
                  <a16:creationId xmlns:a16="http://schemas.microsoft.com/office/drawing/2014/main" id="{F0131136-150F-97A4-7765-ACA1BEE4D768}"/>
                </a:ext>
              </a:extLst>
            </p:cNvPr>
            <p:cNvSpPr/>
            <p:nvPr/>
          </p:nvSpPr>
          <p:spPr>
            <a:xfrm>
              <a:off x="841691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7" name="Freeform 4616">
              <a:extLst>
                <a:ext uri="{FF2B5EF4-FFF2-40B4-BE49-F238E27FC236}">
                  <a16:creationId xmlns:a16="http://schemas.microsoft.com/office/drawing/2014/main" id="{D30FBEFF-3336-EE94-66EB-95979607CDD7}"/>
                </a:ext>
              </a:extLst>
            </p:cNvPr>
            <p:cNvSpPr/>
            <p:nvPr/>
          </p:nvSpPr>
          <p:spPr>
            <a:xfrm>
              <a:off x="84349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8" name="Freeform 4617">
              <a:extLst>
                <a:ext uri="{FF2B5EF4-FFF2-40B4-BE49-F238E27FC236}">
                  <a16:creationId xmlns:a16="http://schemas.microsoft.com/office/drawing/2014/main" id="{C167A3D3-CEE5-5142-AE98-71252C1B7831}"/>
                </a:ext>
              </a:extLst>
            </p:cNvPr>
            <p:cNvSpPr/>
            <p:nvPr/>
          </p:nvSpPr>
          <p:spPr>
            <a:xfrm>
              <a:off x="841882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09" name="Freeform 4618">
              <a:extLst>
                <a:ext uri="{FF2B5EF4-FFF2-40B4-BE49-F238E27FC236}">
                  <a16:creationId xmlns:a16="http://schemas.microsoft.com/office/drawing/2014/main" id="{FA091028-CBD3-52DB-0B93-0B0CAFD235B6}"/>
                </a:ext>
              </a:extLst>
            </p:cNvPr>
            <p:cNvSpPr/>
            <p:nvPr/>
          </p:nvSpPr>
          <p:spPr>
            <a:xfrm>
              <a:off x="843685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0" name="Freeform 4619">
              <a:extLst>
                <a:ext uri="{FF2B5EF4-FFF2-40B4-BE49-F238E27FC236}">
                  <a16:creationId xmlns:a16="http://schemas.microsoft.com/office/drawing/2014/main" id="{27BC8DA4-9478-C628-5B7B-F970ECD66174}"/>
                </a:ext>
              </a:extLst>
            </p:cNvPr>
            <p:cNvSpPr/>
            <p:nvPr/>
          </p:nvSpPr>
          <p:spPr>
            <a:xfrm>
              <a:off x="84207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1" name="Freeform 4620">
              <a:extLst>
                <a:ext uri="{FF2B5EF4-FFF2-40B4-BE49-F238E27FC236}">
                  <a16:creationId xmlns:a16="http://schemas.microsoft.com/office/drawing/2014/main" id="{F933A5BD-0A0F-D95E-607E-C46A1FAD28C1}"/>
                </a:ext>
              </a:extLst>
            </p:cNvPr>
            <p:cNvSpPr/>
            <p:nvPr/>
          </p:nvSpPr>
          <p:spPr>
            <a:xfrm>
              <a:off x="84387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2" name="Freeform 4621">
              <a:extLst>
                <a:ext uri="{FF2B5EF4-FFF2-40B4-BE49-F238E27FC236}">
                  <a16:creationId xmlns:a16="http://schemas.microsoft.com/office/drawing/2014/main" id="{97984EBD-0A3E-7330-1314-5BB989653EB1}"/>
                </a:ext>
              </a:extLst>
            </p:cNvPr>
            <p:cNvSpPr/>
            <p:nvPr/>
          </p:nvSpPr>
          <p:spPr>
            <a:xfrm>
              <a:off x="84207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3" name="Freeform 4622">
              <a:extLst>
                <a:ext uri="{FF2B5EF4-FFF2-40B4-BE49-F238E27FC236}">
                  <a16:creationId xmlns:a16="http://schemas.microsoft.com/office/drawing/2014/main" id="{CF1815B7-4964-3D97-C7D6-FE29E45EE86F}"/>
                </a:ext>
              </a:extLst>
            </p:cNvPr>
            <p:cNvSpPr/>
            <p:nvPr/>
          </p:nvSpPr>
          <p:spPr>
            <a:xfrm>
              <a:off x="843875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4" name="Freeform 4623">
              <a:extLst>
                <a:ext uri="{FF2B5EF4-FFF2-40B4-BE49-F238E27FC236}">
                  <a16:creationId xmlns:a16="http://schemas.microsoft.com/office/drawing/2014/main" id="{8784315E-61C7-3674-BD9E-6796319E994D}"/>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5" name="Freeform 4624">
              <a:extLst>
                <a:ext uri="{FF2B5EF4-FFF2-40B4-BE49-F238E27FC236}">
                  <a16:creationId xmlns:a16="http://schemas.microsoft.com/office/drawing/2014/main" id="{DED4431C-06B9-2849-35E1-7E6195885EB5}"/>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6" name="Freeform 4625">
              <a:extLst>
                <a:ext uri="{FF2B5EF4-FFF2-40B4-BE49-F238E27FC236}">
                  <a16:creationId xmlns:a16="http://schemas.microsoft.com/office/drawing/2014/main" id="{C9E14DDC-2FA3-2563-CD0B-41A7AA5C5ED5}"/>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7" name="Freeform 4626">
              <a:extLst>
                <a:ext uri="{FF2B5EF4-FFF2-40B4-BE49-F238E27FC236}">
                  <a16:creationId xmlns:a16="http://schemas.microsoft.com/office/drawing/2014/main" id="{ADA1EA3B-0E42-1660-C7BB-4B7136F51C0E}"/>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8" name="Freeform 4627">
              <a:extLst>
                <a:ext uri="{FF2B5EF4-FFF2-40B4-BE49-F238E27FC236}">
                  <a16:creationId xmlns:a16="http://schemas.microsoft.com/office/drawing/2014/main" id="{C707A8E3-CC2B-3047-3405-056EFA188BBC}"/>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19" name="Freeform 4628">
              <a:extLst>
                <a:ext uri="{FF2B5EF4-FFF2-40B4-BE49-F238E27FC236}">
                  <a16:creationId xmlns:a16="http://schemas.microsoft.com/office/drawing/2014/main" id="{6A888C45-8F0C-52A9-10FB-8146AD7A53B5}"/>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0" name="Freeform 4629">
              <a:extLst>
                <a:ext uri="{FF2B5EF4-FFF2-40B4-BE49-F238E27FC236}">
                  <a16:creationId xmlns:a16="http://schemas.microsoft.com/office/drawing/2014/main" id="{5C220CE3-01CD-3EEB-B32A-0F71E0B5CD9C}"/>
                </a:ext>
              </a:extLst>
            </p:cNvPr>
            <p:cNvSpPr/>
            <p:nvPr/>
          </p:nvSpPr>
          <p:spPr>
            <a:xfrm>
              <a:off x="842275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1" name="Freeform 4630">
              <a:extLst>
                <a:ext uri="{FF2B5EF4-FFF2-40B4-BE49-F238E27FC236}">
                  <a16:creationId xmlns:a16="http://schemas.microsoft.com/office/drawing/2014/main" id="{DCD961B7-8B21-7475-AECA-FE21EB265B0F}"/>
                </a:ext>
              </a:extLst>
            </p:cNvPr>
            <p:cNvSpPr/>
            <p:nvPr/>
          </p:nvSpPr>
          <p:spPr>
            <a:xfrm>
              <a:off x="844078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2" name="Freeform 4631">
              <a:extLst>
                <a:ext uri="{FF2B5EF4-FFF2-40B4-BE49-F238E27FC236}">
                  <a16:creationId xmlns:a16="http://schemas.microsoft.com/office/drawing/2014/main" id="{609C3C5E-A620-1148-2F99-92518D873D1B}"/>
                </a:ext>
              </a:extLst>
            </p:cNvPr>
            <p:cNvSpPr/>
            <p:nvPr/>
          </p:nvSpPr>
          <p:spPr>
            <a:xfrm>
              <a:off x="842466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3" name="Freeform 4632">
              <a:extLst>
                <a:ext uri="{FF2B5EF4-FFF2-40B4-BE49-F238E27FC236}">
                  <a16:creationId xmlns:a16="http://schemas.microsoft.com/office/drawing/2014/main" id="{E98959F6-73D2-3A6C-ED52-E0A45D47F30C}"/>
                </a:ext>
              </a:extLst>
            </p:cNvPr>
            <p:cNvSpPr/>
            <p:nvPr/>
          </p:nvSpPr>
          <p:spPr>
            <a:xfrm>
              <a:off x="844269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4" name="Freeform 4633">
              <a:extLst>
                <a:ext uri="{FF2B5EF4-FFF2-40B4-BE49-F238E27FC236}">
                  <a16:creationId xmlns:a16="http://schemas.microsoft.com/office/drawing/2014/main" id="{4AD8771F-2E1A-31A1-F3F2-DB4207E3213C}"/>
                </a:ext>
              </a:extLst>
            </p:cNvPr>
            <p:cNvSpPr/>
            <p:nvPr/>
          </p:nvSpPr>
          <p:spPr>
            <a:xfrm>
              <a:off x="842669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5" name="Freeform 4634">
              <a:extLst>
                <a:ext uri="{FF2B5EF4-FFF2-40B4-BE49-F238E27FC236}">
                  <a16:creationId xmlns:a16="http://schemas.microsoft.com/office/drawing/2014/main" id="{5F3EE5FF-2A50-0392-0CCB-81E4CDBA635E}"/>
                </a:ext>
              </a:extLst>
            </p:cNvPr>
            <p:cNvSpPr/>
            <p:nvPr/>
          </p:nvSpPr>
          <p:spPr>
            <a:xfrm>
              <a:off x="844472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6" name="Freeform 4635">
              <a:extLst>
                <a:ext uri="{FF2B5EF4-FFF2-40B4-BE49-F238E27FC236}">
                  <a16:creationId xmlns:a16="http://schemas.microsoft.com/office/drawing/2014/main" id="{57E34B49-08A9-F0D2-B0C0-5B587AAF759D}"/>
                </a:ext>
              </a:extLst>
            </p:cNvPr>
            <p:cNvSpPr/>
            <p:nvPr/>
          </p:nvSpPr>
          <p:spPr>
            <a:xfrm>
              <a:off x="842859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7" name="Freeform 4636">
              <a:extLst>
                <a:ext uri="{FF2B5EF4-FFF2-40B4-BE49-F238E27FC236}">
                  <a16:creationId xmlns:a16="http://schemas.microsoft.com/office/drawing/2014/main" id="{89AF5761-3084-D799-C016-B0CFBE297DDB}"/>
                </a:ext>
              </a:extLst>
            </p:cNvPr>
            <p:cNvSpPr/>
            <p:nvPr/>
          </p:nvSpPr>
          <p:spPr>
            <a:xfrm>
              <a:off x="84467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8" name="Freeform 4637">
              <a:extLst>
                <a:ext uri="{FF2B5EF4-FFF2-40B4-BE49-F238E27FC236}">
                  <a16:creationId xmlns:a16="http://schemas.microsoft.com/office/drawing/2014/main" id="{EFB049F7-D20F-E049-9B7C-FE5ACE7596EA}"/>
                </a:ext>
              </a:extLst>
            </p:cNvPr>
            <p:cNvSpPr/>
            <p:nvPr/>
          </p:nvSpPr>
          <p:spPr>
            <a:xfrm>
              <a:off x="843050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29" name="Freeform 4638">
              <a:extLst>
                <a:ext uri="{FF2B5EF4-FFF2-40B4-BE49-F238E27FC236}">
                  <a16:creationId xmlns:a16="http://schemas.microsoft.com/office/drawing/2014/main" id="{2D43686B-3813-7CC4-FC7F-D42E103B1DFE}"/>
                </a:ext>
              </a:extLst>
            </p:cNvPr>
            <p:cNvSpPr/>
            <p:nvPr/>
          </p:nvSpPr>
          <p:spPr>
            <a:xfrm>
              <a:off x="84485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0" name="Freeform 4639">
              <a:extLst>
                <a:ext uri="{FF2B5EF4-FFF2-40B4-BE49-F238E27FC236}">
                  <a16:creationId xmlns:a16="http://schemas.microsoft.com/office/drawing/2014/main" id="{3260679B-3077-1AB4-7373-D7AAA0F1D216}"/>
                </a:ext>
              </a:extLst>
            </p:cNvPr>
            <p:cNvSpPr/>
            <p:nvPr/>
          </p:nvSpPr>
          <p:spPr>
            <a:xfrm>
              <a:off x="8430501"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1" name="Freeform 4640">
              <a:extLst>
                <a:ext uri="{FF2B5EF4-FFF2-40B4-BE49-F238E27FC236}">
                  <a16:creationId xmlns:a16="http://schemas.microsoft.com/office/drawing/2014/main" id="{0F92DE5E-80AA-101B-63E2-D208E5B246D4}"/>
                </a:ext>
              </a:extLst>
            </p:cNvPr>
            <p:cNvSpPr/>
            <p:nvPr/>
          </p:nvSpPr>
          <p:spPr>
            <a:xfrm>
              <a:off x="84485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2" name="Freeform 4641">
              <a:extLst>
                <a:ext uri="{FF2B5EF4-FFF2-40B4-BE49-F238E27FC236}">
                  <a16:creationId xmlns:a16="http://schemas.microsoft.com/office/drawing/2014/main" id="{2C1E9482-D09D-D319-C772-0CB113D433BC}"/>
                </a:ext>
              </a:extLst>
            </p:cNvPr>
            <p:cNvSpPr/>
            <p:nvPr/>
          </p:nvSpPr>
          <p:spPr>
            <a:xfrm>
              <a:off x="8434437"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3" name="Freeform 4642">
              <a:extLst>
                <a:ext uri="{FF2B5EF4-FFF2-40B4-BE49-F238E27FC236}">
                  <a16:creationId xmlns:a16="http://schemas.microsoft.com/office/drawing/2014/main" id="{C4FC006A-DA4E-3B53-AA24-61457B6E52A7}"/>
                </a:ext>
              </a:extLst>
            </p:cNvPr>
            <p:cNvSpPr/>
            <p:nvPr/>
          </p:nvSpPr>
          <p:spPr>
            <a:xfrm>
              <a:off x="845246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4" name="Freeform 4643">
              <a:extLst>
                <a:ext uri="{FF2B5EF4-FFF2-40B4-BE49-F238E27FC236}">
                  <a16:creationId xmlns:a16="http://schemas.microsoft.com/office/drawing/2014/main" id="{1B464C3C-BC4A-2B21-DD44-FA7DE09B159A}"/>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5" name="Freeform 4644">
              <a:extLst>
                <a:ext uri="{FF2B5EF4-FFF2-40B4-BE49-F238E27FC236}">
                  <a16:creationId xmlns:a16="http://schemas.microsoft.com/office/drawing/2014/main" id="{8523A319-1DCE-9D49-6435-EB3FC9C9515B}"/>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6" name="Freeform 4645">
              <a:extLst>
                <a:ext uri="{FF2B5EF4-FFF2-40B4-BE49-F238E27FC236}">
                  <a16:creationId xmlns:a16="http://schemas.microsoft.com/office/drawing/2014/main" id="{5030DCF2-5976-CED0-2725-D796FAE17576}"/>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7" name="Freeform 4646">
              <a:extLst>
                <a:ext uri="{FF2B5EF4-FFF2-40B4-BE49-F238E27FC236}">
                  <a16:creationId xmlns:a16="http://schemas.microsoft.com/office/drawing/2014/main" id="{17D66A10-98B1-C0CC-1093-659E8603858F}"/>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8" name="Freeform 4647">
              <a:extLst>
                <a:ext uri="{FF2B5EF4-FFF2-40B4-BE49-F238E27FC236}">
                  <a16:creationId xmlns:a16="http://schemas.microsoft.com/office/drawing/2014/main" id="{A68F53E7-7F8A-3C5D-97FA-814A74E0D90B}"/>
                </a:ext>
              </a:extLst>
            </p:cNvPr>
            <p:cNvSpPr/>
            <p:nvPr/>
          </p:nvSpPr>
          <p:spPr>
            <a:xfrm>
              <a:off x="843646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39" name="Freeform 4648">
              <a:extLst>
                <a:ext uri="{FF2B5EF4-FFF2-40B4-BE49-F238E27FC236}">
                  <a16:creationId xmlns:a16="http://schemas.microsoft.com/office/drawing/2014/main" id="{47EAD332-0800-3F9A-EEB8-8329C0F9B523}"/>
                </a:ext>
              </a:extLst>
            </p:cNvPr>
            <p:cNvSpPr/>
            <p:nvPr/>
          </p:nvSpPr>
          <p:spPr>
            <a:xfrm>
              <a:off x="845449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0" name="Freeform 4649">
              <a:extLst>
                <a:ext uri="{FF2B5EF4-FFF2-40B4-BE49-F238E27FC236}">
                  <a16:creationId xmlns:a16="http://schemas.microsoft.com/office/drawing/2014/main" id="{7F99C479-25E1-B2F5-92CA-F4623CCD887F}"/>
                </a:ext>
              </a:extLst>
            </p:cNvPr>
            <p:cNvSpPr/>
            <p:nvPr/>
          </p:nvSpPr>
          <p:spPr>
            <a:xfrm>
              <a:off x="843837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1" name="Freeform 4650">
              <a:extLst>
                <a:ext uri="{FF2B5EF4-FFF2-40B4-BE49-F238E27FC236}">
                  <a16:creationId xmlns:a16="http://schemas.microsoft.com/office/drawing/2014/main" id="{13E70AB6-F197-F8FF-2516-9C4659DCBA33}"/>
                </a:ext>
              </a:extLst>
            </p:cNvPr>
            <p:cNvSpPr/>
            <p:nvPr/>
          </p:nvSpPr>
          <p:spPr>
            <a:xfrm>
              <a:off x="845653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2" name="Freeform 4651">
              <a:extLst>
                <a:ext uri="{FF2B5EF4-FFF2-40B4-BE49-F238E27FC236}">
                  <a16:creationId xmlns:a16="http://schemas.microsoft.com/office/drawing/2014/main" id="{1DC79EEC-6FF5-0C66-DF31-DA9276362170}"/>
                </a:ext>
              </a:extLst>
            </p:cNvPr>
            <p:cNvSpPr/>
            <p:nvPr/>
          </p:nvSpPr>
          <p:spPr>
            <a:xfrm>
              <a:off x="844040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3" name="Freeform 4652">
              <a:extLst>
                <a:ext uri="{FF2B5EF4-FFF2-40B4-BE49-F238E27FC236}">
                  <a16:creationId xmlns:a16="http://schemas.microsoft.com/office/drawing/2014/main" id="{710F7EA9-F234-9424-0544-307D916BD316}"/>
                </a:ext>
              </a:extLst>
            </p:cNvPr>
            <p:cNvSpPr/>
            <p:nvPr/>
          </p:nvSpPr>
          <p:spPr>
            <a:xfrm>
              <a:off x="845843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4" name="Freeform 4653">
              <a:extLst>
                <a:ext uri="{FF2B5EF4-FFF2-40B4-BE49-F238E27FC236}">
                  <a16:creationId xmlns:a16="http://schemas.microsoft.com/office/drawing/2014/main" id="{2E98E48A-E00A-A3B3-9EA7-3304F4F1ACE5}"/>
                </a:ext>
              </a:extLst>
            </p:cNvPr>
            <p:cNvSpPr/>
            <p:nvPr/>
          </p:nvSpPr>
          <p:spPr>
            <a:xfrm>
              <a:off x="844040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5" name="Freeform 4654">
              <a:extLst>
                <a:ext uri="{FF2B5EF4-FFF2-40B4-BE49-F238E27FC236}">
                  <a16:creationId xmlns:a16="http://schemas.microsoft.com/office/drawing/2014/main" id="{2E17A95A-51BA-5345-2040-BDFB5962053E}"/>
                </a:ext>
              </a:extLst>
            </p:cNvPr>
            <p:cNvSpPr/>
            <p:nvPr/>
          </p:nvSpPr>
          <p:spPr>
            <a:xfrm>
              <a:off x="845843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6" name="Freeform 4655">
              <a:extLst>
                <a:ext uri="{FF2B5EF4-FFF2-40B4-BE49-F238E27FC236}">
                  <a16:creationId xmlns:a16="http://schemas.microsoft.com/office/drawing/2014/main" id="{23B1B5F5-645A-6574-30F4-99DEF6CC153B}"/>
                </a:ext>
              </a:extLst>
            </p:cNvPr>
            <p:cNvSpPr/>
            <p:nvPr/>
          </p:nvSpPr>
          <p:spPr>
            <a:xfrm>
              <a:off x="844230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7" name="Freeform 4656">
              <a:extLst>
                <a:ext uri="{FF2B5EF4-FFF2-40B4-BE49-F238E27FC236}">
                  <a16:creationId xmlns:a16="http://schemas.microsoft.com/office/drawing/2014/main" id="{F28C2CCC-CB37-1909-767F-8B426F5CC6FC}"/>
                </a:ext>
              </a:extLst>
            </p:cNvPr>
            <p:cNvSpPr/>
            <p:nvPr/>
          </p:nvSpPr>
          <p:spPr>
            <a:xfrm>
              <a:off x="846033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8" name="Freeform 4657">
              <a:extLst>
                <a:ext uri="{FF2B5EF4-FFF2-40B4-BE49-F238E27FC236}">
                  <a16:creationId xmlns:a16="http://schemas.microsoft.com/office/drawing/2014/main" id="{14BFD9E6-F9F6-8C92-D4B8-EDAB1D3D84BB}"/>
                </a:ext>
              </a:extLst>
            </p:cNvPr>
            <p:cNvSpPr/>
            <p:nvPr/>
          </p:nvSpPr>
          <p:spPr>
            <a:xfrm>
              <a:off x="844624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49" name="Freeform 4658">
              <a:extLst>
                <a:ext uri="{FF2B5EF4-FFF2-40B4-BE49-F238E27FC236}">
                  <a16:creationId xmlns:a16="http://schemas.microsoft.com/office/drawing/2014/main" id="{F1E7F574-8324-F117-01D5-27CA729EF740}"/>
                </a:ext>
              </a:extLst>
            </p:cNvPr>
            <p:cNvSpPr/>
            <p:nvPr/>
          </p:nvSpPr>
          <p:spPr>
            <a:xfrm>
              <a:off x="846427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0" name="Freeform 4659">
              <a:extLst>
                <a:ext uri="{FF2B5EF4-FFF2-40B4-BE49-F238E27FC236}">
                  <a16:creationId xmlns:a16="http://schemas.microsoft.com/office/drawing/2014/main" id="{17609E1F-059E-E075-C90C-17298E68D839}"/>
                </a:ext>
              </a:extLst>
            </p:cNvPr>
            <p:cNvSpPr/>
            <p:nvPr/>
          </p:nvSpPr>
          <p:spPr>
            <a:xfrm>
              <a:off x="844815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1" name="Freeform 4660">
              <a:extLst>
                <a:ext uri="{FF2B5EF4-FFF2-40B4-BE49-F238E27FC236}">
                  <a16:creationId xmlns:a16="http://schemas.microsoft.com/office/drawing/2014/main" id="{9B413DD1-16EB-7CFA-930C-F8FB592D5041}"/>
                </a:ext>
              </a:extLst>
            </p:cNvPr>
            <p:cNvSpPr/>
            <p:nvPr/>
          </p:nvSpPr>
          <p:spPr>
            <a:xfrm>
              <a:off x="846630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2" name="Freeform 4661">
              <a:extLst>
                <a:ext uri="{FF2B5EF4-FFF2-40B4-BE49-F238E27FC236}">
                  <a16:creationId xmlns:a16="http://schemas.microsoft.com/office/drawing/2014/main" id="{8F72D5EB-A81C-E77A-7325-05EDE038C3FB}"/>
                </a:ext>
              </a:extLst>
            </p:cNvPr>
            <p:cNvSpPr/>
            <p:nvPr/>
          </p:nvSpPr>
          <p:spPr>
            <a:xfrm>
              <a:off x="845018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3" name="Freeform 4662">
              <a:extLst>
                <a:ext uri="{FF2B5EF4-FFF2-40B4-BE49-F238E27FC236}">
                  <a16:creationId xmlns:a16="http://schemas.microsoft.com/office/drawing/2014/main" id="{5950761C-8ACC-93B3-C41B-3F54077A2466}"/>
                </a:ext>
              </a:extLst>
            </p:cNvPr>
            <p:cNvSpPr/>
            <p:nvPr/>
          </p:nvSpPr>
          <p:spPr>
            <a:xfrm>
              <a:off x="846821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4" name="Freeform 4663">
              <a:extLst>
                <a:ext uri="{FF2B5EF4-FFF2-40B4-BE49-F238E27FC236}">
                  <a16:creationId xmlns:a16="http://schemas.microsoft.com/office/drawing/2014/main" id="{1E491D6A-4770-8410-D9D1-BD5FB06772AC}"/>
                </a:ext>
              </a:extLst>
            </p:cNvPr>
            <p:cNvSpPr/>
            <p:nvPr/>
          </p:nvSpPr>
          <p:spPr>
            <a:xfrm>
              <a:off x="845018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5" name="Freeform 4664">
              <a:extLst>
                <a:ext uri="{FF2B5EF4-FFF2-40B4-BE49-F238E27FC236}">
                  <a16:creationId xmlns:a16="http://schemas.microsoft.com/office/drawing/2014/main" id="{578A10BE-FDB3-40F0-AEFC-765364590667}"/>
                </a:ext>
              </a:extLst>
            </p:cNvPr>
            <p:cNvSpPr/>
            <p:nvPr/>
          </p:nvSpPr>
          <p:spPr>
            <a:xfrm>
              <a:off x="846821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6" name="Freeform 4665">
              <a:extLst>
                <a:ext uri="{FF2B5EF4-FFF2-40B4-BE49-F238E27FC236}">
                  <a16:creationId xmlns:a16="http://schemas.microsoft.com/office/drawing/2014/main" id="{12A7A078-832E-EE89-C223-FDF362A582AF}"/>
                </a:ext>
              </a:extLst>
            </p:cNvPr>
            <p:cNvSpPr/>
            <p:nvPr/>
          </p:nvSpPr>
          <p:spPr>
            <a:xfrm>
              <a:off x="845221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7" name="Freeform 4666">
              <a:extLst>
                <a:ext uri="{FF2B5EF4-FFF2-40B4-BE49-F238E27FC236}">
                  <a16:creationId xmlns:a16="http://schemas.microsoft.com/office/drawing/2014/main" id="{33D1D6A0-8EA1-BA04-04D4-747B6721D56D}"/>
                </a:ext>
              </a:extLst>
            </p:cNvPr>
            <p:cNvSpPr/>
            <p:nvPr/>
          </p:nvSpPr>
          <p:spPr>
            <a:xfrm>
              <a:off x="847024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8" name="Freeform 4667">
              <a:extLst>
                <a:ext uri="{FF2B5EF4-FFF2-40B4-BE49-F238E27FC236}">
                  <a16:creationId xmlns:a16="http://schemas.microsoft.com/office/drawing/2014/main" id="{D29117F8-FEE2-E4CF-1E65-914DAFC76FE5}"/>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59" name="Freeform 4668">
              <a:extLst>
                <a:ext uri="{FF2B5EF4-FFF2-40B4-BE49-F238E27FC236}">
                  <a16:creationId xmlns:a16="http://schemas.microsoft.com/office/drawing/2014/main" id="{6DAE9EE4-E6FB-0175-F11A-7C86F0176519}"/>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0" name="Freeform 4669">
              <a:extLst>
                <a:ext uri="{FF2B5EF4-FFF2-40B4-BE49-F238E27FC236}">
                  <a16:creationId xmlns:a16="http://schemas.microsoft.com/office/drawing/2014/main" id="{EA082458-C7E7-F172-1484-026E0CD31BD7}"/>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1" name="Freeform 4670">
              <a:extLst>
                <a:ext uri="{FF2B5EF4-FFF2-40B4-BE49-F238E27FC236}">
                  <a16:creationId xmlns:a16="http://schemas.microsoft.com/office/drawing/2014/main" id="{65712019-BC6E-C27A-54D0-223060EDC9D0}"/>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2" name="Freeform 4671">
              <a:extLst>
                <a:ext uri="{FF2B5EF4-FFF2-40B4-BE49-F238E27FC236}">
                  <a16:creationId xmlns:a16="http://schemas.microsoft.com/office/drawing/2014/main" id="{8116D57E-4881-F2AB-B861-96ED2B0B9457}"/>
                </a:ext>
              </a:extLst>
            </p:cNvPr>
            <p:cNvSpPr/>
            <p:nvPr/>
          </p:nvSpPr>
          <p:spPr>
            <a:xfrm>
              <a:off x="845602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3" name="Freeform 4672">
              <a:extLst>
                <a:ext uri="{FF2B5EF4-FFF2-40B4-BE49-F238E27FC236}">
                  <a16:creationId xmlns:a16="http://schemas.microsoft.com/office/drawing/2014/main" id="{8338E03D-866E-8498-971B-4911B65B9E0B}"/>
                </a:ext>
              </a:extLst>
            </p:cNvPr>
            <p:cNvSpPr/>
            <p:nvPr/>
          </p:nvSpPr>
          <p:spPr>
            <a:xfrm>
              <a:off x="847405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4" name="Freeform 4673">
              <a:extLst>
                <a:ext uri="{FF2B5EF4-FFF2-40B4-BE49-F238E27FC236}">
                  <a16:creationId xmlns:a16="http://schemas.microsoft.com/office/drawing/2014/main" id="{864374A1-B7E3-7C38-5D13-4A602E531031}"/>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5" name="Freeform 4674">
              <a:extLst>
                <a:ext uri="{FF2B5EF4-FFF2-40B4-BE49-F238E27FC236}">
                  <a16:creationId xmlns:a16="http://schemas.microsoft.com/office/drawing/2014/main" id="{D8498042-546C-7B94-63F6-9E2EBC83AF7A}"/>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6" name="Freeform 4675">
              <a:extLst>
                <a:ext uri="{FF2B5EF4-FFF2-40B4-BE49-F238E27FC236}">
                  <a16:creationId xmlns:a16="http://schemas.microsoft.com/office/drawing/2014/main" id="{06B116EC-E55E-DA63-A685-42BBA8340A15}"/>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7" name="Freeform 4676">
              <a:extLst>
                <a:ext uri="{FF2B5EF4-FFF2-40B4-BE49-F238E27FC236}">
                  <a16:creationId xmlns:a16="http://schemas.microsoft.com/office/drawing/2014/main" id="{A6A1C2B6-7082-5350-0FD6-10E946714076}"/>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8" name="Freeform 4677">
              <a:extLst>
                <a:ext uri="{FF2B5EF4-FFF2-40B4-BE49-F238E27FC236}">
                  <a16:creationId xmlns:a16="http://schemas.microsoft.com/office/drawing/2014/main" id="{1BE2AE53-A10C-7103-2AD5-7B1ABD8C9F94}"/>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69" name="Freeform 4678">
              <a:extLst>
                <a:ext uri="{FF2B5EF4-FFF2-40B4-BE49-F238E27FC236}">
                  <a16:creationId xmlns:a16="http://schemas.microsoft.com/office/drawing/2014/main" id="{552AC2DB-0160-1E70-29C6-4CDA2C227179}"/>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0" name="Freeform 4679">
              <a:extLst>
                <a:ext uri="{FF2B5EF4-FFF2-40B4-BE49-F238E27FC236}">
                  <a16:creationId xmlns:a16="http://schemas.microsoft.com/office/drawing/2014/main" id="{2CAAE0A4-B324-B0A4-B6E3-F68416D57E02}"/>
                </a:ext>
              </a:extLst>
            </p:cNvPr>
            <p:cNvSpPr/>
            <p:nvPr/>
          </p:nvSpPr>
          <p:spPr>
            <a:xfrm>
              <a:off x="8459958"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1" name="Freeform 4680">
              <a:extLst>
                <a:ext uri="{FF2B5EF4-FFF2-40B4-BE49-F238E27FC236}">
                  <a16:creationId xmlns:a16="http://schemas.microsoft.com/office/drawing/2014/main" id="{75E30ACD-2E82-2D71-4BA8-E0EBA078666D}"/>
                </a:ext>
              </a:extLst>
            </p:cNvPr>
            <p:cNvSpPr/>
            <p:nvPr/>
          </p:nvSpPr>
          <p:spPr>
            <a:xfrm>
              <a:off x="8477987"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2" name="Freeform 4681">
              <a:extLst>
                <a:ext uri="{FF2B5EF4-FFF2-40B4-BE49-F238E27FC236}">
                  <a16:creationId xmlns:a16="http://schemas.microsoft.com/office/drawing/2014/main" id="{46840051-A9B9-91AE-0DE7-A47888F3C14C}"/>
                </a:ext>
              </a:extLst>
            </p:cNvPr>
            <p:cNvSpPr/>
            <p:nvPr/>
          </p:nvSpPr>
          <p:spPr>
            <a:xfrm>
              <a:off x="84659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3" name="Freeform 4682">
              <a:extLst>
                <a:ext uri="{FF2B5EF4-FFF2-40B4-BE49-F238E27FC236}">
                  <a16:creationId xmlns:a16="http://schemas.microsoft.com/office/drawing/2014/main" id="{26F974A2-59EB-973D-9B92-A5CA5EB9E3CB}"/>
                </a:ext>
              </a:extLst>
            </p:cNvPr>
            <p:cNvSpPr/>
            <p:nvPr/>
          </p:nvSpPr>
          <p:spPr>
            <a:xfrm>
              <a:off x="848395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4" name="Freeform 4683">
              <a:extLst>
                <a:ext uri="{FF2B5EF4-FFF2-40B4-BE49-F238E27FC236}">
                  <a16:creationId xmlns:a16="http://schemas.microsoft.com/office/drawing/2014/main" id="{E57B2A6D-DB24-0580-8A84-2093BD1F9627}"/>
                </a:ext>
              </a:extLst>
            </p:cNvPr>
            <p:cNvSpPr/>
            <p:nvPr/>
          </p:nvSpPr>
          <p:spPr>
            <a:xfrm>
              <a:off x="846592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5" name="Freeform 4684">
              <a:extLst>
                <a:ext uri="{FF2B5EF4-FFF2-40B4-BE49-F238E27FC236}">
                  <a16:creationId xmlns:a16="http://schemas.microsoft.com/office/drawing/2014/main" id="{5D94ACFA-9542-0E9A-E218-B816B47B798E}"/>
                </a:ext>
              </a:extLst>
            </p:cNvPr>
            <p:cNvSpPr/>
            <p:nvPr/>
          </p:nvSpPr>
          <p:spPr>
            <a:xfrm>
              <a:off x="848395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6" name="Freeform 4685">
              <a:extLst>
                <a:ext uri="{FF2B5EF4-FFF2-40B4-BE49-F238E27FC236}">
                  <a16:creationId xmlns:a16="http://schemas.microsoft.com/office/drawing/2014/main" id="{DF17C107-D287-9509-59A2-04AF17FC2F71}"/>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7" name="Freeform 4686">
              <a:extLst>
                <a:ext uri="{FF2B5EF4-FFF2-40B4-BE49-F238E27FC236}">
                  <a16:creationId xmlns:a16="http://schemas.microsoft.com/office/drawing/2014/main" id="{0424EB1D-7B12-21F7-1EC2-2A9231FE3754}"/>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8" name="Freeform 4687">
              <a:extLst>
                <a:ext uri="{FF2B5EF4-FFF2-40B4-BE49-F238E27FC236}">
                  <a16:creationId xmlns:a16="http://schemas.microsoft.com/office/drawing/2014/main" id="{55CFFF9E-8DCE-4BDC-7EBE-277DD1DAA171}"/>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79" name="Freeform 4688">
              <a:extLst>
                <a:ext uri="{FF2B5EF4-FFF2-40B4-BE49-F238E27FC236}">
                  <a16:creationId xmlns:a16="http://schemas.microsoft.com/office/drawing/2014/main" id="{7C7F4984-D275-15C5-72E8-417A758A1412}"/>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0" name="Freeform 4689">
              <a:extLst>
                <a:ext uri="{FF2B5EF4-FFF2-40B4-BE49-F238E27FC236}">
                  <a16:creationId xmlns:a16="http://schemas.microsoft.com/office/drawing/2014/main" id="{B3952167-4A60-309B-B51D-43AF1D9AD48A}"/>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1" name="Freeform 4690">
              <a:extLst>
                <a:ext uri="{FF2B5EF4-FFF2-40B4-BE49-F238E27FC236}">
                  <a16:creationId xmlns:a16="http://schemas.microsoft.com/office/drawing/2014/main" id="{85556EAB-B6B9-B4CC-FDF8-E2D53956CBB2}"/>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2" name="Freeform 4691">
              <a:extLst>
                <a:ext uri="{FF2B5EF4-FFF2-40B4-BE49-F238E27FC236}">
                  <a16:creationId xmlns:a16="http://schemas.microsoft.com/office/drawing/2014/main" id="{D98D8348-95DE-044B-6E6F-E2D51F3D5629}"/>
                </a:ext>
              </a:extLst>
            </p:cNvPr>
            <p:cNvSpPr/>
            <p:nvPr/>
          </p:nvSpPr>
          <p:spPr>
            <a:xfrm>
              <a:off x="8471766"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3" name="Freeform 4692">
              <a:extLst>
                <a:ext uri="{FF2B5EF4-FFF2-40B4-BE49-F238E27FC236}">
                  <a16:creationId xmlns:a16="http://schemas.microsoft.com/office/drawing/2014/main" id="{876F2043-89F5-AF58-6A6A-75C5DC811431}"/>
                </a:ext>
              </a:extLst>
            </p:cNvPr>
            <p:cNvSpPr/>
            <p:nvPr/>
          </p:nvSpPr>
          <p:spPr>
            <a:xfrm>
              <a:off x="848979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4" name="Freeform 4693">
              <a:extLst>
                <a:ext uri="{FF2B5EF4-FFF2-40B4-BE49-F238E27FC236}">
                  <a16:creationId xmlns:a16="http://schemas.microsoft.com/office/drawing/2014/main" id="{DDF42D97-883C-38EA-DDA1-FBE020ADD66A}"/>
                </a:ext>
              </a:extLst>
            </p:cNvPr>
            <p:cNvSpPr/>
            <p:nvPr/>
          </p:nvSpPr>
          <p:spPr>
            <a:xfrm>
              <a:off x="847367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5" name="Freeform 4694">
              <a:extLst>
                <a:ext uri="{FF2B5EF4-FFF2-40B4-BE49-F238E27FC236}">
                  <a16:creationId xmlns:a16="http://schemas.microsoft.com/office/drawing/2014/main" id="{93B89E51-D8F9-0D46-8315-B0D8C940B2E8}"/>
                </a:ext>
              </a:extLst>
            </p:cNvPr>
            <p:cNvSpPr/>
            <p:nvPr/>
          </p:nvSpPr>
          <p:spPr>
            <a:xfrm>
              <a:off x="84917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6" name="Freeform 4695">
              <a:extLst>
                <a:ext uri="{FF2B5EF4-FFF2-40B4-BE49-F238E27FC236}">
                  <a16:creationId xmlns:a16="http://schemas.microsoft.com/office/drawing/2014/main" id="{2EF7FDB1-46AA-3BE8-13C7-DB4FC16F00B7}"/>
                </a:ext>
              </a:extLst>
            </p:cNvPr>
            <p:cNvSpPr/>
            <p:nvPr/>
          </p:nvSpPr>
          <p:spPr>
            <a:xfrm>
              <a:off x="8473670"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7" name="Freeform 4696">
              <a:extLst>
                <a:ext uri="{FF2B5EF4-FFF2-40B4-BE49-F238E27FC236}">
                  <a16:creationId xmlns:a16="http://schemas.microsoft.com/office/drawing/2014/main" id="{7A373D3B-A089-059A-9E6F-1210C35F499B}"/>
                </a:ext>
              </a:extLst>
            </p:cNvPr>
            <p:cNvSpPr/>
            <p:nvPr/>
          </p:nvSpPr>
          <p:spPr>
            <a:xfrm>
              <a:off x="8491700"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8" name="Freeform 4697">
              <a:extLst>
                <a:ext uri="{FF2B5EF4-FFF2-40B4-BE49-F238E27FC236}">
                  <a16:creationId xmlns:a16="http://schemas.microsoft.com/office/drawing/2014/main" id="{0DEA9437-67A3-EDA1-7BBB-8FCB4AB09911}"/>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89" name="Freeform 4698">
              <a:extLst>
                <a:ext uri="{FF2B5EF4-FFF2-40B4-BE49-F238E27FC236}">
                  <a16:creationId xmlns:a16="http://schemas.microsoft.com/office/drawing/2014/main" id="{753F4697-2D84-BA53-2A70-79995D293E32}"/>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0" name="Freeform 4699">
              <a:extLst>
                <a:ext uri="{FF2B5EF4-FFF2-40B4-BE49-F238E27FC236}">
                  <a16:creationId xmlns:a16="http://schemas.microsoft.com/office/drawing/2014/main" id="{CBE7D022-A6CA-2940-651D-4391C19D565C}"/>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1" name="Freeform 4700">
              <a:extLst>
                <a:ext uri="{FF2B5EF4-FFF2-40B4-BE49-F238E27FC236}">
                  <a16:creationId xmlns:a16="http://schemas.microsoft.com/office/drawing/2014/main" id="{4FFC2DAF-47CD-0DC3-8B51-C13033E44E68}"/>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2" name="Freeform 4701">
              <a:extLst>
                <a:ext uri="{FF2B5EF4-FFF2-40B4-BE49-F238E27FC236}">
                  <a16:creationId xmlns:a16="http://schemas.microsoft.com/office/drawing/2014/main" id="{5FC7BFB1-B8E3-B133-4C1A-F7A36C0846C8}"/>
                </a:ext>
              </a:extLst>
            </p:cNvPr>
            <p:cNvSpPr/>
            <p:nvPr/>
          </p:nvSpPr>
          <p:spPr>
            <a:xfrm>
              <a:off x="8475702"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3" name="Freeform 4702">
              <a:extLst>
                <a:ext uri="{FF2B5EF4-FFF2-40B4-BE49-F238E27FC236}">
                  <a16:creationId xmlns:a16="http://schemas.microsoft.com/office/drawing/2014/main" id="{58C69E6F-B106-13C4-BDD1-BFDE1556A1EE}"/>
                </a:ext>
              </a:extLst>
            </p:cNvPr>
            <p:cNvSpPr/>
            <p:nvPr/>
          </p:nvSpPr>
          <p:spPr>
            <a:xfrm>
              <a:off x="849373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4" name="Freeform 4703">
              <a:extLst>
                <a:ext uri="{FF2B5EF4-FFF2-40B4-BE49-F238E27FC236}">
                  <a16:creationId xmlns:a16="http://schemas.microsoft.com/office/drawing/2014/main" id="{38F9C70C-D324-9FD8-4214-83ED796D7140}"/>
                </a:ext>
              </a:extLst>
            </p:cNvPr>
            <p:cNvSpPr/>
            <p:nvPr/>
          </p:nvSpPr>
          <p:spPr>
            <a:xfrm>
              <a:off x="848738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5" name="Freeform 4704">
              <a:extLst>
                <a:ext uri="{FF2B5EF4-FFF2-40B4-BE49-F238E27FC236}">
                  <a16:creationId xmlns:a16="http://schemas.microsoft.com/office/drawing/2014/main" id="{62C75996-7344-5468-55EB-E20C07037039}"/>
                </a:ext>
              </a:extLst>
            </p:cNvPr>
            <p:cNvSpPr/>
            <p:nvPr/>
          </p:nvSpPr>
          <p:spPr>
            <a:xfrm>
              <a:off x="85054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6" name="Freeform 4705">
              <a:extLst>
                <a:ext uri="{FF2B5EF4-FFF2-40B4-BE49-F238E27FC236}">
                  <a16:creationId xmlns:a16="http://schemas.microsoft.com/office/drawing/2014/main" id="{CEAEF9BA-6954-C7B9-E700-AB0EE635BDCB}"/>
                </a:ext>
              </a:extLst>
            </p:cNvPr>
            <p:cNvSpPr/>
            <p:nvPr/>
          </p:nvSpPr>
          <p:spPr>
            <a:xfrm>
              <a:off x="848738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7" name="Freeform 4706">
              <a:extLst>
                <a:ext uri="{FF2B5EF4-FFF2-40B4-BE49-F238E27FC236}">
                  <a16:creationId xmlns:a16="http://schemas.microsoft.com/office/drawing/2014/main" id="{F6DC7F47-0D4F-E5EC-FA08-1B10655BDB03}"/>
                </a:ext>
              </a:extLst>
            </p:cNvPr>
            <p:cNvSpPr/>
            <p:nvPr/>
          </p:nvSpPr>
          <p:spPr>
            <a:xfrm>
              <a:off x="850541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8" name="Freeform 4707">
              <a:extLst>
                <a:ext uri="{FF2B5EF4-FFF2-40B4-BE49-F238E27FC236}">
                  <a16:creationId xmlns:a16="http://schemas.microsoft.com/office/drawing/2014/main" id="{DDE9239A-A560-9E1C-CC78-3027337E9233}"/>
                </a:ext>
              </a:extLst>
            </p:cNvPr>
            <p:cNvSpPr/>
            <p:nvPr/>
          </p:nvSpPr>
          <p:spPr>
            <a:xfrm>
              <a:off x="849131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199" name="Freeform 4708">
              <a:extLst>
                <a:ext uri="{FF2B5EF4-FFF2-40B4-BE49-F238E27FC236}">
                  <a16:creationId xmlns:a16="http://schemas.microsoft.com/office/drawing/2014/main" id="{D557714A-22D2-506F-BCFE-F0206B5EE440}"/>
                </a:ext>
              </a:extLst>
            </p:cNvPr>
            <p:cNvSpPr/>
            <p:nvPr/>
          </p:nvSpPr>
          <p:spPr>
            <a:xfrm>
              <a:off x="85093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0" name="Freeform 4709">
              <a:extLst>
                <a:ext uri="{FF2B5EF4-FFF2-40B4-BE49-F238E27FC236}">
                  <a16:creationId xmlns:a16="http://schemas.microsoft.com/office/drawing/2014/main" id="{375863A7-EC7F-9132-556B-31C735032A14}"/>
                </a:ext>
              </a:extLst>
            </p:cNvPr>
            <p:cNvSpPr/>
            <p:nvPr/>
          </p:nvSpPr>
          <p:spPr>
            <a:xfrm>
              <a:off x="8491319"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1" name="Freeform 4710">
              <a:extLst>
                <a:ext uri="{FF2B5EF4-FFF2-40B4-BE49-F238E27FC236}">
                  <a16:creationId xmlns:a16="http://schemas.microsoft.com/office/drawing/2014/main" id="{80CAB9B2-3CCC-C2B0-BBFD-2BFD963404BF}"/>
                </a:ext>
              </a:extLst>
            </p:cNvPr>
            <p:cNvSpPr/>
            <p:nvPr/>
          </p:nvSpPr>
          <p:spPr>
            <a:xfrm>
              <a:off x="850934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2" name="Freeform 4711">
              <a:extLst>
                <a:ext uri="{FF2B5EF4-FFF2-40B4-BE49-F238E27FC236}">
                  <a16:creationId xmlns:a16="http://schemas.microsoft.com/office/drawing/2014/main" id="{810264D0-8954-98F4-834E-E92618EEE719}"/>
                </a:ext>
              </a:extLst>
            </p:cNvPr>
            <p:cNvSpPr/>
            <p:nvPr/>
          </p:nvSpPr>
          <p:spPr>
            <a:xfrm>
              <a:off x="8493223"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3" name="Freeform 4712">
              <a:extLst>
                <a:ext uri="{FF2B5EF4-FFF2-40B4-BE49-F238E27FC236}">
                  <a16:creationId xmlns:a16="http://schemas.microsoft.com/office/drawing/2014/main" id="{4F8BFBDB-FBD5-B51F-DB6E-12BDE6068438}"/>
                </a:ext>
              </a:extLst>
            </p:cNvPr>
            <p:cNvSpPr/>
            <p:nvPr/>
          </p:nvSpPr>
          <p:spPr>
            <a:xfrm>
              <a:off x="851125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4" name="Freeform 4713">
              <a:extLst>
                <a:ext uri="{FF2B5EF4-FFF2-40B4-BE49-F238E27FC236}">
                  <a16:creationId xmlns:a16="http://schemas.microsoft.com/office/drawing/2014/main" id="{0A6C0443-BF50-5617-40E3-EB068B292287}"/>
                </a:ext>
              </a:extLst>
            </p:cNvPr>
            <p:cNvSpPr/>
            <p:nvPr/>
          </p:nvSpPr>
          <p:spPr>
            <a:xfrm>
              <a:off x="849525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5" name="Freeform 4714">
              <a:extLst>
                <a:ext uri="{FF2B5EF4-FFF2-40B4-BE49-F238E27FC236}">
                  <a16:creationId xmlns:a16="http://schemas.microsoft.com/office/drawing/2014/main" id="{90D27051-8257-12F7-DBEF-D763E19DF0DA}"/>
                </a:ext>
              </a:extLst>
            </p:cNvPr>
            <p:cNvSpPr/>
            <p:nvPr/>
          </p:nvSpPr>
          <p:spPr>
            <a:xfrm>
              <a:off x="851328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6" name="Freeform 4715">
              <a:extLst>
                <a:ext uri="{FF2B5EF4-FFF2-40B4-BE49-F238E27FC236}">
                  <a16:creationId xmlns:a16="http://schemas.microsoft.com/office/drawing/2014/main" id="{6D46F7B0-EF3D-7D71-2486-3A05B4EBC1CD}"/>
                </a:ext>
              </a:extLst>
            </p:cNvPr>
            <p:cNvSpPr/>
            <p:nvPr/>
          </p:nvSpPr>
          <p:spPr>
            <a:xfrm>
              <a:off x="8497159"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7" name="Freeform 4716">
              <a:extLst>
                <a:ext uri="{FF2B5EF4-FFF2-40B4-BE49-F238E27FC236}">
                  <a16:creationId xmlns:a16="http://schemas.microsoft.com/office/drawing/2014/main" id="{CE868A5C-3A5E-8322-AE92-591FB2D0CA9C}"/>
                </a:ext>
              </a:extLst>
            </p:cNvPr>
            <p:cNvSpPr/>
            <p:nvPr/>
          </p:nvSpPr>
          <p:spPr>
            <a:xfrm>
              <a:off x="8515316"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8" name="Freeform 4717">
              <a:extLst>
                <a:ext uri="{FF2B5EF4-FFF2-40B4-BE49-F238E27FC236}">
                  <a16:creationId xmlns:a16="http://schemas.microsoft.com/office/drawing/2014/main" id="{E8C23DC7-9965-96F7-C3D2-37CA5C75150C}"/>
                </a:ext>
              </a:extLst>
            </p:cNvPr>
            <p:cNvSpPr/>
            <p:nvPr/>
          </p:nvSpPr>
          <p:spPr>
            <a:xfrm>
              <a:off x="850109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09" name="Freeform 4718">
              <a:extLst>
                <a:ext uri="{FF2B5EF4-FFF2-40B4-BE49-F238E27FC236}">
                  <a16:creationId xmlns:a16="http://schemas.microsoft.com/office/drawing/2014/main" id="{2CDF48C6-92A5-130D-8E03-71E053E5D991}"/>
                </a:ext>
              </a:extLst>
            </p:cNvPr>
            <p:cNvSpPr/>
            <p:nvPr/>
          </p:nvSpPr>
          <p:spPr>
            <a:xfrm>
              <a:off x="851925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0" name="Freeform 4719">
              <a:extLst>
                <a:ext uri="{FF2B5EF4-FFF2-40B4-BE49-F238E27FC236}">
                  <a16:creationId xmlns:a16="http://schemas.microsoft.com/office/drawing/2014/main" id="{336AB071-0B2E-9F5C-4FB3-E09FA5F3F230}"/>
                </a:ext>
              </a:extLst>
            </p:cNvPr>
            <p:cNvSpPr/>
            <p:nvPr/>
          </p:nvSpPr>
          <p:spPr>
            <a:xfrm>
              <a:off x="850503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1" name="Freeform 4720">
              <a:extLst>
                <a:ext uri="{FF2B5EF4-FFF2-40B4-BE49-F238E27FC236}">
                  <a16:creationId xmlns:a16="http://schemas.microsoft.com/office/drawing/2014/main" id="{53229307-0EFA-2BCF-F212-183DE465934C}"/>
                </a:ext>
              </a:extLst>
            </p:cNvPr>
            <p:cNvSpPr/>
            <p:nvPr/>
          </p:nvSpPr>
          <p:spPr>
            <a:xfrm>
              <a:off x="85230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2" name="Freeform 4721">
              <a:extLst>
                <a:ext uri="{FF2B5EF4-FFF2-40B4-BE49-F238E27FC236}">
                  <a16:creationId xmlns:a16="http://schemas.microsoft.com/office/drawing/2014/main" id="{BF406B7A-4851-E79E-7DDC-24487CD95567}"/>
                </a:ext>
              </a:extLst>
            </p:cNvPr>
            <p:cNvSpPr/>
            <p:nvPr/>
          </p:nvSpPr>
          <p:spPr>
            <a:xfrm>
              <a:off x="850503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3" name="Freeform 4722">
              <a:extLst>
                <a:ext uri="{FF2B5EF4-FFF2-40B4-BE49-F238E27FC236}">
                  <a16:creationId xmlns:a16="http://schemas.microsoft.com/office/drawing/2014/main" id="{642D5E57-CB00-0578-4E68-A83350819F92}"/>
                </a:ext>
              </a:extLst>
            </p:cNvPr>
            <p:cNvSpPr/>
            <p:nvPr/>
          </p:nvSpPr>
          <p:spPr>
            <a:xfrm>
              <a:off x="852306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4" name="Freeform 4723">
              <a:extLst>
                <a:ext uri="{FF2B5EF4-FFF2-40B4-BE49-F238E27FC236}">
                  <a16:creationId xmlns:a16="http://schemas.microsoft.com/office/drawing/2014/main" id="{9BFA390E-8FB3-A901-7834-08D25E919E1D}"/>
                </a:ext>
              </a:extLst>
            </p:cNvPr>
            <p:cNvSpPr/>
            <p:nvPr/>
          </p:nvSpPr>
          <p:spPr>
            <a:xfrm>
              <a:off x="850693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5" name="Freeform 4724">
              <a:extLst>
                <a:ext uri="{FF2B5EF4-FFF2-40B4-BE49-F238E27FC236}">
                  <a16:creationId xmlns:a16="http://schemas.microsoft.com/office/drawing/2014/main" id="{02F19E0F-94E4-9C6A-C4BB-8F00E5E1ADFF}"/>
                </a:ext>
              </a:extLst>
            </p:cNvPr>
            <p:cNvSpPr/>
            <p:nvPr/>
          </p:nvSpPr>
          <p:spPr>
            <a:xfrm>
              <a:off x="85250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6" name="Freeform 4725">
              <a:extLst>
                <a:ext uri="{FF2B5EF4-FFF2-40B4-BE49-F238E27FC236}">
                  <a16:creationId xmlns:a16="http://schemas.microsoft.com/office/drawing/2014/main" id="{50808BE5-2FF1-15E0-0F4D-CCDED8DE1698}"/>
                </a:ext>
              </a:extLst>
            </p:cNvPr>
            <p:cNvSpPr/>
            <p:nvPr/>
          </p:nvSpPr>
          <p:spPr>
            <a:xfrm>
              <a:off x="850693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7" name="Freeform 4726">
              <a:extLst>
                <a:ext uri="{FF2B5EF4-FFF2-40B4-BE49-F238E27FC236}">
                  <a16:creationId xmlns:a16="http://schemas.microsoft.com/office/drawing/2014/main" id="{FE9B057B-FC84-5DDC-78C0-8AD54F78D6BE}"/>
                </a:ext>
              </a:extLst>
            </p:cNvPr>
            <p:cNvSpPr/>
            <p:nvPr/>
          </p:nvSpPr>
          <p:spPr>
            <a:xfrm>
              <a:off x="8525092"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8" name="Freeform 4727">
              <a:extLst>
                <a:ext uri="{FF2B5EF4-FFF2-40B4-BE49-F238E27FC236}">
                  <a16:creationId xmlns:a16="http://schemas.microsoft.com/office/drawing/2014/main" id="{625B773B-00F8-8642-2738-406B4284EEFB}"/>
                </a:ext>
              </a:extLst>
            </p:cNvPr>
            <p:cNvSpPr/>
            <p:nvPr/>
          </p:nvSpPr>
          <p:spPr>
            <a:xfrm>
              <a:off x="85108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19" name="Freeform 4728">
              <a:extLst>
                <a:ext uri="{FF2B5EF4-FFF2-40B4-BE49-F238E27FC236}">
                  <a16:creationId xmlns:a16="http://schemas.microsoft.com/office/drawing/2014/main" id="{E634FBF3-5637-CDB9-171B-BF34D92D62AE}"/>
                </a:ext>
              </a:extLst>
            </p:cNvPr>
            <p:cNvSpPr/>
            <p:nvPr/>
          </p:nvSpPr>
          <p:spPr>
            <a:xfrm>
              <a:off x="852902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0" name="Freeform 4729">
              <a:extLst>
                <a:ext uri="{FF2B5EF4-FFF2-40B4-BE49-F238E27FC236}">
                  <a16:creationId xmlns:a16="http://schemas.microsoft.com/office/drawing/2014/main" id="{407EDAF5-EF4E-D7BB-FEAD-86A9358117B5}"/>
                </a:ext>
              </a:extLst>
            </p:cNvPr>
            <p:cNvSpPr/>
            <p:nvPr/>
          </p:nvSpPr>
          <p:spPr>
            <a:xfrm>
              <a:off x="851087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1" name="Freeform 4730">
              <a:extLst>
                <a:ext uri="{FF2B5EF4-FFF2-40B4-BE49-F238E27FC236}">
                  <a16:creationId xmlns:a16="http://schemas.microsoft.com/office/drawing/2014/main" id="{7AE4793A-7077-3B72-86D4-CF311C288B86}"/>
                </a:ext>
              </a:extLst>
            </p:cNvPr>
            <p:cNvSpPr/>
            <p:nvPr/>
          </p:nvSpPr>
          <p:spPr>
            <a:xfrm>
              <a:off x="8529028"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2" name="Freeform 4731">
              <a:extLst>
                <a:ext uri="{FF2B5EF4-FFF2-40B4-BE49-F238E27FC236}">
                  <a16:creationId xmlns:a16="http://schemas.microsoft.com/office/drawing/2014/main" id="{B127BCDF-8476-A557-EFDA-F6E11D2C6801}"/>
                </a:ext>
              </a:extLst>
            </p:cNvPr>
            <p:cNvSpPr/>
            <p:nvPr/>
          </p:nvSpPr>
          <p:spPr>
            <a:xfrm>
              <a:off x="8512903"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3" name="Freeform 4732">
              <a:extLst>
                <a:ext uri="{FF2B5EF4-FFF2-40B4-BE49-F238E27FC236}">
                  <a16:creationId xmlns:a16="http://schemas.microsoft.com/office/drawing/2014/main" id="{2EC866DD-460E-E201-8102-59E419F5ADD4}"/>
                </a:ext>
              </a:extLst>
            </p:cNvPr>
            <p:cNvSpPr/>
            <p:nvPr/>
          </p:nvSpPr>
          <p:spPr>
            <a:xfrm>
              <a:off x="853093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4" name="Freeform 4733">
              <a:extLst>
                <a:ext uri="{FF2B5EF4-FFF2-40B4-BE49-F238E27FC236}">
                  <a16:creationId xmlns:a16="http://schemas.microsoft.com/office/drawing/2014/main" id="{93048290-F60F-E05D-7B9C-39B52B7602D7}"/>
                </a:ext>
              </a:extLst>
            </p:cNvPr>
            <p:cNvSpPr/>
            <p:nvPr/>
          </p:nvSpPr>
          <p:spPr>
            <a:xfrm>
              <a:off x="8514935"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5" name="Freeform 4734">
              <a:extLst>
                <a:ext uri="{FF2B5EF4-FFF2-40B4-BE49-F238E27FC236}">
                  <a16:creationId xmlns:a16="http://schemas.microsoft.com/office/drawing/2014/main" id="{1C03A258-7103-32CE-CEC2-0A6FA5B6960A}"/>
                </a:ext>
              </a:extLst>
            </p:cNvPr>
            <p:cNvSpPr/>
            <p:nvPr/>
          </p:nvSpPr>
          <p:spPr>
            <a:xfrm>
              <a:off x="8532964"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6" name="Freeform 4735">
              <a:extLst>
                <a:ext uri="{FF2B5EF4-FFF2-40B4-BE49-F238E27FC236}">
                  <a16:creationId xmlns:a16="http://schemas.microsoft.com/office/drawing/2014/main" id="{17C3B7D9-616E-2FE6-7296-8CC5C7CB4CF5}"/>
                </a:ext>
              </a:extLst>
            </p:cNvPr>
            <p:cNvSpPr/>
            <p:nvPr/>
          </p:nvSpPr>
          <p:spPr>
            <a:xfrm>
              <a:off x="8516712"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7" name="Freeform 4736">
              <a:extLst>
                <a:ext uri="{FF2B5EF4-FFF2-40B4-BE49-F238E27FC236}">
                  <a16:creationId xmlns:a16="http://schemas.microsoft.com/office/drawing/2014/main" id="{0D886C52-6720-D1A2-DC47-671E37A37C93}"/>
                </a:ext>
              </a:extLst>
            </p:cNvPr>
            <p:cNvSpPr/>
            <p:nvPr/>
          </p:nvSpPr>
          <p:spPr>
            <a:xfrm>
              <a:off x="853486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8" name="Freeform 4737">
              <a:extLst>
                <a:ext uri="{FF2B5EF4-FFF2-40B4-BE49-F238E27FC236}">
                  <a16:creationId xmlns:a16="http://schemas.microsoft.com/office/drawing/2014/main" id="{6B180E39-93F1-7725-51E5-D86A92364380}"/>
                </a:ext>
              </a:extLst>
            </p:cNvPr>
            <p:cNvSpPr/>
            <p:nvPr/>
          </p:nvSpPr>
          <p:spPr>
            <a:xfrm>
              <a:off x="85187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29" name="Freeform 4738">
              <a:extLst>
                <a:ext uri="{FF2B5EF4-FFF2-40B4-BE49-F238E27FC236}">
                  <a16:creationId xmlns:a16="http://schemas.microsoft.com/office/drawing/2014/main" id="{34E8F55D-B5D9-E59E-6CFD-536FFCEF7674}"/>
                </a:ext>
              </a:extLst>
            </p:cNvPr>
            <p:cNvSpPr/>
            <p:nvPr/>
          </p:nvSpPr>
          <p:spPr>
            <a:xfrm>
              <a:off x="85367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0" name="Freeform 4739">
              <a:extLst>
                <a:ext uri="{FF2B5EF4-FFF2-40B4-BE49-F238E27FC236}">
                  <a16:creationId xmlns:a16="http://schemas.microsoft.com/office/drawing/2014/main" id="{0A88F771-35F6-6249-8348-DCCEA43F3807}"/>
                </a:ext>
              </a:extLst>
            </p:cNvPr>
            <p:cNvSpPr/>
            <p:nvPr/>
          </p:nvSpPr>
          <p:spPr>
            <a:xfrm>
              <a:off x="8518744"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1" name="Freeform 4740">
              <a:extLst>
                <a:ext uri="{FF2B5EF4-FFF2-40B4-BE49-F238E27FC236}">
                  <a16:creationId xmlns:a16="http://schemas.microsoft.com/office/drawing/2014/main" id="{BBDE7149-5DF8-1718-A4D9-B5292661D582}"/>
                </a:ext>
              </a:extLst>
            </p:cNvPr>
            <p:cNvSpPr/>
            <p:nvPr/>
          </p:nvSpPr>
          <p:spPr>
            <a:xfrm>
              <a:off x="8536773"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2" name="Freeform 4741">
              <a:extLst>
                <a:ext uri="{FF2B5EF4-FFF2-40B4-BE49-F238E27FC236}">
                  <a16:creationId xmlns:a16="http://schemas.microsoft.com/office/drawing/2014/main" id="{07F05756-338F-3AB4-EC80-6353D7D0E65F}"/>
                </a:ext>
              </a:extLst>
            </p:cNvPr>
            <p:cNvSpPr/>
            <p:nvPr/>
          </p:nvSpPr>
          <p:spPr>
            <a:xfrm>
              <a:off x="85206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3" name="Freeform 4742">
              <a:extLst>
                <a:ext uri="{FF2B5EF4-FFF2-40B4-BE49-F238E27FC236}">
                  <a16:creationId xmlns:a16="http://schemas.microsoft.com/office/drawing/2014/main" id="{101950E7-8006-06A7-70E8-F2BF35D80DBC}"/>
                </a:ext>
              </a:extLst>
            </p:cNvPr>
            <p:cNvSpPr/>
            <p:nvPr/>
          </p:nvSpPr>
          <p:spPr>
            <a:xfrm>
              <a:off x="853880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4" name="Freeform 4743">
              <a:extLst>
                <a:ext uri="{FF2B5EF4-FFF2-40B4-BE49-F238E27FC236}">
                  <a16:creationId xmlns:a16="http://schemas.microsoft.com/office/drawing/2014/main" id="{7D5CC6F0-09A9-073E-E9BD-CBF2C6AF7902}"/>
                </a:ext>
              </a:extLst>
            </p:cNvPr>
            <p:cNvSpPr/>
            <p:nvPr/>
          </p:nvSpPr>
          <p:spPr>
            <a:xfrm>
              <a:off x="8520648"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5" name="Freeform 4744">
              <a:extLst>
                <a:ext uri="{FF2B5EF4-FFF2-40B4-BE49-F238E27FC236}">
                  <a16:creationId xmlns:a16="http://schemas.microsoft.com/office/drawing/2014/main" id="{5BEF987E-7522-0CEF-20BD-45A2E071F825}"/>
                </a:ext>
              </a:extLst>
            </p:cNvPr>
            <p:cNvSpPr/>
            <p:nvPr/>
          </p:nvSpPr>
          <p:spPr>
            <a:xfrm>
              <a:off x="853880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6" name="Freeform 4745">
              <a:extLst>
                <a:ext uri="{FF2B5EF4-FFF2-40B4-BE49-F238E27FC236}">
                  <a16:creationId xmlns:a16="http://schemas.microsoft.com/office/drawing/2014/main" id="{A9B222D6-9D31-F8F2-9DA3-6E5C37148B9B}"/>
                </a:ext>
              </a:extLst>
            </p:cNvPr>
            <p:cNvSpPr/>
            <p:nvPr/>
          </p:nvSpPr>
          <p:spPr>
            <a:xfrm>
              <a:off x="8522680"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7" name="Freeform 4746">
              <a:extLst>
                <a:ext uri="{FF2B5EF4-FFF2-40B4-BE49-F238E27FC236}">
                  <a16:creationId xmlns:a16="http://schemas.microsoft.com/office/drawing/2014/main" id="{6AB159EC-67D9-DC4E-EEBE-9A527A70C006}"/>
                </a:ext>
              </a:extLst>
            </p:cNvPr>
            <p:cNvSpPr/>
            <p:nvPr/>
          </p:nvSpPr>
          <p:spPr>
            <a:xfrm>
              <a:off x="8540709"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8" name="Freeform 4747">
              <a:extLst>
                <a:ext uri="{FF2B5EF4-FFF2-40B4-BE49-F238E27FC236}">
                  <a16:creationId xmlns:a16="http://schemas.microsoft.com/office/drawing/2014/main" id="{5B24A044-F8CA-3539-0006-E5AD83B7238B}"/>
                </a:ext>
              </a:extLst>
            </p:cNvPr>
            <p:cNvSpPr/>
            <p:nvPr/>
          </p:nvSpPr>
          <p:spPr>
            <a:xfrm>
              <a:off x="852471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39" name="Freeform 4748">
              <a:extLst>
                <a:ext uri="{FF2B5EF4-FFF2-40B4-BE49-F238E27FC236}">
                  <a16:creationId xmlns:a16="http://schemas.microsoft.com/office/drawing/2014/main" id="{8A82EBC1-A681-7F8B-2140-5F850016BE2A}"/>
                </a:ext>
              </a:extLst>
            </p:cNvPr>
            <p:cNvSpPr/>
            <p:nvPr/>
          </p:nvSpPr>
          <p:spPr>
            <a:xfrm>
              <a:off x="85427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0" name="Freeform 4749">
              <a:extLst>
                <a:ext uri="{FF2B5EF4-FFF2-40B4-BE49-F238E27FC236}">
                  <a16:creationId xmlns:a16="http://schemas.microsoft.com/office/drawing/2014/main" id="{C47D00CD-4FA8-FFC1-E606-D5F7149C54BF}"/>
                </a:ext>
              </a:extLst>
            </p:cNvPr>
            <p:cNvSpPr/>
            <p:nvPr/>
          </p:nvSpPr>
          <p:spPr>
            <a:xfrm>
              <a:off x="8524711" y="2765336"/>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1" name="Freeform 4750">
              <a:extLst>
                <a:ext uri="{FF2B5EF4-FFF2-40B4-BE49-F238E27FC236}">
                  <a16:creationId xmlns:a16="http://schemas.microsoft.com/office/drawing/2014/main" id="{A9A8B8CF-2051-F95E-6247-E99882BA07C8}"/>
                </a:ext>
              </a:extLst>
            </p:cNvPr>
            <p:cNvSpPr/>
            <p:nvPr/>
          </p:nvSpPr>
          <p:spPr>
            <a:xfrm>
              <a:off x="854274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2" name="Freeform 4751">
              <a:extLst>
                <a:ext uri="{FF2B5EF4-FFF2-40B4-BE49-F238E27FC236}">
                  <a16:creationId xmlns:a16="http://schemas.microsoft.com/office/drawing/2014/main" id="{D056636A-12C5-474F-64A6-86F015B9B3FE}"/>
                </a:ext>
              </a:extLst>
            </p:cNvPr>
            <p:cNvSpPr/>
            <p:nvPr/>
          </p:nvSpPr>
          <p:spPr>
            <a:xfrm>
              <a:off x="8526616"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3" name="Freeform 4752">
              <a:extLst>
                <a:ext uri="{FF2B5EF4-FFF2-40B4-BE49-F238E27FC236}">
                  <a16:creationId xmlns:a16="http://schemas.microsoft.com/office/drawing/2014/main" id="{FB353CD6-5031-4DAF-48D9-B9ED2E26B186}"/>
                </a:ext>
              </a:extLst>
            </p:cNvPr>
            <p:cNvSpPr/>
            <p:nvPr/>
          </p:nvSpPr>
          <p:spPr>
            <a:xfrm>
              <a:off x="8544645"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4" name="Freeform 4753">
              <a:extLst>
                <a:ext uri="{FF2B5EF4-FFF2-40B4-BE49-F238E27FC236}">
                  <a16:creationId xmlns:a16="http://schemas.microsoft.com/office/drawing/2014/main" id="{B7394FFB-7249-8C0B-828E-9B226D85AB7C}"/>
                </a:ext>
              </a:extLst>
            </p:cNvPr>
            <p:cNvSpPr/>
            <p:nvPr/>
          </p:nvSpPr>
          <p:spPr>
            <a:xfrm>
              <a:off x="8530425" y="2765336"/>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5" name="Freeform 4754">
              <a:extLst>
                <a:ext uri="{FF2B5EF4-FFF2-40B4-BE49-F238E27FC236}">
                  <a16:creationId xmlns:a16="http://schemas.microsoft.com/office/drawing/2014/main" id="{51386107-B307-4217-8A47-13B239141671}"/>
                </a:ext>
              </a:extLst>
            </p:cNvPr>
            <p:cNvSpPr/>
            <p:nvPr/>
          </p:nvSpPr>
          <p:spPr>
            <a:xfrm>
              <a:off x="8548581" y="2747268"/>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6" name="Freeform 4755">
              <a:extLst>
                <a:ext uri="{FF2B5EF4-FFF2-40B4-BE49-F238E27FC236}">
                  <a16:creationId xmlns:a16="http://schemas.microsoft.com/office/drawing/2014/main" id="{4FFDB446-7158-CE2B-698A-389FBE89DDCB}"/>
                </a:ext>
              </a:extLst>
            </p:cNvPr>
            <p:cNvSpPr/>
            <p:nvPr/>
          </p:nvSpPr>
          <p:spPr>
            <a:xfrm>
              <a:off x="853448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7" name="Freeform 4756">
              <a:extLst>
                <a:ext uri="{FF2B5EF4-FFF2-40B4-BE49-F238E27FC236}">
                  <a16:creationId xmlns:a16="http://schemas.microsoft.com/office/drawing/2014/main" id="{5A80250E-83AC-FDC6-A0AA-ED03887BC93F}"/>
                </a:ext>
              </a:extLst>
            </p:cNvPr>
            <p:cNvSpPr/>
            <p:nvPr/>
          </p:nvSpPr>
          <p:spPr>
            <a:xfrm>
              <a:off x="8552517"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8" name="Freeform 4757">
              <a:extLst>
                <a:ext uri="{FF2B5EF4-FFF2-40B4-BE49-F238E27FC236}">
                  <a16:creationId xmlns:a16="http://schemas.microsoft.com/office/drawing/2014/main" id="{FDBC0BCA-1AD9-7DE0-BA34-380E3A7CB809}"/>
                </a:ext>
              </a:extLst>
            </p:cNvPr>
            <p:cNvSpPr/>
            <p:nvPr/>
          </p:nvSpPr>
          <p:spPr>
            <a:xfrm>
              <a:off x="8536392"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49" name="Freeform 4758">
              <a:extLst>
                <a:ext uri="{FF2B5EF4-FFF2-40B4-BE49-F238E27FC236}">
                  <a16:creationId xmlns:a16="http://schemas.microsoft.com/office/drawing/2014/main" id="{C022D07E-671C-CC33-A67C-1391594CFDA8}"/>
                </a:ext>
              </a:extLst>
            </p:cNvPr>
            <p:cNvSpPr/>
            <p:nvPr/>
          </p:nvSpPr>
          <p:spPr>
            <a:xfrm>
              <a:off x="8554422"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0" name="Freeform 4759">
              <a:extLst>
                <a:ext uri="{FF2B5EF4-FFF2-40B4-BE49-F238E27FC236}">
                  <a16:creationId xmlns:a16="http://schemas.microsoft.com/office/drawing/2014/main" id="{73D6A23A-0F45-C63E-BABE-864C35045DB3}"/>
                </a:ext>
              </a:extLst>
            </p:cNvPr>
            <p:cNvSpPr/>
            <p:nvPr/>
          </p:nvSpPr>
          <p:spPr>
            <a:xfrm>
              <a:off x="854032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1" name="Freeform 4760">
              <a:extLst>
                <a:ext uri="{FF2B5EF4-FFF2-40B4-BE49-F238E27FC236}">
                  <a16:creationId xmlns:a16="http://schemas.microsoft.com/office/drawing/2014/main" id="{CBF39B14-8921-EBF7-4194-428BE51544FA}"/>
                </a:ext>
              </a:extLst>
            </p:cNvPr>
            <p:cNvSpPr/>
            <p:nvPr/>
          </p:nvSpPr>
          <p:spPr>
            <a:xfrm>
              <a:off x="855835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2" name="Freeform 4761">
              <a:extLst>
                <a:ext uri="{FF2B5EF4-FFF2-40B4-BE49-F238E27FC236}">
                  <a16:creationId xmlns:a16="http://schemas.microsoft.com/office/drawing/2014/main" id="{0EA4000E-DCE7-0311-F91F-78893F601AC6}"/>
                </a:ext>
              </a:extLst>
            </p:cNvPr>
            <p:cNvSpPr/>
            <p:nvPr/>
          </p:nvSpPr>
          <p:spPr>
            <a:xfrm>
              <a:off x="854032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3" name="Freeform 4762">
              <a:extLst>
                <a:ext uri="{FF2B5EF4-FFF2-40B4-BE49-F238E27FC236}">
                  <a16:creationId xmlns:a16="http://schemas.microsoft.com/office/drawing/2014/main" id="{1924A866-467F-3948-A501-F024FE7397FA}"/>
                </a:ext>
              </a:extLst>
            </p:cNvPr>
            <p:cNvSpPr/>
            <p:nvPr/>
          </p:nvSpPr>
          <p:spPr>
            <a:xfrm>
              <a:off x="855835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4" name="Freeform 4763">
              <a:extLst>
                <a:ext uri="{FF2B5EF4-FFF2-40B4-BE49-F238E27FC236}">
                  <a16:creationId xmlns:a16="http://schemas.microsoft.com/office/drawing/2014/main" id="{09D18182-34F2-2142-7A76-73890B25FE75}"/>
                </a:ext>
              </a:extLst>
            </p:cNvPr>
            <p:cNvSpPr/>
            <p:nvPr/>
          </p:nvSpPr>
          <p:spPr>
            <a:xfrm>
              <a:off x="854426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5" name="Freeform 4764">
              <a:extLst>
                <a:ext uri="{FF2B5EF4-FFF2-40B4-BE49-F238E27FC236}">
                  <a16:creationId xmlns:a16="http://schemas.microsoft.com/office/drawing/2014/main" id="{38146D60-5240-8B24-E22B-952984947A22}"/>
                </a:ext>
              </a:extLst>
            </p:cNvPr>
            <p:cNvSpPr/>
            <p:nvPr/>
          </p:nvSpPr>
          <p:spPr>
            <a:xfrm>
              <a:off x="8562294"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6" name="Freeform 4765">
              <a:extLst>
                <a:ext uri="{FF2B5EF4-FFF2-40B4-BE49-F238E27FC236}">
                  <a16:creationId xmlns:a16="http://schemas.microsoft.com/office/drawing/2014/main" id="{F1366A0C-4636-9408-B563-209B4BB65D6A}"/>
                </a:ext>
              </a:extLst>
            </p:cNvPr>
            <p:cNvSpPr/>
            <p:nvPr/>
          </p:nvSpPr>
          <p:spPr>
            <a:xfrm>
              <a:off x="854820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7" name="Freeform 4766">
              <a:extLst>
                <a:ext uri="{FF2B5EF4-FFF2-40B4-BE49-F238E27FC236}">
                  <a16:creationId xmlns:a16="http://schemas.microsoft.com/office/drawing/2014/main" id="{EFEDA06A-9E08-E348-0B69-AE898F3DE742}"/>
                </a:ext>
              </a:extLst>
            </p:cNvPr>
            <p:cNvSpPr/>
            <p:nvPr/>
          </p:nvSpPr>
          <p:spPr>
            <a:xfrm>
              <a:off x="856623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8" name="Freeform 4767">
              <a:extLst>
                <a:ext uri="{FF2B5EF4-FFF2-40B4-BE49-F238E27FC236}">
                  <a16:creationId xmlns:a16="http://schemas.microsoft.com/office/drawing/2014/main" id="{8D8C7FA0-50AF-8ADC-E801-E80DB99C1655}"/>
                </a:ext>
              </a:extLst>
            </p:cNvPr>
            <p:cNvSpPr/>
            <p:nvPr/>
          </p:nvSpPr>
          <p:spPr>
            <a:xfrm>
              <a:off x="8550105"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59" name="Freeform 4768">
              <a:extLst>
                <a:ext uri="{FF2B5EF4-FFF2-40B4-BE49-F238E27FC236}">
                  <a16:creationId xmlns:a16="http://schemas.microsoft.com/office/drawing/2014/main" id="{BE44D45F-64CA-05FC-81E5-27BE984DACF0}"/>
                </a:ext>
              </a:extLst>
            </p:cNvPr>
            <p:cNvSpPr/>
            <p:nvPr/>
          </p:nvSpPr>
          <p:spPr>
            <a:xfrm>
              <a:off x="8568134"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0" name="Freeform 4769">
              <a:extLst>
                <a:ext uri="{FF2B5EF4-FFF2-40B4-BE49-F238E27FC236}">
                  <a16:creationId xmlns:a16="http://schemas.microsoft.com/office/drawing/2014/main" id="{58A7B36D-7789-D7C2-F39D-4CE8EF060FE0}"/>
                </a:ext>
              </a:extLst>
            </p:cNvPr>
            <p:cNvSpPr/>
            <p:nvPr/>
          </p:nvSpPr>
          <p:spPr>
            <a:xfrm>
              <a:off x="8552136"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1" name="Freeform 4770">
              <a:extLst>
                <a:ext uri="{FF2B5EF4-FFF2-40B4-BE49-F238E27FC236}">
                  <a16:creationId xmlns:a16="http://schemas.microsoft.com/office/drawing/2014/main" id="{7E7B3203-9D8E-D931-6089-D6AD4B7525AE}"/>
                </a:ext>
              </a:extLst>
            </p:cNvPr>
            <p:cNvSpPr/>
            <p:nvPr/>
          </p:nvSpPr>
          <p:spPr>
            <a:xfrm>
              <a:off x="8570166"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2" name="Freeform 4771">
              <a:extLst>
                <a:ext uri="{FF2B5EF4-FFF2-40B4-BE49-F238E27FC236}">
                  <a16:creationId xmlns:a16="http://schemas.microsoft.com/office/drawing/2014/main" id="{BF5227C5-233F-E8D0-F1A4-42F1555B540E}"/>
                </a:ext>
              </a:extLst>
            </p:cNvPr>
            <p:cNvSpPr/>
            <p:nvPr/>
          </p:nvSpPr>
          <p:spPr>
            <a:xfrm>
              <a:off x="8552136"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3" name="Freeform 4772">
              <a:extLst>
                <a:ext uri="{FF2B5EF4-FFF2-40B4-BE49-F238E27FC236}">
                  <a16:creationId xmlns:a16="http://schemas.microsoft.com/office/drawing/2014/main" id="{C5926B32-08B0-E5F3-BCC1-C851545DCE0F}"/>
                </a:ext>
              </a:extLst>
            </p:cNvPr>
            <p:cNvSpPr/>
            <p:nvPr/>
          </p:nvSpPr>
          <p:spPr>
            <a:xfrm>
              <a:off x="8570166"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4" name="Freeform 4773">
              <a:extLst>
                <a:ext uri="{FF2B5EF4-FFF2-40B4-BE49-F238E27FC236}">
                  <a16:creationId xmlns:a16="http://schemas.microsoft.com/office/drawing/2014/main" id="{A183DC8C-7975-6325-F2F0-E6092ABD0F3C}"/>
                </a:ext>
              </a:extLst>
            </p:cNvPr>
            <p:cNvSpPr/>
            <p:nvPr/>
          </p:nvSpPr>
          <p:spPr>
            <a:xfrm>
              <a:off x="8554041"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5" name="Freeform 4774">
              <a:extLst>
                <a:ext uri="{FF2B5EF4-FFF2-40B4-BE49-F238E27FC236}">
                  <a16:creationId xmlns:a16="http://schemas.microsoft.com/office/drawing/2014/main" id="{60DCCC47-96CD-AF26-F911-3C5BA278E46C}"/>
                </a:ext>
              </a:extLst>
            </p:cNvPr>
            <p:cNvSpPr/>
            <p:nvPr/>
          </p:nvSpPr>
          <p:spPr>
            <a:xfrm>
              <a:off x="857207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6" name="Freeform 4775">
              <a:extLst>
                <a:ext uri="{FF2B5EF4-FFF2-40B4-BE49-F238E27FC236}">
                  <a16:creationId xmlns:a16="http://schemas.microsoft.com/office/drawing/2014/main" id="{E555E9EF-D385-F3DE-ABEC-B8ABDFBCB697}"/>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7" name="Freeform 4776">
              <a:extLst>
                <a:ext uri="{FF2B5EF4-FFF2-40B4-BE49-F238E27FC236}">
                  <a16:creationId xmlns:a16="http://schemas.microsoft.com/office/drawing/2014/main" id="{2F0E561E-11BB-8AB7-4609-8C45D37DCAEF}"/>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8" name="Freeform 4777">
              <a:extLst>
                <a:ext uri="{FF2B5EF4-FFF2-40B4-BE49-F238E27FC236}">
                  <a16:creationId xmlns:a16="http://schemas.microsoft.com/office/drawing/2014/main" id="{0F116EA4-5F27-A40F-8DDF-591B84A38E29}"/>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69" name="Freeform 4778">
              <a:extLst>
                <a:ext uri="{FF2B5EF4-FFF2-40B4-BE49-F238E27FC236}">
                  <a16:creationId xmlns:a16="http://schemas.microsoft.com/office/drawing/2014/main" id="{F17E34AC-160D-92ED-54D4-EC2086FF64AE}"/>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0" name="Freeform 4779">
              <a:extLst>
                <a:ext uri="{FF2B5EF4-FFF2-40B4-BE49-F238E27FC236}">
                  <a16:creationId xmlns:a16="http://schemas.microsoft.com/office/drawing/2014/main" id="{47CF347E-3902-8E09-8455-98008A9B1CF9}"/>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1" name="Freeform 4780">
              <a:extLst>
                <a:ext uri="{FF2B5EF4-FFF2-40B4-BE49-F238E27FC236}">
                  <a16:creationId xmlns:a16="http://schemas.microsoft.com/office/drawing/2014/main" id="{F3734877-3C9E-D3FE-0116-9D98ADAEBAFC}"/>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2" name="Freeform 4781">
              <a:extLst>
                <a:ext uri="{FF2B5EF4-FFF2-40B4-BE49-F238E27FC236}">
                  <a16:creationId xmlns:a16="http://schemas.microsoft.com/office/drawing/2014/main" id="{4CC2DFFE-F9BC-B465-3C7B-1A32241F1C4C}"/>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3" name="Freeform 4782">
              <a:extLst>
                <a:ext uri="{FF2B5EF4-FFF2-40B4-BE49-F238E27FC236}">
                  <a16:creationId xmlns:a16="http://schemas.microsoft.com/office/drawing/2014/main" id="{A866EDF1-5D83-646A-7A47-AFC14E8BF577}"/>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4" name="Freeform 4783">
              <a:extLst>
                <a:ext uri="{FF2B5EF4-FFF2-40B4-BE49-F238E27FC236}">
                  <a16:creationId xmlns:a16="http://schemas.microsoft.com/office/drawing/2014/main" id="{E7F54628-98E5-CB05-AE09-1337BF154E08}"/>
                </a:ext>
              </a:extLst>
            </p:cNvPr>
            <p:cNvSpPr/>
            <p:nvPr/>
          </p:nvSpPr>
          <p:spPr>
            <a:xfrm>
              <a:off x="855988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5" name="Freeform 4784">
              <a:extLst>
                <a:ext uri="{FF2B5EF4-FFF2-40B4-BE49-F238E27FC236}">
                  <a16:creationId xmlns:a16="http://schemas.microsoft.com/office/drawing/2014/main" id="{A052FFC5-35FB-7477-287C-D2A8B5DACEB9}"/>
                </a:ext>
              </a:extLst>
            </p:cNvPr>
            <p:cNvSpPr/>
            <p:nvPr/>
          </p:nvSpPr>
          <p:spPr>
            <a:xfrm>
              <a:off x="857803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6" name="Freeform 4785">
              <a:extLst>
                <a:ext uri="{FF2B5EF4-FFF2-40B4-BE49-F238E27FC236}">
                  <a16:creationId xmlns:a16="http://schemas.microsoft.com/office/drawing/2014/main" id="{AC1422F8-CE5F-69FE-8C94-7F16ED4E8D14}"/>
                </a:ext>
              </a:extLst>
            </p:cNvPr>
            <p:cNvSpPr/>
            <p:nvPr/>
          </p:nvSpPr>
          <p:spPr>
            <a:xfrm>
              <a:off x="856775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7" name="Freeform 4786">
              <a:extLst>
                <a:ext uri="{FF2B5EF4-FFF2-40B4-BE49-F238E27FC236}">
                  <a16:creationId xmlns:a16="http://schemas.microsoft.com/office/drawing/2014/main" id="{1C716384-3401-CB23-ADA3-D70EB9695390}"/>
                </a:ext>
              </a:extLst>
            </p:cNvPr>
            <p:cNvSpPr/>
            <p:nvPr/>
          </p:nvSpPr>
          <p:spPr>
            <a:xfrm>
              <a:off x="858578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8" name="Freeform 4787">
              <a:extLst>
                <a:ext uri="{FF2B5EF4-FFF2-40B4-BE49-F238E27FC236}">
                  <a16:creationId xmlns:a16="http://schemas.microsoft.com/office/drawing/2014/main" id="{F740B3A2-7A8D-A4B5-1CDC-8623152C4B14}"/>
                </a:ext>
              </a:extLst>
            </p:cNvPr>
            <p:cNvSpPr/>
            <p:nvPr/>
          </p:nvSpPr>
          <p:spPr>
            <a:xfrm>
              <a:off x="856775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79" name="Freeform 4788">
              <a:extLst>
                <a:ext uri="{FF2B5EF4-FFF2-40B4-BE49-F238E27FC236}">
                  <a16:creationId xmlns:a16="http://schemas.microsoft.com/office/drawing/2014/main" id="{91162B27-B5C2-CE32-FEBF-79C04BF8FD39}"/>
                </a:ext>
              </a:extLst>
            </p:cNvPr>
            <p:cNvSpPr/>
            <p:nvPr/>
          </p:nvSpPr>
          <p:spPr>
            <a:xfrm>
              <a:off x="858578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0" name="Freeform 4789">
              <a:extLst>
                <a:ext uri="{FF2B5EF4-FFF2-40B4-BE49-F238E27FC236}">
                  <a16:creationId xmlns:a16="http://schemas.microsoft.com/office/drawing/2014/main" id="{110A5EA9-878A-61E1-D702-553CFC90D1D8}"/>
                </a:ext>
              </a:extLst>
            </p:cNvPr>
            <p:cNvSpPr/>
            <p:nvPr/>
          </p:nvSpPr>
          <p:spPr>
            <a:xfrm>
              <a:off x="8571689"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1" name="Freeform 4790">
              <a:extLst>
                <a:ext uri="{FF2B5EF4-FFF2-40B4-BE49-F238E27FC236}">
                  <a16:creationId xmlns:a16="http://schemas.microsoft.com/office/drawing/2014/main" id="{B329F245-7461-B881-718F-FB4107E5CCA0}"/>
                </a:ext>
              </a:extLst>
            </p:cNvPr>
            <p:cNvSpPr/>
            <p:nvPr/>
          </p:nvSpPr>
          <p:spPr>
            <a:xfrm>
              <a:off x="858971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2" name="Freeform 4791">
              <a:extLst>
                <a:ext uri="{FF2B5EF4-FFF2-40B4-BE49-F238E27FC236}">
                  <a16:creationId xmlns:a16="http://schemas.microsoft.com/office/drawing/2014/main" id="{5524148E-FCF1-97AA-5CB6-8AB0F0A424BF}"/>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3" name="Freeform 4792">
              <a:extLst>
                <a:ext uri="{FF2B5EF4-FFF2-40B4-BE49-F238E27FC236}">
                  <a16:creationId xmlns:a16="http://schemas.microsoft.com/office/drawing/2014/main" id="{2420CE2F-1BB2-7299-2E42-F7DA30970588}"/>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4" name="Freeform 4793">
              <a:extLst>
                <a:ext uri="{FF2B5EF4-FFF2-40B4-BE49-F238E27FC236}">
                  <a16:creationId xmlns:a16="http://schemas.microsoft.com/office/drawing/2014/main" id="{1CD3FE23-F83A-6E6D-B5D2-26261AD725A0}"/>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5" name="Freeform 4794">
              <a:extLst>
                <a:ext uri="{FF2B5EF4-FFF2-40B4-BE49-F238E27FC236}">
                  <a16:creationId xmlns:a16="http://schemas.microsoft.com/office/drawing/2014/main" id="{BC8B2A24-79F0-EFBC-9989-E1B912028FC4}"/>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6" name="Freeform 4795">
              <a:extLst>
                <a:ext uri="{FF2B5EF4-FFF2-40B4-BE49-F238E27FC236}">
                  <a16:creationId xmlns:a16="http://schemas.microsoft.com/office/drawing/2014/main" id="{70D8EB7D-511C-A72A-5A3D-95748396C04B}"/>
                </a:ext>
              </a:extLst>
            </p:cNvPr>
            <p:cNvSpPr/>
            <p:nvPr/>
          </p:nvSpPr>
          <p:spPr>
            <a:xfrm>
              <a:off x="857359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7" name="Freeform 4796">
              <a:extLst>
                <a:ext uri="{FF2B5EF4-FFF2-40B4-BE49-F238E27FC236}">
                  <a16:creationId xmlns:a16="http://schemas.microsoft.com/office/drawing/2014/main" id="{ED95747D-DC78-9602-B13B-316EC4DD53F8}"/>
                </a:ext>
              </a:extLst>
            </p:cNvPr>
            <p:cNvSpPr/>
            <p:nvPr/>
          </p:nvSpPr>
          <p:spPr>
            <a:xfrm>
              <a:off x="859175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8" name="Freeform 4797">
              <a:extLst>
                <a:ext uri="{FF2B5EF4-FFF2-40B4-BE49-F238E27FC236}">
                  <a16:creationId xmlns:a16="http://schemas.microsoft.com/office/drawing/2014/main" id="{C6A821AD-4F7B-E78F-8385-B532BE715D0C}"/>
                </a:ext>
              </a:extLst>
            </p:cNvPr>
            <p:cNvSpPr/>
            <p:nvPr/>
          </p:nvSpPr>
          <p:spPr>
            <a:xfrm>
              <a:off x="857753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89" name="Freeform 4798">
              <a:extLst>
                <a:ext uri="{FF2B5EF4-FFF2-40B4-BE49-F238E27FC236}">
                  <a16:creationId xmlns:a16="http://schemas.microsoft.com/office/drawing/2014/main" id="{44A2F160-D710-9632-B2F1-D21A260703C7}"/>
                </a:ext>
              </a:extLst>
            </p:cNvPr>
            <p:cNvSpPr/>
            <p:nvPr/>
          </p:nvSpPr>
          <p:spPr>
            <a:xfrm>
              <a:off x="859555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0" name="Freeform 4799">
              <a:extLst>
                <a:ext uri="{FF2B5EF4-FFF2-40B4-BE49-F238E27FC236}">
                  <a16:creationId xmlns:a16="http://schemas.microsoft.com/office/drawing/2014/main" id="{2E993636-6B2B-37E0-D1E1-062AC2EAB667}"/>
                </a:ext>
              </a:extLst>
            </p:cNvPr>
            <p:cNvSpPr/>
            <p:nvPr/>
          </p:nvSpPr>
          <p:spPr>
            <a:xfrm>
              <a:off x="8579434"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1" name="Freeform 4800">
              <a:extLst>
                <a:ext uri="{FF2B5EF4-FFF2-40B4-BE49-F238E27FC236}">
                  <a16:creationId xmlns:a16="http://schemas.microsoft.com/office/drawing/2014/main" id="{A8B74318-E9D2-ED8A-9269-C52591A168C5}"/>
                </a:ext>
              </a:extLst>
            </p:cNvPr>
            <p:cNvSpPr/>
            <p:nvPr/>
          </p:nvSpPr>
          <p:spPr>
            <a:xfrm>
              <a:off x="8597591"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2" name="Freeform 4801">
              <a:extLst>
                <a:ext uri="{FF2B5EF4-FFF2-40B4-BE49-F238E27FC236}">
                  <a16:creationId xmlns:a16="http://schemas.microsoft.com/office/drawing/2014/main" id="{E9EA48DD-8077-0318-8B85-48FB788ED781}"/>
                </a:ext>
              </a:extLst>
            </p:cNvPr>
            <p:cNvSpPr/>
            <p:nvPr/>
          </p:nvSpPr>
          <p:spPr>
            <a:xfrm>
              <a:off x="8587433"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3" name="Freeform 4802">
              <a:extLst>
                <a:ext uri="{FF2B5EF4-FFF2-40B4-BE49-F238E27FC236}">
                  <a16:creationId xmlns:a16="http://schemas.microsoft.com/office/drawing/2014/main" id="{F1EA2C58-75CB-C135-6330-D5BCDE2570BD}"/>
                </a:ext>
              </a:extLst>
            </p:cNvPr>
            <p:cNvSpPr/>
            <p:nvPr/>
          </p:nvSpPr>
          <p:spPr>
            <a:xfrm>
              <a:off x="860546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4" name="Freeform 4803">
              <a:extLst>
                <a:ext uri="{FF2B5EF4-FFF2-40B4-BE49-F238E27FC236}">
                  <a16:creationId xmlns:a16="http://schemas.microsoft.com/office/drawing/2014/main" id="{E4AA2B90-3111-2E33-9BDE-72CA6682D474}"/>
                </a:ext>
              </a:extLst>
            </p:cNvPr>
            <p:cNvSpPr/>
            <p:nvPr/>
          </p:nvSpPr>
          <p:spPr>
            <a:xfrm>
              <a:off x="8589211" y="2775388"/>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5" name="Freeform 4804">
              <a:extLst>
                <a:ext uri="{FF2B5EF4-FFF2-40B4-BE49-F238E27FC236}">
                  <a16:creationId xmlns:a16="http://schemas.microsoft.com/office/drawing/2014/main" id="{8002FA54-E427-FB39-9868-83A57804E193}"/>
                </a:ext>
              </a:extLst>
            </p:cNvPr>
            <p:cNvSpPr/>
            <p:nvPr/>
          </p:nvSpPr>
          <p:spPr>
            <a:xfrm>
              <a:off x="8607367"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6" name="Freeform 4805">
              <a:extLst>
                <a:ext uri="{FF2B5EF4-FFF2-40B4-BE49-F238E27FC236}">
                  <a16:creationId xmlns:a16="http://schemas.microsoft.com/office/drawing/2014/main" id="{E35CB3D4-6AC2-AED5-A667-5844BC6E54EE}"/>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7" name="Freeform 4806">
              <a:extLst>
                <a:ext uri="{FF2B5EF4-FFF2-40B4-BE49-F238E27FC236}">
                  <a16:creationId xmlns:a16="http://schemas.microsoft.com/office/drawing/2014/main" id="{0DF60885-EF7F-D521-2447-5F5B338EFF2B}"/>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8" name="Freeform 4807">
              <a:extLst>
                <a:ext uri="{FF2B5EF4-FFF2-40B4-BE49-F238E27FC236}">
                  <a16:creationId xmlns:a16="http://schemas.microsoft.com/office/drawing/2014/main" id="{07B6E4CE-9D3F-799C-5C12-AD152EE63032}"/>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299" name="Freeform 4808">
              <a:extLst>
                <a:ext uri="{FF2B5EF4-FFF2-40B4-BE49-F238E27FC236}">
                  <a16:creationId xmlns:a16="http://schemas.microsoft.com/office/drawing/2014/main" id="{E1332C57-46D8-E0C7-3BC0-C427072AE69A}"/>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0" name="Freeform 4809">
              <a:extLst>
                <a:ext uri="{FF2B5EF4-FFF2-40B4-BE49-F238E27FC236}">
                  <a16:creationId xmlns:a16="http://schemas.microsoft.com/office/drawing/2014/main" id="{143548FB-F118-E4BC-8342-4E6516725B62}"/>
                </a:ext>
              </a:extLst>
            </p:cNvPr>
            <p:cNvSpPr/>
            <p:nvPr/>
          </p:nvSpPr>
          <p:spPr>
            <a:xfrm>
              <a:off x="8593274"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1" name="Freeform 4810">
              <a:extLst>
                <a:ext uri="{FF2B5EF4-FFF2-40B4-BE49-F238E27FC236}">
                  <a16:creationId xmlns:a16="http://schemas.microsoft.com/office/drawing/2014/main" id="{79D9B5AE-7CA2-8EE9-03E8-7B561BBA22CE}"/>
                </a:ext>
              </a:extLst>
            </p:cNvPr>
            <p:cNvSpPr/>
            <p:nvPr/>
          </p:nvSpPr>
          <p:spPr>
            <a:xfrm>
              <a:off x="8611303"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2" name="Freeform 4811">
              <a:extLst>
                <a:ext uri="{FF2B5EF4-FFF2-40B4-BE49-F238E27FC236}">
                  <a16:creationId xmlns:a16="http://schemas.microsoft.com/office/drawing/2014/main" id="{456F0E4B-190A-E0DD-2159-3C340442C54E}"/>
                </a:ext>
              </a:extLst>
            </p:cNvPr>
            <p:cNvSpPr/>
            <p:nvPr/>
          </p:nvSpPr>
          <p:spPr>
            <a:xfrm>
              <a:off x="859517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3" name="Freeform 4812">
              <a:extLst>
                <a:ext uri="{FF2B5EF4-FFF2-40B4-BE49-F238E27FC236}">
                  <a16:creationId xmlns:a16="http://schemas.microsoft.com/office/drawing/2014/main" id="{01E5BC4E-EAD1-DC8F-AFE8-CD0227A57C40}"/>
                </a:ext>
              </a:extLst>
            </p:cNvPr>
            <p:cNvSpPr/>
            <p:nvPr/>
          </p:nvSpPr>
          <p:spPr>
            <a:xfrm>
              <a:off x="861320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4" name="Freeform 4813">
              <a:extLst>
                <a:ext uri="{FF2B5EF4-FFF2-40B4-BE49-F238E27FC236}">
                  <a16:creationId xmlns:a16="http://schemas.microsoft.com/office/drawing/2014/main" id="{95C0B127-C0E0-152D-81A9-842A7FF7E9FB}"/>
                </a:ext>
              </a:extLst>
            </p:cNvPr>
            <p:cNvSpPr/>
            <p:nvPr/>
          </p:nvSpPr>
          <p:spPr>
            <a:xfrm>
              <a:off x="8595178"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5" name="Freeform 4814">
              <a:extLst>
                <a:ext uri="{FF2B5EF4-FFF2-40B4-BE49-F238E27FC236}">
                  <a16:creationId xmlns:a16="http://schemas.microsoft.com/office/drawing/2014/main" id="{F98C9A62-FA95-19D6-7E4B-3D924BA45D91}"/>
                </a:ext>
              </a:extLst>
            </p:cNvPr>
            <p:cNvSpPr/>
            <p:nvPr/>
          </p:nvSpPr>
          <p:spPr>
            <a:xfrm>
              <a:off x="8613208"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6" name="Freeform 4815">
              <a:extLst>
                <a:ext uri="{FF2B5EF4-FFF2-40B4-BE49-F238E27FC236}">
                  <a16:creationId xmlns:a16="http://schemas.microsoft.com/office/drawing/2014/main" id="{3AE08A5B-BADE-AC32-7D6E-144F141C1DFC}"/>
                </a:ext>
              </a:extLst>
            </p:cNvPr>
            <p:cNvSpPr/>
            <p:nvPr/>
          </p:nvSpPr>
          <p:spPr>
            <a:xfrm>
              <a:off x="859721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7" name="Freeform 4816">
              <a:extLst>
                <a:ext uri="{FF2B5EF4-FFF2-40B4-BE49-F238E27FC236}">
                  <a16:creationId xmlns:a16="http://schemas.microsoft.com/office/drawing/2014/main" id="{3D534D11-3C4D-1BD6-A3FF-7DFA2965D053}"/>
                </a:ext>
              </a:extLst>
            </p:cNvPr>
            <p:cNvSpPr/>
            <p:nvPr/>
          </p:nvSpPr>
          <p:spPr>
            <a:xfrm>
              <a:off x="861523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8" name="Freeform 4817">
              <a:extLst>
                <a:ext uri="{FF2B5EF4-FFF2-40B4-BE49-F238E27FC236}">
                  <a16:creationId xmlns:a16="http://schemas.microsoft.com/office/drawing/2014/main" id="{183B65A3-1D72-2BA8-F9A5-2B434923B86B}"/>
                </a:ext>
              </a:extLst>
            </p:cNvPr>
            <p:cNvSpPr/>
            <p:nvPr/>
          </p:nvSpPr>
          <p:spPr>
            <a:xfrm>
              <a:off x="859721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09" name="Freeform 4818">
              <a:extLst>
                <a:ext uri="{FF2B5EF4-FFF2-40B4-BE49-F238E27FC236}">
                  <a16:creationId xmlns:a16="http://schemas.microsoft.com/office/drawing/2014/main" id="{F499A618-1D41-FA7D-FD2E-C664428A95CA}"/>
                </a:ext>
              </a:extLst>
            </p:cNvPr>
            <p:cNvSpPr/>
            <p:nvPr/>
          </p:nvSpPr>
          <p:spPr>
            <a:xfrm>
              <a:off x="8615239"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0" name="Freeform 4819">
              <a:extLst>
                <a:ext uri="{FF2B5EF4-FFF2-40B4-BE49-F238E27FC236}">
                  <a16:creationId xmlns:a16="http://schemas.microsoft.com/office/drawing/2014/main" id="{06658638-A68A-F57E-103E-3C9FBFD6129B}"/>
                </a:ext>
              </a:extLst>
            </p:cNvPr>
            <p:cNvSpPr/>
            <p:nvPr/>
          </p:nvSpPr>
          <p:spPr>
            <a:xfrm>
              <a:off x="860305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1" name="Freeform 4820">
              <a:extLst>
                <a:ext uri="{FF2B5EF4-FFF2-40B4-BE49-F238E27FC236}">
                  <a16:creationId xmlns:a16="http://schemas.microsoft.com/office/drawing/2014/main" id="{8C0D86F8-C2CD-76C0-1256-7264FF647659}"/>
                </a:ext>
              </a:extLst>
            </p:cNvPr>
            <p:cNvSpPr/>
            <p:nvPr/>
          </p:nvSpPr>
          <p:spPr>
            <a:xfrm>
              <a:off x="862108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2" name="Freeform 4821">
              <a:extLst>
                <a:ext uri="{FF2B5EF4-FFF2-40B4-BE49-F238E27FC236}">
                  <a16:creationId xmlns:a16="http://schemas.microsoft.com/office/drawing/2014/main" id="{DF6B4254-308C-0F3A-B83C-5740B682A77D}"/>
                </a:ext>
              </a:extLst>
            </p:cNvPr>
            <p:cNvSpPr/>
            <p:nvPr/>
          </p:nvSpPr>
          <p:spPr>
            <a:xfrm>
              <a:off x="8603050" y="2775388"/>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3" name="Freeform 4822">
              <a:extLst>
                <a:ext uri="{FF2B5EF4-FFF2-40B4-BE49-F238E27FC236}">
                  <a16:creationId xmlns:a16="http://schemas.microsoft.com/office/drawing/2014/main" id="{E2876DE7-1A89-6E95-7683-C98928234128}"/>
                </a:ext>
              </a:extLst>
            </p:cNvPr>
            <p:cNvSpPr/>
            <p:nvPr/>
          </p:nvSpPr>
          <p:spPr>
            <a:xfrm>
              <a:off x="8621080" y="2757320"/>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4" name="Freeform 4823">
              <a:extLst>
                <a:ext uri="{FF2B5EF4-FFF2-40B4-BE49-F238E27FC236}">
                  <a16:creationId xmlns:a16="http://schemas.microsoft.com/office/drawing/2014/main" id="{A65666D4-6B82-3E11-0DF1-969DA2A16E82}"/>
                </a:ext>
              </a:extLst>
            </p:cNvPr>
            <p:cNvSpPr/>
            <p:nvPr/>
          </p:nvSpPr>
          <p:spPr>
            <a:xfrm>
              <a:off x="860889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5" name="Freeform 4824">
              <a:extLst>
                <a:ext uri="{FF2B5EF4-FFF2-40B4-BE49-F238E27FC236}">
                  <a16:creationId xmlns:a16="http://schemas.microsoft.com/office/drawing/2014/main" id="{6FE2FC65-516C-642D-00DD-450DDDD2DEE7}"/>
                </a:ext>
              </a:extLst>
            </p:cNvPr>
            <p:cNvSpPr/>
            <p:nvPr/>
          </p:nvSpPr>
          <p:spPr>
            <a:xfrm>
              <a:off x="862692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6" name="Freeform 4825">
              <a:extLst>
                <a:ext uri="{FF2B5EF4-FFF2-40B4-BE49-F238E27FC236}">
                  <a16:creationId xmlns:a16="http://schemas.microsoft.com/office/drawing/2014/main" id="{D0955839-3F88-B730-64C8-C883F2A3035C}"/>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7" name="Freeform 4826">
              <a:extLst>
                <a:ext uri="{FF2B5EF4-FFF2-40B4-BE49-F238E27FC236}">
                  <a16:creationId xmlns:a16="http://schemas.microsoft.com/office/drawing/2014/main" id="{F9C6043D-452F-51FA-ED12-1E6F160CDB25}"/>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8" name="Freeform 4827">
              <a:extLst>
                <a:ext uri="{FF2B5EF4-FFF2-40B4-BE49-F238E27FC236}">
                  <a16:creationId xmlns:a16="http://schemas.microsoft.com/office/drawing/2014/main" id="{B43A7044-9976-36B5-688A-F8F684EA8EB5}"/>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19" name="Freeform 4828">
              <a:extLst>
                <a:ext uri="{FF2B5EF4-FFF2-40B4-BE49-F238E27FC236}">
                  <a16:creationId xmlns:a16="http://schemas.microsoft.com/office/drawing/2014/main" id="{6368F9B2-6895-BC37-9917-3670A7F87B74}"/>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0" name="Freeform 4829">
              <a:extLst>
                <a:ext uri="{FF2B5EF4-FFF2-40B4-BE49-F238E27FC236}">
                  <a16:creationId xmlns:a16="http://schemas.microsoft.com/office/drawing/2014/main" id="{511FF0F0-B25F-0E6D-4754-056CF618EBC1}"/>
                </a:ext>
              </a:extLst>
            </p:cNvPr>
            <p:cNvSpPr/>
            <p:nvPr/>
          </p:nvSpPr>
          <p:spPr>
            <a:xfrm>
              <a:off x="861092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1" name="Freeform 4830">
              <a:extLst>
                <a:ext uri="{FF2B5EF4-FFF2-40B4-BE49-F238E27FC236}">
                  <a16:creationId xmlns:a16="http://schemas.microsoft.com/office/drawing/2014/main" id="{842AE41B-6DAB-24D1-0CAD-FE1052C05747}"/>
                </a:ext>
              </a:extLst>
            </p:cNvPr>
            <p:cNvSpPr/>
            <p:nvPr/>
          </p:nvSpPr>
          <p:spPr>
            <a:xfrm>
              <a:off x="862895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2" name="Freeform 4831">
              <a:extLst>
                <a:ext uri="{FF2B5EF4-FFF2-40B4-BE49-F238E27FC236}">
                  <a16:creationId xmlns:a16="http://schemas.microsoft.com/office/drawing/2014/main" id="{5C43EFFA-48E7-F2D0-AE80-044973DCBA65}"/>
                </a:ext>
              </a:extLst>
            </p:cNvPr>
            <p:cNvSpPr/>
            <p:nvPr/>
          </p:nvSpPr>
          <p:spPr>
            <a:xfrm>
              <a:off x="861473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3" name="Freeform 4832">
              <a:extLst>
                <a:ext uri="{FF2B5EF4-FFF2-40B4-BE49-F238E27FC236}">
                  <a16:creationId xmlns:a16="http://schemas.microsoft.com/office/drawing/2014/main" id="{1E4F6D8D-4C75-9C3C-6A66-D1F3DA54F6D3}"/>
                </a:ext>
              </a:extLst>
            </p:cNvPr>
            <p:cNvSpPr/>
            <p:nvPr/>
          </p:nvSpPr>
          <p:spPr>
            <a:xfrm>
              <a:off x="86327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4" name="Freeform 4833">
              <a:extLst>
                <a:ext uri="{FF2B5EF4-FFF2-40B4-BE49-F238E27FC236}">
                  <a16:creationId xmlns:a16="http://schemas.microsoft.com/office/drawing/2014/main" id="{8B6BE6F0-6CE4-1DBD-665B-6C81271F104E}"/>
                </a:ext>
              </a:extLst>
            </p:cNvPr>
            <p:cNvSpPr/>
            <p:nvPr/>
          </p:nvSpPr>
          <p:spPr>
            <a:xfrm>
              <a:off x="861676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5" name="Freeform 4834">
              <a:extLst>
                <a:ext uri="{FF2B5EF4-FFF2-40B4-BE49-F238E27FC236}">
                  <a16:creationId xmlns:a16="http://schemas.microsoft.com/office/drawing/2014/main" id="{C7629A81-BFD5-1D5B-070A-7667C73A90D1}"/>
                </a:ext>
              </a:extLst>
            </p:cNvPr>
            <p:cNvSpPr/>
            <p:nvPr/>
          </p:nvSpPr>
          <p:spPr>
            <a:xfrm>
              <a:off x="863479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6" name="Freeform 4835">
              <a:extLst>
                <a:ext uri="{FF2B5EF4-FFF2-40B4-BE49-F238E27FC236}">
                  <a16:creationId xmlns:a16="http://schemas.microsoft.com/office/drawing/2014/main" id="{256B73D0-7516-8EA1-CC7E-8ACFA41FB8E9}"/>
                </a:ext>
              </a:extLst>
            </p:cNvPr>
            <p:cNvSpPr/>
            <p:nvPr/>
          </p:nvSpPr>
          <p:spPr>
            <a:xfrm>
              <a:off x="86186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7" name="Freeform 4836">
              <a:extLst>
                <a:ext uri="{FF2B5EF4-FFF2-40B4-BE49-F238E27FC236}">
                  <a16:creationId xmlns:a16="http://schemas.microsoft.com/office/drawing/2014/main" id="{3C0BBB4B-1507-DFEC-317A-487474D7551B}"/>
                </a:ext>
              </a:extLst>
            </p:cNvPr>
            <p:cNvSpPr/>
            <p:nvPr/>
          </p:nvSpPr>
          <p:spPr>
            <a:xfrm>
              <a:off x="863669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8" name="Freeform 4837">
              <a:extLst>
                <a:ext uri="{FF2B5EF4-FFF2-40B4-BE49-F238E27FC236}">
                  <a16:creationId xmlns:a16="http://schemas.microsoft.com/office/drawing/2014/main" id="{69B6FC59-3D16-8072-A228-EC6CC11C5ADD}"/>
                </a:ext>
              </a:extLst>
            </p:cNvPr>
            <p:cNvSpPr/>
            <p:nvPr/>
          </p:nvSpPr>
          <p:spPr>
            <a:xfrm>
              <a:off x="86186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29" name="Freeform 4838">
              <a:extLst>
                <a:ext uri="{FF2B5EF4-FFF2-40B4-BE49-F238E27FC236}">
                  <a16:creationId xmlns:a16="http://schemas.microsoft.com/office/drawing/2014/main" id="{577AA9AC-E1EE-A13D-F396-4301F9491EF9}"/>
                </a:ext>
              </a:extLst>
            </p:cNvPr>
            <p:cNvSpPr/>
            <p:nvPr/>
          </p:nvSpPr>
          <p:spPr>
            <a:xfrm>
              <a:off x="863669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0" name="Freeform 4839">
              <a:extLst>
                <a:ext uri="{FF2B5EF4-FFF2-40B4-BE49-F238E27FC236}">
                  <a16:creationId xmlns:a16="http://schemas.microsoft.com/office/drawing/2014/main" id="{CD165399-878C-93F1-7968-D337455EFFAB}"/>
                </a:ext>
              </a:extLst>
            </p:cNvPr>
            <p:cNvSpPr/>
            <p:nvPr/>
          </p:nvSpPr>
          <p:spPr>
            <a:xfrm>
              <a:off x="862260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1" name="Freeform 4840">
              <a:extLst>
                <a:ext uri="{FF2B5EF4-FFF2-40B4-BE49-F238E27FC236}">
                  <a16:creationId xmlns:a16="http://schemas.microsoft.com/office/drawing/2014/main" id="{15B048E9-0D28-199E-293B-CD650DDCA524}"/>
                </a:ext>
              </a:extLst>
            </p:cNvPr>
            <p:cNvSpPr/>
            <p:nvPr/>
          </p:nvSpPr>
          <p:spPr>
            <a:xfrm>
              <a:off x="864076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2" name="Freeform 4841">
              <a:extLst>
                <a:ext uri="{FF2B5EF4-FFF2-40B4-BE49-F238E27FC236}">
                  <a16:creationId xmlns:a16="http://schemas.microsoft.com/office/drawing/2014/main" id="{0D5EBDDD-F796-8CA2-1376-608B3DBFEA0F}"/>
                </a:ext>
              </a:extLst>
            </p:cNvPr>
            <p:cNvSpPr/>
            <p:nvPr/>
          </p:nvSpPr>
          <p:spPr>
            <a:xfrm>
              <a:off x="8626539"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3" name="Freeform 4842">
              <a:extLst>
                <a:ext uri="{FF2B5EF4-FFF2-40B4-BE49-F238E27FC236}">
                  <a16:creationId xmlns:a16="http://schemas.microsoft.com/office/drawing/2014/main" id="{4CED2B01-E4BF-5670-6B8D-EA1F73798251}"/>
                </a:ext>
              </a:extLst>
            </p:cNvPr>
            <p:cNvSpPr/>
            <p:nvPr/>
          </p:nvSpPr>
          <p:spPr>
            <a:xfrm>
              <a:off x="864456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4" name="Freeform 4843">
              <a:extLst>
                <a:ext uri="{FF2B5EF4-FFF2-40B4-BE49-F238E27FC236}">
                  <a16:creationId xmlns:a16="http://schemas.microsoft.com/office/drawing/2014/main" id="{208316EB-30D0-97FC-AFBA-69A1A2ABE42F}"/>
                </a:ext>
              </a:extLst>
            </p:cNvPr>
            <p:cNvSpPr/>
            <p:nvPr/>
          </p:nvSpPr>
          <p:spPr>
            <a:xfrm>
              <a:off x="863047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5" name="Freeform 4844">
              <a:extLst>
                <a:ext uri="{FF2B5EF4-FFF2-40B4-BE49-F238E27FC236}">
                  <a16:creationId xmlns:a16="http://schemas.microsoft.com/office/drawing/2014/main" id="{5D924694-E5FC-AC30-515B-1089FEC98AD2}"/>
                </a:ext>
              </a:extLst>
            </p:cNvPr>
            <p:cNvSpPr/>
            <p:nvPr/>
          </p:nvSpPr>
          <p:spPr>
            <a:xfrm>
              <a:off x="864850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6" name="Freeform 4845">
              <a:extLst>
                <a:ext uri="{FF2B5EF4-FFF2-40B4-BE49-F238E27FC236}">
                  <a16:creationId xmlns:a16="http://schemas.microsoft.com/office/drawing/2014/main" id="{4E4E7B26-34C7-9DA5-1E4D-5A741B3E3C32}"/>
                </a:ext>
              </a:extLst>
            </p:cNvPr>
            <p:cNvSpPr/>
            <p:nvPr/>
          </p:nvSpPr>
          <p:spPr>
            <a:xfrm>
              <a:off x="863441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7" name="Freeform 4846">
              <a:extLst>
                <a:ext uri="{FF2B5EF4-FFF2-40B4-BE49-F238E27FC236}">
                  <a16:creationId xmlns:a16="http://schemas.microsoft.com/office/drawing/2014/main" id="{DBE60522-4EC7-15EB-F952-620F0A38E8F0}"/>
                </a:ext>
              </a:extLst>
            </p:cNvPr>
            <p:cNvSpPr/>
            <p:nvPr/>
          </p:nvSpPr>
          <p:spPr>
            <a:xfrm>
              <a:off x="86524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8" name="Freeform 4847">
              <a:extLst>
                <a:ext uri="{FF2B5EF4-FFF2-40B4-BE49-F238E27FC236}">
                  <a16:creationId xmlns:a16="http://schemas.microsoft.com/office/drawing/2014/main" id="{65E31A9B-B4E7-5498-EE69-648117193B50}"/>
                </a:ext>
              </a:extLst>
            </p:cNvPr>
            <p:cNvSpPr/>
            <p:nvPr/>
          </p:nvSpPr>
          <p:spPr>
            <a:xfrm>
              <a:off x="863441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39" name="Freeform 4848">
              <a:extLst>
                <a:ext uri="{FF2B5EF4-FFF2-40B4-BE49-F238E27FC236}">
                  <a16:creationId xmlns:a16="http://schemas.microsoft.com/office/drawing/2014/main" id="{9FD4E164-7852-F3F1-BBF8-ADD7D78331F1}"/>
                </a:ext>
              </a:extLst>
            </p:cNvPr>
            <p:cNvSpPr/>
            <p:nvPr/>
          </p:nvSpPr>
          <p:spPr>
            <a:xfrm>
              <a:off x="86524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0" name="Freeform 4849">
              <a:extLst>
                <a:ext uri="{FF2B5EF4-FFF2-40B4-BE49-F238E27FC236}">
                  <a16:creationId xmlns:a16="http://schemas.microsoft.com/office/drawing/2014/main" id="{44E652D2-CE5A-8A03-92E9-200147F80335}"/>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1" name="Freeform 4850">
              <a:extLst>
                <a:ext uri="{FF2B5EF4-FFF2-40B4-BE49-F238E27FC236}">
                  <a16:creationId xmlns:a16="http://schemas.microsoft.com/office/drawing/2014/main" id="{986E2817-12A1-C936-E472-BF2411D7FC3D}"/>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2" name="Freeform 4851">
              <a:extLst>
                <a:ext uri="{FF2B5EF4-FFF2-40B4-BE49-F238E27FC236}">
                  <a16:creationId xmlns:a16="http://schemas.microsoft.com/office/drawing/2014/main" id="{B7C582CD-F278-74DB-BFD7-629295250D9B}"/>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3" name="Freeform 4852">
              <a:extLst>
                <a:ext uri="{FF2B5EF4-FFF2-40B4-BE49-F238E27FC236}">
                  <a16:creationId xmlns:a16="http://schemas.microsoft.com/office/drawing/2014/main" id="{92A12B1E-3AED-7D55-9922-CFE19986F2AC}"/>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4" name="Freeform 4853">
              <a:extLst>
                <a:ext uri="{FF2B5EF4-FFF2-40B4-BE49-F238E27FC236}">
                  <a16:creationId xmlns:a16="http://schemas.microsoft.com/office/drawing/2014/main" id="{EE00510C-4264-031D-BB7D-D6D0B4CB0928}"/>
                </a:ext>
              </a:extLst>
            </p:cNvPr>
            <p:cNvSpPr/>
            <p:nvPr/>
          </p:nvSpPr>
          <p:spPr>
            <a:xfrm>
              <a:off x="86402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5" name="Freeform 4854">
              <a:extLst>
                <a:ext uri="{FF2B5EF4-FFF2-40B4-BE49-F238E27FC236}">
                  <a16:creationId xmlns:a16="http://schemas.microsoft.com/office/drawing/2014/main" id="{92C3F287-82A4-180E-7DB1-DBEDB4235279}"/>
                </a:ext>
              </a:extLst>
            </p:cNvPr>
            <p:cNvSpPr/>
            <p:nvPr/>
          </p:nvSpPr>
          <p:spPr>
            <a:xfrm>
              <a:off x="865828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6" name="Freeform 4855">
              <a:extLst>
                <a:ext uri="{FF2B5EF4-FFF2-40B4-BE49-F238E27FC236}">
                  <a16:creationId xmlns:a16="http://schemas.microsoft.com/office/drawing/2014/main" id="{7F904648-D8DB-6B9C-9C6C-742197EB940D}"/>
                </a:ext>
              </a:extLst>
            </p:cNvPr>
            <p:cNvSpPr/>
            <p:nvPr/>
          </p:nvSpPr>
          <p:spPr>
            <a:xfrm>
              <a:off x="864812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7" name="Freeform 4856">
              <a:extLst>
                <a:ext uri="{FF2B5EF4-FFF2-40B4-BE49-F238E27FC236}">
                  <a16:creationId xmlns:a16="http://schemas.microsoft.com/office/drawing/2014/main" id="{B94715A0-3414-F491-5281-E9F38E980268}"/>
                </a:ext>
              </a:extLst>
            </p:cNvPr>
            <p:cNvSpPr/>
            <p:nvPr/>
          </p:nvSpPr>
          <p:spPr>
            <a:xfrm>
              <a:off x="866615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8" name="Freeform 4857">
              <a:extLst>
                <a:ext uri="{FF2B5EF4-FFF2-40B4-BE49-F238E27FC236}">
                  <a16:creationId xmlns:a16="http://schemas.microsoft.com/office/drawing/2014/main" id="{8E0BF25B-F850-F9EC-5ED7-2E900D11636C}"/>
                </a:ext>
              </a:extLst>
            </p:cNvPr>
            <p:cNvSpPr/>
            <p:nvPr/>
          </p:nvSpPr>
          <p:spPr>
            <a:xfrm>
              <a:off x="865193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49" name="Freeform 4858">
              <a:extLst>
                <a:ext uri="{FF2B5EF4-FFF2-40B4-BE49-F238E27FC236}">
                  <a16:creationId xmlns:a16="http://schemas.microsoft.com/office/drawing/2014/main" id="{2DC1DDC5-6880-2F53-E58E-C9A6E33B230D}"/>
                </a:ext>
              </a:extLst>
            </p:cNvPr>
            <p:cNvSpPr/>
            <p:nvPr/>
          </p:nvSpPr>
          <p:spPr>
            <a:xfrm>
              <a:off x="867008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0" name="Freeform 4859">
              <a:extLst>
                <a:ext uri="{FF2B5EF4-FFF2-40B4-BE49-F238E27FC236}">
                  <a16:creationId xmlns:a16="http://schemas.microsoft.com/office/drawing/2014/main" id="{DC3D96DC-0C05-B175-C46D-18D696228F36}"/>
                </a:ext>
              </a:extLst>
            </p:cNvPr>
            <p:cNvSpPr/>
            <p:nvPr/>
          </p:nvSpPr>
          <p:spPr>
            <a:xfrm>
              <a:off x="86539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1" name="Freeform 4860">
              <a:extLst>
                <a:ext uri="{FF2B5EF4-FFF2-40B4-BE49-F238E27FC236}">
                  <a16:creationId xmlns:a16="http://schemas.microsoft.com/office/drawing/2014/main" id="{FD249E5F-5E0D-B583-AEDC-C61C6B2F1618}"/>
                </a:ext>
              </a:extLst>
            </p:cNvPr>
            <p:cNvSpPr/>
            <p:nvPr/>
          </p:nvSpPr>
          <p:spPr>
            <a:xfrm>
              <a:off x="86719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2" name="Freeform 4861">
              <a:extLst>
                <a:ext uri="{FF2B5EF4-FFF2-40B4-BE49-F238E27FC236}">
                  <a16:creationId xmlns:a16="http://schemas.microsoft.com/office/drawing/2014/main" id="{D83231C8-C0C4-7B32-DC2B-2AAFC7A94015}"/>
                </a:ext>
              </a:extLst>
            </p:cNvPr>
            <p:cNvSpPr/>
            <p:nvPr/>
          </p:nvSpPr>
          <p:spPr>
            <a:xfrm>
              <a:off x="86539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3" name="Freeform 4862">
              <a:extLst>
                <a:ext uri="{FF2B5EF4-FFF2-40B4-BE49-F238E27FC236}">
                  <a16:creationId xmlns:a16="http://schemas.microsoft.com/office/drawing/2014/main" id="{E5F3BD95-D3A6-DF2B-5C69-68C5C7997293}"/>
                </a:ext>
              </a:extLst>
            </p:cNvPr>
            <p:cNvSpPr/>
            <p:nvPr/>
          </p:nvSpPr>
          <p:spPr>
            <a:xfrm>
              <a:off x="86719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4" name="Freeform 4863">
              <a:extLst>
                <a:ext uri="{FF2B5EF4-FFF2-40B4-BE49-F238E27FC236}">
                  <a16:creationId xmlns:a16="http://schemas.microsoft.com/office/drawing/2014/main" id="{CB0409E7-F08C-6AA7-DBDF-169B9F819666}"/>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5" name="Freeform 4864">
              <a:extLst>
                <a:ext uri="{FF2B5EF4-FFF2-40B4-BE49-F238E27FC236}">
                  <a16:creationId xmlns:a16="http://schemas.microsoft.com/office/drawing/2014/main" id="{BF2990B1-6AD4-123B-3DC5-6E09C6E3F648}"/>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6" name="Freeform 4865">
              <a:extLst>
                <a:ext uri="{FF2B5EF4-FFF2-40B4-BE49-F238E27FC236}">
                  <a16:creationId xmlns:a16="http://schemas.microsoft.com/office/drawing/2014/main" id="{45D3143E-C352-E34D-0254-45B17EED0AB1}"/>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7" name="Freeform 4866">
              <a:extLst>
                <a:ext uri="{FF2B5EF4-FFF2-40B4-BE49-F238E27FC236}">
                  <a16:creationId xmlns:a16="http://schemas.microsoft.com/office/drawing/2014/main" id="{FEB0D657-0563-C8A3-0C9E-838951D65C97}"/>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8" name="Freeform 4867">
              <a:extLst>
                <a:ext uri="{FF2B5EF4-FFF2-40B4-BE49-F238E27FC236}">
                  <a16:creationId xmlns:a16="http://schemas.microsoft.com/office/drawing/2014/main" id="{F2054F97-2063-0274-A899-0D10DF8C4B77}"/>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59" name="Freeform 4868">
              <a:extLst>
                <a:ext uri="{FF2B5EF4-FFF2-40B4-BE49-F238E27FC236}">
                  <a16:creationId xmlns:a16="http://schemas.microsoft.com/office/drawing/2014/main" id="{4AD3B9FE-6A78-67A8-34D7-CA04A803F33A}"/>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0" name="Freeform 4869">
              <a:extLst>
                <a:ext uri="{FF2B5EF4-FFF2-40B4-BE49-F238E27FC236}">
                  <a16:creationId xmlns:a16="http://schemas.microsoft.com/office/drawing/2014/main" id="{8370EA54-ABBA-8397-2157-8E05C8728C43}"/>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1" name="Freeform 4870">
              <a:extLst>
                <a:ext uri="{FF2B5EF4-FFF2-40B4-BE49-F238E27FC236}">
                  <a16:creationId xmlns:a16="http://schemas.microsoft.com/office/drawing/2014/main" id="{8CFE1E7D-C04D-DA86-0669-8A0775292D3C}"/>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2" name="Freeform 4871">
              <a:extLst>
                <a:ext uri="{FF2B5EF4-FFF2-40B4-BE49-F238E27FC236}">
                  <a16:creationId xmlns:a16="http://schemas.microsoft.com/office/drawing/2014/main" id="{8C702E34-441A-3221-9BA0-EE2DD005F050}"/>
                </a:ext>
              </a:extLst>
            </p:cNvPr>
            <p:cNvSpPr/>
            <p:nvPr/>
          </p:nvSpPr>
          <p:spPr>
            <a:xfrm>
              <a:off x="8657900"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3" name="Freeform 4872">
              <a:extLst>
                <a:ext uri="{FF2B5EF4-FFF2-40B4-BE49-F238E27FC236}">
                  <a16:creationId xmlns:a16="http://schemas.microsoft.com/office/drawing/2014/main" id="{05CD7BE0-C9F9-E11A-28ED-B5EC2C5DD0F7}"/>
                </a:ext>
              </a:extLst>
            </p:cNvPr>
            <p:cNvSpPr/>
            <p:nvPr/>
          </p:nvSpPr>
          <p:spPr>
            <a:xfrm>
              <a:off x="867593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4" name="Freeform 4873">
              <a:extLst>
                <a:ext uri="{FF2B5EF4-FFF2-40B4-BE49-F238E27FC236}">
                  <a16:creationId xmlns:a16="http://schemas.microsoft.com/office/drawing/2014/main" id="{DCB31496-D086-A7F0-4E77-719F2533DB91}"/>
                </a:ext>
              </a:extLst>
            </p:cNvPr>
            <p:cNvSpPr/>
            <p:nvPr/>
          </p:nvSpPr>
          <p:spPr>
            <a:xfrm>
              <a:off x="865993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5" name="Freeform 4874">
              <a:extLst>
                <a:ext uri="{FF2B5EF4-FFF2-40B4-BE49-F238E27FC236}">
                  <a16:creationId xmlns:a16="http://schemas.microsoft.com/office/drawing/2014/main" id="{59D47C48-465A-3D40-A040-725972BD83CD}"/>
                </a:ext>
              </a:extLst>
            </p:cNvPr>
            <p:cNvSpPr/>
            <p:nvPr/>
          </p:nvSpPr>
          <p:spPr>
            <a:xfrm>
              <a:off x="86779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6" name="Freeform 4875">
              <a:extLst>
                <a:ext uri="{FF2B5EF4-FFF2-40B4-BE49-F238E27FC236}">
                  <a16:creationId xmlns:a16="http://schemas.microsoft.com/office/drawing/2014/main" id="{AD3AD53B-A4A3-9922-E9B1-62C3A740F8C3}"/>
                </a:ext>
              </a:extLst>
            </p:cNvPr>
            <p:cNvSpPr/>
            <p:nvPr/>
          </p:nvSpPr>
          <p:spPr>
            <a:xfrm>
              <a:off x="866577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7" name="Freeform 4876">
              <a:extLst>
                <a:ext uri="{FF2B5EF4-FFF2-40B4-BE49-F238E27FC236}">
                  <a16:creationId xmlns:a16="http://schemas.microsoft.com/office/drawing/2014/main" id="{CE65B0D6-F904-182B-671C-3383E4C8434B}"/>
                </a:ext>
              </a:extLst>
            </p:cNvPr>
            <p:cNvSpPr/>
            <p:nvPr/>
          </p:nvSpPr>
          <p:spPr>
            <a:xfrm>
              <a:off x="868380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8" name="Freeform 4877">
              <a:extLst>
                <a:ext uri="{FF2B5EF4-FFF2-40B4-BE49-F238E27FC236}">
                  <a16:creationId xmlns:a16="http://schemas.microsoft.com/office/drawing/2014/main" id="{F2DFE42D-FE6E-9593-C510-DB60E008D6E6}"/>
                </a:ext>
              </a:extLst>
            </p:cNvPr>
            <p:cNvSpPr/>
            <p:nvPr/>
          </p:nvSpPr>
          <p:spPr>
            <a:xfrm>
              <a:off x="866577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69" name="Freeform 4878">
              <a:extLst>
                <a:ext uri="{FF2B5EF4-FFF2-40B4-BE49-F238E27FC236}">
                  <a16:creationId xmlns:a16="http://schemas.microsoft.com/office/drawing/2014/main" id="{18BDC8CB-4D27-982E-ED10-C520C131E4B3}"/>
                </a:ext>
              </a:extLst>
            </p:cNvPr>
            <p:cNvSpPr/>
            <p:nvPr/>
          </p:nvSpPr>
          <p:spPr>
            <a:xfrm>
              <a:off x="868380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0" name="Freeform 4879">
              <a:extLst>
                <a:ext uri="{FF2B5EF4-FFF2-40B4-BE49-F238E27FC236}">
                  <a16:creationId xmlns:a16="http://schemas.microsoft.com/office/drawing/2014/main" id="{5300339C-2120-331C-E51F-24C4B8C86BC1}"/>
                </a:ext>
              </a:extLst>
            </p:cNvPr>
            <p:cNvSpPr/>
            <p:nvPr/>
          </p:nvSpPr>
          <p:spPr>
            <a:xfrm>
              <a:off x="866767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1" name="Freeform 4880">
              <a:extLst>
                <a:ext uri="{FF2B5EF4-FFF2-40B4-BE49-F238E27FC236}">
                  <a16:creationId xmlns:a16="http://schemas.microsoft.com/office/drawing/2014/main" id="{4BC810A3-DC44-A4B7-B76C-4F56BC20FF5C}"/>
                </a:ext>
              </a:extLst>
            </p:cNvPr>
            <p:cNvSpPr/>
            <p:nvPr/>
          </p:nvSpPr>
          <p:spPr>
            <a:xfrm>
              <a:off x="868570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2" name="Freeform 4881">
              <a:extLst>
                <a:ext uri="{FF2B5EF4-FFF2-40B4-BE49-F238E27FC236}">
                  <a16:creationId xmlns:a16="http://schemas.microsoft.com/office/drawing/2014/main" id="{1F9D8C82-C96E-9A2B-7E59-0C3B6D1DF61D}"/>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3" name="Freeform 4882">
              <a:extLst>
                <a:ext uri="{FF2B5EF4-FFF2-40B4-BE49-F238E27FC236}">
                  <a16:creationId xmlns:a16="http://schemas.microsoft.com/office/drawing/2014/main" id="{EC69E71A-0847-CC90-9996-C923AAD6DB30}"/>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4" name="Freeform 4883">
              <a:extLst>
                <a:ext uri="{FF2B5EF4-FFF2-40B4-BE49-F238E27FC236}">
                  <a16:creationId xmlns:a16="http://schemas.microsoft.com/office/drawing/2014/main" id="{BB70760E-D53D-C87B-13BA-044A529C374A}"/>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5" name="Freeform 4884">
              <a:extLst>
                <a:ext uri="{FF2B5EF4-FFF2-40B4-BE49-F238E27FC236}">
                  <a16:creationId xmlns:a16="http://schemas.microsoft.com/office/drawing/2014/main" id="{A8DD03FD-C935-C299-909B-048E91683FF8}"/>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6" name="Freeform 4885">
              <a:extLst>
                <a:ext uri="{FF2B5EF4-FFF2-40B4-BE49-F238E27FC236}">
                  <a16:creationId xmlns:a16="http://schemas.microsoft.com/office/drawing/2014/main" id="{AE3700ED-0508-7B83-7C14-8E858742D0C7}"/>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7" name="Freeform 4886">
              <a:extLst>
                <a:ext uri="{FF2B5EF4-FFF2-40B4-BE49-F238E27FC236}">
                  <a16:creationId xmlns:a16="http://schemas.microsoft.com/office/drawing/2014/main" id="{6A10AC4F-F314-D53F-B0DC-45834090293F}"/>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8" name="Freeform 4887">
              <a:extLst>
                <a:ext uri="{FF2B5EF4-FFF2-40B4-BE49-F238E27FC236}">
                  <a16:creationId xmlns:a16="http://schemas.microsoft.com/office/drawing/2014/main" id="{36AEB780-BBD0-3B20-D1EF-531C9BCF9985}"/>
                </a:ext>
              </a:extLst>
            </p:cNvPr>
            <p:cNvSpPr/>
            <p:nvPr/>
          </p:nvSpPr>
          <p:spPr>
            <a:xfrm>
              <a:off x="866970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79" name="Freeform 4888">
              <a:extLst>
                <a:ext uri="{FF2B5EF4-FFF2-40B4-BE49-F238E27FC236}">
                  <a16:creationId xmlns:a16="http://schemas.microsoft.com/office/drawing/2014/main" id="{1F61D1F6-D5C4-5E94-E63D-CBDA4D18FC56}"/>
                </a:ext>
              </a:extLst>
            </p:cNvPr>
            <p:cNvSpPr/>
            <p:nvPr/>
          </p:nvSpPr>
          <p:spPr>
            <a:xfrm>
              <a:off x="868773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0" name="Freeform 4889">
              <a:extLst>
                <a:ext uri="{FF2B5EF4-FFF2-40B4-BE49-F238E27FC236}">
                  <a16:creationId xmlns:a16="http://schemas.microsoft.com/office/drawing/2014/main" id="{46DA47F6-C1C7-C8AE-E312-3D422ED1E3D9}"/>
                </a:ext>
              </a:extLst>
            </p:cNvPr>
            <p:cNvSpPr/>
            <p:nvPr/>
          </p:nvSpPr>
          <p:spPr>
            <a:xfrm>
              <a:off x="867364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1" name="Freeform 4890">
              <a:extLst>
                <a:ext uri="{FF2B5EF4-FFF2-40B4-BE49-F238E27FC236}">
                  <a16:creationId xmlns:a16="http://schemas.microsoft.com/office/drawing/2014/main" id="{D89482EF-B82F-D74C-9F31-3BDC53B526BC}"/>
                </a:ext>
              </a:extLst>
            </p:cNvPr>
            <p:cNvSpPr/>
            <p:nvPr/>
          </p:nvSpPr>
          <p:spPr>
            <a:xfrm>
              <a:off x="869167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2" name="Freeform 4891">
              <a:extLst>
                <a:ext uri="{FF2B5EF4-FFF2-40B4-BE49-F238E27FC236}">
                  <a16:creationId xmlns:a16="http://schemas.microsoft.com/office/drawing/2014/main" id="{3EAFACD0-84B2-5F65-61C3-BAA26C44C757}"/>
                </a:ext>
              </a:extLst>
            </p:cNvPr>
            <p:cNvSpPr/>
            <p:nvPr/>
          </p:nvSpPr>
          <p:spPr>
            <a:xfrm>
              <a:off x="8675549"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3" name="Freeform 4892">
              <a:extLst>
                <a:ext uri="{FF2B5EF4-FFF2-40B4-BE49-F238E27FC236}">
                  <a16:creationId xmlns:a16="http://schemas.microsoft.com/office/drawing/2014/main" id="{4B947E9C-1184-5E19-F5EA-E096838B3405}"/>
                </a:ext>
              </a:extLst>
            </p:cNvPr>
            <p:cNvSpPr/>
            <p:nvPr/>
          </p:nvSpPr>
          <p:spPr>
            <a:xfrm>
              <a:off x="869357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4" name="Freeform 4893">
              <a:extLst>
                <a:ext uri="{FF2B5EF4-FFF2-40B4-BE49-F238E27FC236}">
                  <a16:creationId xmlns:a16="http://schemas.microsoft.com/office/drawing/2014/main" id="{36CC3418-835A-44B2-9F58-1CBB92B3E0FF}"/>
                </a:ext>
              </a:extLst>
            </p:cNvPr>
            <p:cNvSpPr/>
            <p:nvPr/>
          </p:nvSpPr>
          <p:spPr>
            <a:xfrm>
              <a:off x="867745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5" name="Freeform 4894">
              <a:extLst>
                <a:ext uri="{FF2B5EF4-FFF2-40B4-BE49-F238E27FC236}">
                  <a16:creationId xmlns:a16="http://schemas.microsoft.com/office/drawing/2014/main" id="{C5A0A67B-AC39-5330-86F5-7738B16AC5B9}"/>
                </a:ext>
              </a:extLst>
            </p:cNvPr>
            <p:cNvSpPr/>
            <p:nvPr/>
          </p:nvSpPr>
          <p:spPr>
            <a:xfrm>
              <a:off x="86954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6" name="Freeform 4895">
              <a:extLst>
                <a:ext uri="{FF2B5EF4-FFF2-40B4-BE49-F238E27FC236}">
                  <a16:creationId xmlns:a16="http://schemas.microsoft.com/office/drawing/2014/main" id="{E1D3BF96-1083-0455-2F1A-975E7227B52D}"/>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7" name="Freeform 4896">
              <a:extLst>
                <a:ext uri="{FF2B5EF4-FFF2-40B4-BE49-F238E27FC236}">
                  <a16:creationId xmlns:a16="http://schemas.microsoft.com/office/drawing/2014/main" id="{6EE99851-0056-06A3-9AA6-ED5876268057}"/>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8" name="Freeform 4897">
              <a:extLst>
                <a:ext uri="{FF2B5EF4-FFF2-40B4-BE49-F238E27FC236}">
                  <a16:creationId xmlns:a16="http://schemas.microsoft.com/office/drawing/2014/main" id="{A3C8AA6E-9241-872D-5572-002577C8DAAA}"/>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89" name="Freeform 4898">
              <a:extLst>
                <a:ext uri="{FF2B5EF4-FFF2-40B4-BE49-F238E27FC236}">
                  <a16:creationId xmlns:a16="http://schemas.microsoft.com/office/drawing/2014/main" id="{2DC449D2-C12C-5153-73FF-F9F44778FFE6}"/>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0" name="Freeform 4899">
              <a:extLst>
                <a:ext uri="{FF2B5EF4-FFF2-40B4-BE49-F238E27FC236}">
                  <a16:creationId xmlns:a16="http://schemas.microsoft.com/office/drawing/2014/main" id="{0778EE40-462A-66BF-C405-DB953664AD2A}"/>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1" name="Freeform 4900">
              <a:extLst>
                <a:ext uri="{FF2B5EF4-FFF2-40B4-BE49-F238E27FC236}">
                  <a16:creationId xmlns:a16="http://schemas.microsoft.com/office/drawing/2014/main" id="{86D2257F-1EEB-CD99-9FA5-C865BAE32EB6}"/>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2" name="Freeform 4901">
              <a:extLst>
                <a:ext uri="{FF2B5EF4-FFF2-40B4-BE49-F238E27FC236}">
                  <a16:creationId xmlns:a16="http://schemas.microsoft.com/office/drawing/2014/main" id="{BFD1FF6B-9327-30B3-6327-E5D1D6177996}"/>
                </a:ext>
              </a:extLst>
            </p:cNvPr>
            <p:cNvSpPr/>
            <p:nvPr/>
          </p:nvSpPr>
          <p:spPr>
            <a:xfrm>
              <a:off x="868138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3" name="Freeform 4902">
              <a:extLst>
                <a:ext uri="{FF2B5EF4-FFF2-40B4-BE49-F238E27FC236}">
                  <a16:creationId xmlns:a16="http://schemas.microsoft.com/office/drawing/2014/main" id="{226EEBE4-3373-D917-010A-D75B28C2EA29}"/>
                </a:ext>
              </a:extLst>
            </p:cNvPr>
            <p:cNvSpPr/>
            <p:nvPr/>
          </p:nvSpPr>
          <p:spPr>
            <a:xfrm>
              <a:off x="869941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4" name="Freeform 4903">
              <a:extLst>
                <a:ext uri="{FF2B5EF4-FFF2-40B4-BE49-F238E27FC236}">
                  <a16:creationId xmlns:a16="http://schemas.microsoft.com/office/drawing/2014/main" id="{0589E74B-9578-B0EB-FAAF-68D77126AE3F}"/>
                </a:ext>
              </a:extLst>
            </p:cNvPr>
            <p:cNvSpPr/>
            <p:nvPr/>
          </p:nvSpPr>
          <p:spPr>
            <a:xfrm>
              <a:off x="868532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5" name="Freeform 4904">
              <a:extLst>
                <a:ext uri="{FF2B5EF4-FFF2-40B4-BE49-F238E27FC236}">
                  <a16:creationId xmlns:a16="http://schemas.microsoft.com/office/drawing/2014/main" id="{407164E7-9540-9809-B5CB-E78A864658D5}"/>
                </a:ext>
              </a:extLst>
            </p:cNvPr>
            <p:cNvSpPr/>
            <p:nvPr/>
          </p:nvSpPr>
          <p:spPr>
            <a:xfrm>
              <a:off x="87034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6" name="Freeform 4905">
              <a:extLst>
                <a:ext uri="{FF2B5EF4-FFF2-40B4-BE49-F238E27FC236}">
                  <a16:creationId xmlns:a16="http://schemas.microsoft.com/office/drawing/2014/main" id="{38FC6BAC-86C5-D542-80CF-A394DFD66233}"/>
                </a:ext>
              </a:extLst>
            </p:cNvPr>
            <p:cNvSpPr/>
            <p:nvPr/>
          </p:nvSpPr>
          <p:spPr>
            <a:xfrm>
              <a:off x="868735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7" name="Freeform 4906">
              <a:extLst>
                <a:ext uri="{FF2B5EF4-FFF2-40B4-BE49-F238E27FC236}">
                  <a16:creationId xmlns:a16="http://schemas.microsoft.com/office/drawing/2014/main" id="{8D5CF148-0D43-8EF1-B7AC-F58817872D69}"/>
                </a:ext>
              </a:extLst>
            </p:cNvPr>
            <p:cNvSpPr/>
            <p:nvPr/>
          </p:nvSpPr>
          <p:spPr>
            <a:xfrm>
              <a:off x="87053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8" name="Freeform 4907">
              <a:extLst>
                <a:ext uri="{FF2B5EF4-FFF2-40B4-BE49-F238E27FC236}">
                  <a16:creationId xmlns:a16="http://schemas.microsoft.com/office/drawing/2014/main" id="{50C474E4-3DD5-9B9A-8786-ABB8C8F4F66F}"/>
                </a:ext>
              </a:extLst>
            </p:cNvPr>
            <p:cNvSpPr/>
            <p:nvPr/>
          </p:nvSpPr>
          <p:spPr>
            <a:xfrm>
              <a:off x="868926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399" name="Freeform 4908">
              <a:extLst>
                <a:ext uri="{FF2B5EF4-FFF2-40B4-BE49-F238E27FC236}">
                  <a16:creationId xmlns:a16="http://schemas.microsoft.com/office/drawing/2014/main" id="{62EE7228-536B-915F-3E37-AF618BECD8CF}"/>
                </a:ext>
              </a:extLst>
            </p:cNvPr>
            <p:cNvSpPr/>
            <p:nvPr/>
          </p:nvSpPr>
          <p:spPr>
            <a:xfrm>
              <a:off x="870729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0" name="Freeform 4909">
              <a:extLst>
                <a:ext uri="{FF2B5EF4-FFF2-40B4-BE49-F238E27FC236}">
                  <a16:creationId xmlns:a16="http://schemas.microsoft.com/office/drawing/2014/main" id="{ADE57B34-80DD-A063-F2A4-0259A159FCBA}"/>
                </a:ext>
              </a:extLst>
            </p:cNvPr>
            <p:cNvSpPr/>
            <p:nvPr/>
          </p:nvSpPr>
          <p:spPr>
            <a:xfrm>
              <a:off x="869319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1" name="Freeform 4910">
              <a:extLst>
                <a:ext uri="{FF2B5EF4-FFF2-40B4-BE49-F238E27FC236}">
                  <a16:creationId xmlns:a16="http://schemas.microsoft.com/office/drawing/2014/main" id="{532328DF-9468-1410-8B0E-9347683F9C7F}"/>
                </a:ext>
              </a:extLst>
            </p:cNvPr>
            <p:cNvSpPr/>
            <p:nvPr/>
          </p:nvSpPr>
          <p:spPr>
            <a:xfrm>
              <a:off x="87112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2" name="Freeform 4911">
              <a:extLst>
                <a:ext uri="{FF2B5EF4-FFF2-40B4-BE49-F238E27FC236}">
                  <a16:creationId xmlns:a16="http://schemas.microsoft.com/office/drawing/2014/main" id="{21ABDA48-C5B9-8121-CFAB-1B834087656F}"/>
                </a:ext>
              </a:extLst>
            </p:cNvPr>
            <p:cNvSpPr/>
            <p:nvPr/>
          </p:nvSpPr>
          <p:spPr>
            <a:xfrm>
              <a:off x="869319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3" name="Freeform 4912">
              <a:extLst>
                <a:ext uri="{FF2B5EF4-FFF2-40B4-BE49-F238E27FC236}">
                  <a16:creationId xmlns:a16="http://schemas.microsoft.com/office/drawing/2014/main" id="{B3458E2E-6247-162E-2168-CB150FE7CFA4}"/>
                </a:ext>
              </a:extLst>
            </p:cNvPr>
            <p:cNvSpPr/>
            <p:nvPr/>
          </p:nvSpPr>
          <p:spPr>
            <a:xfrm>
              <a:off x="87112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4" name="Freeform 4913">
              <a:extLst>
                <a:ext uri="{FF2B5EF4-FFF2-40B4-BE49-F238E27FC236}">
                  <a16:creationId xmlns:a16="http://schemas.microsoft.com/office/drawing/2014/main" id="{19F6BB90-FB09-C7FF-63C6-4F38EB2FEDFC}"/>
                </a:ext>
              </a:extLst>
            </p:cNvPr>
            <p:cNvSpPr/>
            <p:nvPr/>
          </p:nvSpPr>
          <p:spPr>
            <a:xfrm>
              <a:off x="8695102"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5" name="Freeform 4914">
              <a:extLst>
                <a:ext uri="{FF2B5EF4-FFF2-40B4-BE49-F238E27FC236}">
                  <a16:creationId xmlns:a16="http://schemas.microsoft.com/office/drawing/2014/main" id="{552B1095-034C-3929-CEA9-AD10E82FD3EF}"/>
                </a:ext>
              </a:extLst>
            </p:cNvPr>
            <p:cNvSpPr/>
            <p:nvPr/>
          </p:nvSpPr>
          <p:spPr>
            <a:xfrm>
              <a:off x="871325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6" name="Freeform 4915">
              <a:extLst>
                <a:ext uri="{FF2B5EF4-FFF2-40B4-BE49-F238E27FC236}">
                  <a16:creationId xmlns:a16="http://schemas.microsoft.com/office/drawing/2014/main" id="{082772F2-BE20-1BC0-76A6-58E9D457755B}"/>
                </a:ext>
              </a:extLst>
            </p:cNvPr>
            <p:cNvSpPr/>
            <p:nvPr/>
          </p:nvSpPr>
          <p:spPr>
            <a:xfrm>
              <a:off x="869713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7" name="Freeform 4916">
              <a:extLst>
                <a:ext uri="{FF2B5EF4-FFF2-40B4-BE49-F238E27FC236}">
                  <a16:creationId xmlns:a16="http://schemas.microsoft.com/office/drawing/2014/main" id="{CCAAACD6-D5E8-C3C0-AB59-26660E79B1F3}"/>
                </a:ext>
              </a:extLst>
            </p:cNvPr>
            <p:cNvSpPr/>
            <p:nvPr/>
          </p:nvSpPr>
          <p:spPr>
            <a:xfrm>
              <a:off x="87151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8" name="Freeform 4917">
              <a:extLst>
                <a:ext uri="{FF2B5EF4-FFF2-40B4-BE49-F238E27FC236}">
                  <a16:creationId xmlns:a16="http://schemas.microsoft.com/office/drawing/2014/main" id="{CBD59194-A18C-8BEB-532E-6399110BFA2F}"/>
                </a:ext>
              </a:extLst>
            </p:cNvPr>
            <p:cNvSpPr/>
            <p:nvPr/>
          </p:nvSpPr>
          <p:spPr>
            <a:xfrm>
              <a:off x="869713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09" name="Freeform 4918">
              <a:extLst>
                <a:ext uri="{FF2B5EF4-FFF2-40B4-BE49-F238E27FC236}">
                  <a16:creationId xmlns:a16="http://schemas.microsoft.com/office/drawing/2014/main" id="{F0A7BBC5-17DD-CF36-4858-316612841D62}"/>
                </a:ext>
              </a:extLst>
            </p:cNvPr>
            <p:cNvSpPr/>
            <p:nvPr/>
          </p:nvSpPr>
          <p:spPr>
            <a:xfrm>
              <a:off x="87151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0" name="Freeform 4919">
              <a:extLst>
                <a:ext uri="{FF2B5EF4-FFF2-40B4-BE49-F238E27FC236}">
                  <a16:creationId xmlns:a16="http://schemas.microsoft.com/office/drawing/2014/main" id="{5BC4D1BF-3897-58BC-F986-A72E3B39EB8C}"/>
                </a:ext>
              </a:extLst>
            </p:cNvPr>
            <p:cNvSpPr/>
            <p:nvPr/>
          </p:nvSpPr>
          <p:spPr>
            <a:xfrm>
              <a:off x="869903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1" name="Freeform 4920">
              <a:extLst>
                <a:ext uri="{FF2B5EF4-FFF2-40B4-BE49-F238E27FC236}">
                  <a16:creationId xmlns:a16="http://schemas.microsoft.com/office/drawing/2014/main" id="{707B5978-0B4A-A9C4-E99B-4A5F92D18C4F}"/>
                </a:ext>
              </a:extLst>
            </p:cNvPr>
            <p:cNvSpPr/>
            <p:nvPr/>
          </p:nvSpPr>
          <p:spPr>
            <a:xfrm>
              <a:off x="87171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2" name="Freeform 4921">
              <a:extLst>
                <a:ext uri="{FF2B5EF4-FFF2-40B4-BE49-F238E27FC236}">
                  <a16:creationId xmlns:a16="http://schemas.microsoft.com/office/drawing/2014/main" id="{88E94BA9-0505-8FDA-44A7-83CF4EEA150C}"/>
                </a:ext>
              </a:extLst>
            </p:cNvPr>
            <p:cNvSpPr/>
            <p:nvPr/>
          </p:nvSpPr>
          <p:spPr>
            <a:xfrm>
              <a:off x="8700942"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3" name="Freeform 4922">
              <a:extLst>
                <a:ext uri="{FF2B5EF4-FFF2-40B4-BE49-F238E27FC236}">
                  <a16:creationId xmlns:a16="http://schemas.microsoft.com/office/drawing/2014/main" id="{31920ADF-7A1E-4943-E9D8-1A170B460DD9}"/>
                </a:ext>
              </a:extLst>
            </p:cNvPr>
            <p:cNvSpPr/>
            <p:nvPr/>
          </p:nvSpPr>
          <p:spPr>
            <a:xfrm>
              <a:off x="871909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4" name="Freeform 4923">
              <a:extLst>
                <a:ext uri="{FF2B5EF4-FFF2-40B4-BE49-F238E27FC236}">
                  <a16:creationId xmlns:a16="http://schemas.microsoft.com/office/drawing/2014/main" id="{A1890D3E-A9FB-FC7D-EFDF-4BD36309B0A9}"/>
                </a:ext>
              </a:extLst>
            </p:cNvPr>
            <p:cNvSpPr/>
            <p:nvPr/>
          </p:nvSpPr>
          <p:spPr>
            <a:xfrm>
              <a:off x="871084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5" name="Freeform 4924">
              <a:extLst>
                <a:ext uri="{FF2B5EF4-FFF2-40B4-BE49-F238E27FC236}">
                  <a16:creationId xmlns:a16="http://schemas.microsoft.com/office/drawing/2014/main" id="{2F2A5795-1DB2-F487-7BF8-1340A3D037A8}"/>
                </a:ext>
              </a:extLst>
            </p:cNvPr>
            <p:cNvSpPr/>
            <p:nvPr/>
          </p:nvSpPr>
          <p:spPr>
            <a:xfrm>
              <a:off x="872887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6" name="Freeform 4925">
              <a:extLst>
                <a:ext uri="{FF2B5EF4-FFF2-40B4-BE49-F238E27FC236}">
                  <a16:creationId xmlns:a16="http://schemas.microsoft.com/office/drawing/2014/main" id="{69D9B3D8-42FA-CC03-0B1A-A23FBC9A5A18}"/>
                </a:ext>
              </a:extLst>
            </p:cNvPr>
            <p:cNvSpPr/>
            <p:nvPr/>
          </p:nvSpPr>
          <p:spPr>
            <a:xfrm>
              <a:off x="871084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7" name="Freeform 4926">
              <a:extLst>
                <a:ext uri="{FF2B5EF4-FFF2-40B4-BE49-F238E27FC236}">
                  <a16:creationId xmlns:a16="http://schemas.microsoft.com/office/drawing/2014/main" id="{606A4BB1-A956-6B17-37CA-2E1E6FA0391E}"/>
                </a:ext>
              </a:extLst>
            </p:cNvPr>
            <p:cNvSpPr/>
            <p:nvPr/>
          </p:nvSpPr>
          <p:spPr>
            <a:xfrm>
              <a:off x="872887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8" name="Freeform 4927">
              <a:extLst>
                <a:ext uri="{FF2B5EF4-FFF2-40B4-BE49-F238E27FC236}">
                  <a16:creationId xmlns:a16="http://schemas.microsoft.com/office/drawing/2014/main" id="{BA062D12-D67A-AEE6-044C-3A25AE61EC71}"/>
                </a:ext>
              </a:extLst>
            </p:cNvPr>
            <p:cNvSpPr/>
            <p:nvPr/>
          </p:nvSpPr>
          <p:spPr>
            <a:xfrm>
              <a:off x="871871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19" name="Freeform 4928">
              <a:extLst>
                <a:ext uri="{FF2B5EF4-FFF2-40B4-BE49-F238E27FC236}">
                  <a16:creationId xmlns:a16="http://schemas.microsoft.com/office/drawing/2014/main" id="{458EAC7F-3532-89DD-6F9C-F93DED030BF6}"/>
                </a:ext>
              </a:extLst>
            </p:cNvPr>
            <p:cNvSpPr/>
            <p:nvPr/>
          </p:nvSpPr>
          <p:spPr>
            <a:xfrm>
              <a:off x="873674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0" name="Freeform 4929">
              <a:extLst>
                <a:ext uri="{FF2B5EF4-FFF2-40B4-BE49-F238E27FC236}">
                  <a16:creationId xmlns:a16="http://schemas.microsoft.com/office/drawing/2014/main" id="{B6784DE9-D708-E5FD-9FAE-9C197E526BCE}"/>
                </a:ext>
              </a:extLst>
            </p:cNvPr>
            <p:cNvSpPr/>
            <p:nvPr/>
          </p:nvSpPr>
          <p:spPr>
            <a:xfrm>
              <a:off x="872265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1" name="Freeform 4930">
              <a:extLst>
                <a:ext uri="{FF2B5EF4-FFF2-40B4-BE49-F238E27FC236}">
                  <a16:creationId xmlns:a16="http://schemas.microsoft.com/office/drawing/2014/main" id="{F40C8E8D-2A56-3ADB-B4D9-8849D9D41CB8}"/>
                </a:ext>
              </a:extLst>
            </p:cNvPr>
            <p:cNvSpPr/>
            <p:nvPr/>
          </p:nvSpPr>
          <p:spPr>
            <a:xfrm>
              <a:off x="87406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2" name="Freeform 4931">
              <a:extLst>
                <a:ext uri="{FF2B5EF4-FFF2-40B4-BE49-F238E27FC236}">
                  <a16:creationId xmlns:a16="http://schemas.microsoft.com/office/drawing/2014/main" id="{9BF906B1-A0B1-BB88-620D-25C1CF97C590}"/>
                </a:ext>
              </a:extLst>
            </p:cNvPr>
            <p:cNvSpPr/>
            <p:nvPr/>
          </p:nvSpPr>
          <p:spPr>
            <a:xfrm>
              <a:off x="873039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3" name="Freeform 4932">
              <a:extLst>
                <a:ext uri="{FF2B5EF4-FFF2-40B4-BE49-F238E27FC236}">
                  <a16:creationId xmlns:a16="http://schemas.microsoft.com/office/drawing/2014/main" id="{470DC8E5-0F75-50A5-88B4-035C0176A063}"/>
                </a:ext>
              </a:extLst>
            </p:cNvPr>
            <p:cNvSpPr/>
            <p:nvPr/>
          </p:nvSpPr>
          <p:spPr>
            <a:xfrm>
              <a:off x="874842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4" name="Freeform 4933">
              <a:extLst>
                <a:ext uri="{FF2B5EF4-FFF2-40B4-BE49-F238E27FC236}">
                  <a16:creationId xmlns:a16="http://schemas.microsoft.com/office/drawing/2014/main" id="{91D20866-34CE-13C0-68D0-26EE562D7602}"/>
                </a:ext>
              </a:extLst>
            </p:cNvPr>
            <p:cNvSpPr/>
            <p:nvPr/>
          </p:nvSpPr>
          <p:spPr>
            <a:xfrm>
              <a:off x="873039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5" name="Freeform 4934">
              <a:extLst>
                <a:ext uri="{FF2B5EF4-FFF2-40B4-BE49-F238E27FC236}">
                  <a16:creationId xmlns:a16="http://schemas.microsoft.com/office/drawing/2014/main" id="{081A182B-0988-E7CE-098F-05B901482257}"/>
                </a:ext>
              </a:extLst>
            </p:cNvPr>
            <p:cNvSpPr/>
            <p:nvPr/>
          </p:nvSpPr>
          <p:spPr>
            <a:xfrm>
              <a:off x="8748428"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6" name="Freeform 4935">
              <a:extLst>
                <a:ext uri="{FF2B5EF4-FFF2-40B4-BE49-F238E27FC236}">
                  <a16:creationId xmlns:a16="http://schemas.microsoft.com/office/drawing/2014/main" id="{1F7FFFD0-9741-1D82-9F6B-7D6777CB9CD8}"/>
                </a:ext>
              </a:extLst>
            </p:cNvPr>
            <p:cNvSpPr/>
            <p:nvPr/>
          </p:nvSpPr>
          <p:spPr>
            <a:xfrm>
              <a:off x="873433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7" name="Freeform 4936">
              <a:extLst>
                <a:ext uri="{FF2B5EF4-FFF2-40B4-BE49-F238E27FC236}">
                  <a16:creationId xmlns:a16="http://schemas.microsoft.com/office/drawing/2014/main" id="{4D682590-82C6-66AA-350F-1BD1CC299375}"/>
                </a:ext>
              </a:extLst>
            </p:cNvPr>
            <p:cNvSpPr/>
            <p:nvPr/>
          </p:nvSpPr>
          <p:spPr>
            <a:xfrm>
              <a:off x="875236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8" name="Freeform 4937">
              <a:extLst>
                <a:ext uri="{FF2B5EF4-FFF2-40B4-BE49-F238E27FC236}">
                  <a16:creationId xmlns:a16="http://schemas.microsoft.com/office/drawing/2014/main" id="{324EC00B-02AB-7BC7-9946-1385A393E6D4}"/>
                </a:ext>
              </a:extLst>
            </p:cNvPr>
            <p:cNvSpPr/>
            <p:nvPr/>
          </p:nvSpPr>
          <p:spPr>
            <a:xfrm>
              <a:off x="873636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29" name="Freeform 4938">
              <a:extLst>
                <a:ext uri="{FF2B5EF4-FFF2-40B4-BE49-F238E27FC236}">
                  <a16:creationId xmlns:a16="http://schemas.microsoft.com/office/drawing/2014/main" id="{C97375E2-7579-3AE4-5206-C4B213B001A9}"/>
                </a:ext>
              </a:extLst>
            </p:cNvPr>
            <p:cNvSpPr/>
            <p:nvPr/>
          </p:nvSpPr>
          <p:spPr>
            <a:xfrm>
              <a:off x="875439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0" name="Freeform 4939">
              <a:extLst>
                <a:ext uri="{FF2B5EF4-FFF2-40B4-BE49-F238E27FC236}">
                  <a16:creationId xmlns:a16="http://schemas.microsoft.com/office/drawing/2014/main" id="{FD48E080-35CB-8EAB-02F4-9696FAB2205F}"/>
                </a:ext>
              </a:extLst>
            </p:cNvPr>
            <p:cNvSpPr/>
            <p:nvPr/>
          </p:nvSpPr>
          <p:spPr>
            <a:xfrm>
              <a:off x="87382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1" name="Freeform 4940">
              <a:extLst>
                <a:ext uri="{FF2B5EF4-FFF2-40B4-BE49-F238E27FC236}">
                  <a16:creationId xmlns:a16="http://schemas.microsoft.com/office/drawing/2014/main" id="{22A246C7-3480-8CFD-24EB-922680C4AACA}"/>
                </a:ext>
              </a:extLst>
            </p:cNvPr>
            <p:cNvSpPr/>
            <p:nvPr/>
          </p:nvSpPr>
          <p:spPr>
            <a:xfrm>
              <a:off x="87563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2" name="Freeform 4941">
              <a:extLst>
                <a:ext uri="{FF2B5EF4-FFF2-40B4-BE49-F238E27FC236}">
                  <a16:creationId xmlns:a16="http://schemas.microsoft.com/office/drawing/2014/main" id="{5C2C20CE-137B-6B4B-C1DE-EB592BFE6408}"/>
                </a:ext>
              </a:extLst>
            </p:cNvPr>
            <p:cNvSpPr/>
            <p:nvPr/>
          </p:nvSpPr>
          <p:spPr>
            <a:xfrm>
              <a:off x="8742207"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3" name="Freeform 4942">
              <a:extLst>
                <a:ext uri="{FF2B5EF4-FFF2-40B4-BE49-F238E27FC236}">
                  <a16:creationId xmlns:a16="http://schemas.microsoft.com/office/drawing/2014/main" id="{3B707A6D-9CCD-1358-E64B-706CADFFA58A}"/>
                </a:ext>
              </a:extLst>
            </p:cNvPr>
            <p:cNvSpPr/>
            <p:nvPr/>
          </p:nvSpPr>
          <p:spPr>
            <a:xfrm>
              <a:off x="876023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4" name="Freeform 4943">
              <a:extLst>
                <a:ext uri="{FF2B5EF4-FFF2-40B4-BE49-F238E27FC236}">
                  <a16:creationId xmlns:a16="http://schemas.microsoft.com/office/drawing/2014/main" id="{FD2C135F-D61D-0571-B21F-A061636E8C3B}"/>
                </a:ext>
              </a:extLst>
            </p:cNvPr>
            <p:cNvSpPr/>
            <p:nvPr/>
          </p:nvSpPr>
          <p:spPr>
            <a:xfrm>
              <a:off x="874411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5" name="Freeform 4944">
              <a:extLst>
                <a:ext uri="{FF2B5EF4-FFF2-40B4-BE49-F238E27FC236}">
                  <a16:creationId xmlns:a16="http://schemas.microsoft.com/office/drawing/2014/main" id="{3DD548E7-A246-CA31-155E-B0C80ED79BC5}"/>
                </a:ext>
              </a:extLst>
            </p:cNvPr>
            <p:cNvSpPr/>
            <p:nvPr/>
          </p:nvSpPr>
          <p:spPr>
            <a:xfrm>
              <a:off x="876214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6" name="Freeform 4945">
              <a:extLst>
                <a:ext uri="{FF2B5EF4-FFF2-40B4-BE49-F238E27FC236}">
                  <a16:creationId xmlns:a16="http://schemas.microsoft.com/office/drawing/2014/main" id="{224970BA-F043-3B8F-B741-42BAB0E98EF8}"/>
                </a:ext>
              </a:extLst>
            </p:cNvPr>
            <p:cNvSpPr/>
            <p:nvPr/>
          </p:nvSpPr>
          <p:spPr>
            <a:xfrm>
              <a:off x="874614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7" name="Freeform 4946">
              <a:extLst>
                <a:ext uri="{FF2B5EF4-FFF2-40B4-BE49-F238E27FC236}">
                  <a16:creationId xmlns:a16="http://schemas.microsoft.com/office/drawing/2014/main" id="{FE973182-96B1-538D-827C-ADD48327698A}"/>
                </a:ext>
              </a:extLst>
            </p:cNvPr>
            <p:cNvSpPr/>
            <p:nvPr/>
          </p:nvSpPr>
          <p:spPr>
            <a:xfrm>
              <a:off x="87641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8" name="Freeform 4947">
              <a:extLst>
                <a:ext uri="{FF2B5EF4-FFF2-40B4-BE49-F238E27FC236}">
                  <a16:creationId xmlns:a16="http://schemas.microsoft.com/office/drawing/2014/main" id="{A331605F-8D13-C313-9D61-5E1E2D56C958}"/>
                </a:ext>
              </a:extLst>
            </p:cNvPr>
            <p:cNvSpPr/>
            <p:nvPr/>
          </p:nvSpPr>
          <p:spPr>
            <a:xfrm>
              <a:off x="874614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39" name="Freeform 4948">
              <a:extLst>
                <a:ext uri="{FF2B5EF4-FFF2-40B4-BE49-F238E27FC236}">
                  <a16:creationId xmlns:a16="http://schemas.microsoft.com/office/drawing/2014/main" id="{A3372F66-9331-2603-9495-1ED4832F279A}"/>
                </a:ext>
              </a:extLst>
            </p:cNvPr>
            <p:cNvSpPr/>
            <p:nvPr/>
          </p:nvSpPr>
          <p:spPr>
            <a:xfrm>
              <a:off x="87641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0" name="Freeform 4949">
              <a:extLst>
                <a:ext uri="{FF2B5EF4-FFF2-40B4-BE49-F238E27FC236}">
                  <a16:creationId xmlns:a16="http://schemas.microsoft.com/office/drawing/2014/main" id="{D9969310-AA2D-1E35-743D-710CB025CAF7}"/>
                </a:ext>
              </a:extLst>
            </p:cNvPr>
            <p:cNvSpPr/>
            <p:nvPr/>
          </p:nvSpPr>
          <p:spPr>
            <a:xfrm>
              <a:off x="875388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1" name="Freeform 4950">
              <a:extLst>
                <a:ext uri="{FF2B5EF4-FFF2-40B4-BE49-F238E27FC236}">
                  <a16:creationId xmlns:a16="http://schemas.microsoft.com/office/drawing/2014/main" id="{563AF1C7-D00C-681D-F079-E2F68687DA0E}"/>
                </a:ext>
              </a:extLst>
            </p:cNvPr>
            <p:cNvSpPr/>
            <p:nvPr/>
          </p:nvSpPr>
          <p:spPr>
            <a:xfrm>
              <a:off x="877191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2" name="Freeform 4951">
              <a:extLst>
                <a:ext uri="{FF2B5EF4-FFF2-40B4-BE49-F238E27FC236}">
                  <a16:creationId xmlns:a16="http://schemas.microsoft.com/office/drawing/2014/main" id="{79A35452-58B0-1B4C-7A97-7FF7E8F2CD6F}"/>
                </a:ext>
              </a:extLst>
            </p:cNvPr>
            <p:cNvSpPr/>
            <p:nvPr/>
          </p:nvSpPr>
          <p:spPr>
            <a:xfrm>
              <a:off x="875985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3" name="Freeform 4952">
              <a:extLst>
                <a:ext uri="{FF2B5EF4-FFF2-40B4-BE49-F238E27FC236}">
                  <a16:creationId xmlns:a16="http://schemas.microsoft.com/office/drawing/2014/main" id="{10C184F1-8620-ED7F-E0D4-CD4C2B81F114}"/>
                </a:ext>
              </a:extLst>
            </p:cNvPr>
            <p:cNvSpPr/>
            <p:nvPr/>
          </p:nvSpPr>
          <p:spPr>
            <a:xfrm>
              <a:off x="877788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4" name="Freeform 4953">
              <a:extLst>
                <a:ext uri="{FF2B5EF4-FFF2-40B4-BE49-F238E27FC236}">
                  <a16:creationId xmlns:a16="http://schemas.microsoft.com/office/drawing/2014/main" id="{B0DA7264-FA33-9286-6371-FD0FD2434528}"/>
                </a:ext>
              </a:extLst>
            </p:cNvPr>
            <p:cNvSpPr/>
            <p:nvPr/>
          </p:nvSpPr>
          <p:spPr>
            <a:xfrm>
              <a:off x="876366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5" name="Freeform 4954">
              <a:extLst>
                <a:ext uri="{FF2B5EF4-FFF2-40B4-BE49-F238E27FC236}">
                  <a16:creationId xmlns:a16="http://schemas.microsoft.com/office/drawing/2014/main" id="{66CBDA87-D2B5-A809-F7F6-8CE7FFB08D03}"/>
                </a:ext>
              </a:extLst>
            </p:cNvPr>
            <p:cNvSpPr/>
            <p:nvPr/>
          </p:nvSpPr>
          <p:spPr>
            <a:xfrm>
              <a:off x="878182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6" name="Freeform 4955">
              <a:extLst>
                <a:ext uri="{FF2B5EF4-FFF2-40B4-BE49-F238E27FC236}">
                  <a16:creationId xmlns:a16="http://schemas.microsoft.com/office/drawing/2014/main" id="{E0380B3B-AF12-684A-1DDD-FB7CFCFE4257}"/>
                </a:ext>
              </a:extLst>
            </p:cNvPr>
            <p:cNvSpPr/>
            <p:nvPr/>
          </p:nvSpPr>
          <p:spPr>
            <a:xfrm>
              <a:off x="876569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7" name="Freeform 4956">
              <a:extLst>
                <a:ext uri="{FF2B5EF4-FFF2-40B4-BE49-F238E27FC236}">
                  <a16:creationId xmlns:a16="http://schemas.microsoft.com/office/drawing/2014/main" id="{6502AC97-064D-C679-B6D8-E47C8B1E0F0A}"/>
                </a:ext>
              </a:extLst>
            </p:cNvPr>
            <p:cNvSpPr/>
            <p:nvPr/>
          </p:nvSpPr>
          <p:spPr>
            <a:xfrm>
              <a:off x="87837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8" name="Freeform 4957">
              <a:extLst>
                <a:ext uri="{FF2B5EF4-FFF2-40B4-BE49-F238E27FC236}">
                  <a16:creationId xmlns:a16="http://schemas.microsoft.com/office/drawing/2014/main" id="{9BBF2451-757A-1CFF-A9B6-239A2DA44670}"/>
                </a:ext>
              </a:extLst>
            </p:cNvPr>
            <p:cNvSpPr/>
            <p:nvPr/>
          </p:nvSpPr>
          <p:spPr>
            <a:xfrm>
              <a:off x="876569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49" name="Freeform 4958">
              <a:extLst>
                <a:ext uri="{FF2B5EF4-FFF2-40B4-BE49-F238E27FC236}">
                  <a16:creationId xmlns:a16="http://schemas.microsoft.com/office/drawing/2014/main" id="{C8CFF4D9-6E1E-92F4-0138-64D7F637EDD6}"/>
                </a:ext>
              </a:extLst>
            </p:cNvPr>
            <p:cNvSpPr/>
            <p:nvPr/>
          </p:nvSpPr>
          <p:spPr>
            <a:xfrm>
              <a:off x="87837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0" name="Freeform 4959">
              <a:extLst>
                <a:ext uri="{FF2B5EF4-FFF2-40B4-BE49-F238E27FC236}">
                  <a16:creationId xmlns:a16="http://schemas.microsoft.com/office/drawing/2014/main" id="{CB56192A-A145-DD82-7129-550868BFAD92}"/>
                </a:ext>
              </a:extLst>
            </p:cNvPr>
            <p:cNvSpPr/>
            <p:nvPr/>
          </p:nvSpPr>
          <p:spPr>
            <a:xfrm>
              <a:off x="876760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1" name="Freeform 4960">
              <a:extLst>
                <a:ext uri="{FF2B5EF4-FFF2-40B4-BE49-F238E27FC236}">
                  <a16:creationId xmlns:a16="http://schemas.microsoft.com/office/drawing/2014/main" id="{57320622-9E11-E435-D989-13149ECC882F}"/>
                </a:ext>
              </a:extLst>
            </p:cNvPr>
            <p:cNvSpPr/>
            <p:nvPr/>
          </p:nvSpPr>
          <p:spPr>
            <a:xfrm>
              <a:off x="878575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2" name="Freeform 4961">
              <a:extLst>
                <a:ext uri="{FF2B5EF4-FFF2-40B4-BE49-F238E27FC236}">
                  <a16:creationId xmlns:a16="http://schemas.microsoft.com/office/drawing/2014/main" id="{826C177C-09BD-E594-49A4-C5CD3753784B}"/>
                </a:ext>
              </a:extLst>
            </p:cNvPr>
            <p:cNvSpPr/>
            <p:nvPr/>
          </p:nvSpPr>
          <p:spPr>
            <a:xfrm>
              <a:off x="876760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3" name="Freeform 4962">
              <a:extLst>
                <a:ext uri="{FF2B5EF4-FFF2-40B4-BE49-F238E27FC236}">
                  <a16:creationId xmlns:a16="http://schemas.microsoft.com/office/drawing/2014/main" id="{1A2AAC3A-87F2-D97F-1DC5-BEE10019E070}"/>
                </a:ext>
              </a:extLst>
            </p:cNvPr>
            <p:cNvSpPr/>
            <p:nvPr/>
          </p:nvSpPr>
          <p:spPr>
            <a:xfrm>
              <a:off x="878575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4" name="Freeform 4963">
              <a:extLst>
                <a:ext uri="{FF2B5EF4-FFF2-40B4-BE49-F238E27FC236}">
                  <a16:creationId xmlns:a16="http://schemas.microsoft.com/office/drawing/2014/main" id="{3A1D7594-11F4-0327-6758-7EAAD867F2CE}"/>
                </a:ext>
              </a:extLst>
            </p:cNvPr>
            <p:cNvSpPr/>
            <p:nvPr/>
          </p:nvSpPr>
          <p:spPr>
            <a:xfrm>
              <a:off x="876963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5" name="Freeform 4964">
              <a:extLst>
                <a:ext uri="{FF2B5EF4-FFF2-40B4-BE49-F238E27FC236}">
                  <a16:creationId xmlns:a16="http://schemas.microsoft.com/office/drawing/2014/main" id="{4EF50B94-3F9A-64EE-D4A5-5EB5399DF08C}"/>
                </a:ext>
              </a:extLst>
            </p:cNvPr>
            <p:cNvSpPr/>
            <p:nvPr/>
          </p:nvSpPr>
          <p:spPr>
            <a:xfrm>
              <a:off x="878766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6" name="Freeform 4965">
              <a:extLst>
                <a:ext uri="{FF2B5EF4-FFF2-40B4-BE49-F238E27FC236}">
                  <a16:creationId xmlns:a16="http://schemas.microsoft.com/office/drawing/2014/main" id="{30A36DA2-B839-DE01-6D36-18EA69832337}"/>
                </a:ext>
              </a:extLst>
            </p:cNvPr>
            <p:cNvSpPr/>
            <p:nvPr/>
          </p:nvSpPr>
          <p:spPr>
            <a:xfrm>
              <a:off x="8771663"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7" name="Freeform 4966">
              <a:extLst>
                <a:ext uri="{FF2B5EF4-FFF2-40B4-BE49-F238E27FC236}">
                  <a16:creationId xmlns:a16="http://schemas.microsoft.com/office/drawing/2014/main" id="{7188F6B4-3123-6D61-4CC4-1DB28C006585}"/>
                </a:ext>
              </a:extLst>
            </p:cNvPr>
            <p:cNvSpPr/>
            <p:nvPr/>
          </p:nvSpPr>
          <p:spPr>
            <a:xfrm>
              <a:off x="878969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8" name="Freeform 4967">
              <a:extLst>
                <a:ext uri="{FF2B5EF4-FFF2-40B4-BE49-F238E27FC236}">
                  <a16:creationId xmlns:a16="http://schemas.microsoft.com/office/drawing/2014/main" id="{8997B102-1DCF-6C18-EA13-627E79A27409}"/>
                </a:ext>
              </a:extLst>
            </p:cNvPr>
            <p:cNvSpPr/>
            <p:nvPr/>
          </p:nvSpPr>
          <p:spPr>
            <a:xfrm>
              <a:off x="878715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59" name="Freeform 4968">
              <a:extLst>
                <a:ext uri="{FF2B5EF4-FFF2-40B4-BE49-F238E27FC236}">
                  <a16:creationId xmlns:a16="http://schemas.microsoft.com/office/drawing/2014/main" id="{ADFCA149-4B69-50F0-5F1F-0E3B07DDD3B9}"/>
                </a:ext>
              </a:extLst>
            </p:cNvPr>
            <p:cNvSpPr/>
            <p:nvPr/>
          </p:nvSpPr>
          <p:spPr>
            <a:xfrm>
              <a:off x="880531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0" name="Freeform 4969">
              <a:extLst>
                <a:ext uri="{FF2B5EF4-FFF2-40B4-BE49-F238E27FC236}">
                  <a16:creationId xmlns:a16="http://schemas.microsoft.com/office/drawing/2014/main" id="{AEB3406D-110D-8082-4160-8723F75174D5}"/>
                </a:ext>
              </a:extLst>
            </p:cNvPr>
            <p:cNvSpPr/>
            <p:nvPr/>
          </p:nvSpPr>
          <p:spPr>
            <a:xfrm>
              <a:off x="879312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1" name="Freeform 4970">
              <a:extLst>
                <a:ext uri="{FF2B5EF4-FFF2-40B4-BE49-F238E27FC236}">
                  <a16:creationId xmlns:a16="http://schemas.microsoft.com/office/drawing/2014/main" id="{275D2346-701B-A435-9E6C-4DCCD2BEE398}"/>
                </a:ext>
              </a:extLst>
            </p:cNvPr>
            <p:cNvSpPr/>
            <p:nvPr/>
          </p:nvSpPr>
          <p:spPr>
            <a:xfrm>
              <a:off x="881115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2" name="Freeform 4971">
              <a:extLst>
                <a:ext uri="{FF2B5EF4-FFF2-40B4-BE49-F238E27FC236}">
                  <a16:creationId xmlns:a16="http://schemas.microsoft.com/office/drawing/2014/main" id="{DB0E541E-ACC4-B5C4-A9E4-B040CD27D9F9}"/>
                </a:ext>
              </a:extLst>
            </p:cNvPr>
            <p:cNvSpPr/>
            <p:nvPr/>
          </p:nvSpPr>
          <p:spPr>
            <a:xfrm>
              <a:off x="8793121"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3" name="Freeform 4972">
              <a:extLst>
                <a:ext uri="{FF2B5EF4-FFF2-40B4-BE49-F238E27FC236}">
                  <a16:creationId xmlns:a16="http://schemas.microsoft.com/office/drawing/2014/main" id="{BAA082B2-A862-00D7-2A0B-8F0FD9F6C567}"/>
                </a:ext>
              </a:extLst>
            </p:cNvPr>
            <p:cNvSpPr/>
            <p:nvPr/>
          </p:nvSpPr>
          <p:spPr>
            <a:xfrm>
              <a:off x="881115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4" name="Freeform 4973">
              <a:extLst>
                <a:ext uri="{FF2B5EF4-FFF2-40B4-BE49-F238E27FC236}">
                  <a16:creationId xmlns:a16="http://schemas.microsoft.com/office/drawing/2014/main" id="{47E9DCB1-BAFA-382F-CECC-9719818FB125}"/>
                </a:ext>
              </a:extLst>
            </p:cNvPr>
            <p:cNvSpPr/>
            <p:nvPr/>
          </p:nvSpPr>
          <p:spPr>
            <a:xfrm>
              <a:off x="87951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5" name="Freeform 4974">
              <a:extLst>
                <a:ext uri="{FF2B5EF4-FFF2-40B4-BE49-F238E27FC236}">
                  <a16:creationId xmlns:a16="http://schemas.microsoft.com/office/drawing/2014/main" id="{FF26A2BE-B512-F10C-12E9-B8D13014C990}"/>
                </a:ext>
              </a:extLst>
            </p:cNvPr>
            <p:cNvSpPr/>
            <p:nvPr/>
          </p:nvSpPr>
          <p:spPr>
            <a:xfrm>
              <a:off x="88131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6" name="Freeform 4975">
              <a:extLst>
                <a:ext uri="{FF2B5EF4-FFF2-40B4-BE49-F238E27FC236}">
                  <a16:creationId xmlns:a16="http://schemas.microsoft.com/office/drawing/2014/main" id="{734E372E-95AD-BFF0-6F22-1DF7FE2854B0}"/>
                </a:ext>
              </a:extLst>
            </p:cNvPr>
            <p:cNvSpPr/>
            <p:nvPr/>
          </p:nvSpPr>
          <p:spPr>
            <a:xfrm>
              <a:off x="879515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7" name="Freeform 4976">
              <a:extLst>
                <a:ext uri="{FF2B5EF4-FFF2-40B4-BE49-F238E27FC236}">
                  <a16:creationId xmlns:a16="http://schemas.microsoft.com/office/drawing/2014/main" id="{042DE678-2165-4AC3-9FF0-5A821879AA4D}"/>
                </a:ext>
              </a:extLst>
            </p:cNvPr>
            <p:cNvSpPr/>
            <p:nvPr/>
          </p:nvSpPr>
          <p:spPr>
            <a:xfrm>
              <a:off x="881318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8" name="Freeform 4977">
              <a:extLst>
                <a:ext uri="{FF2B5EF4-FFF2-40B4-BE49-F238E27FC236}">
                  <a16:creationId xmlns:a16="http://schemas.microsoft.com/office/drawing/2014/main" id="{96DF979A-9F99-2FE3-1441-BCCED7BD30CA}"/>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69" name="Freeform 4978">
              <a:extLst>
                <a:ext uri="{FF2B5EF4-FFF2-40B4-BE49-F238E27FC236}">
                  <a16:creationId xmlns:a16="http://schemas.microsoft.com/office/drawing/2014/main" id="{D2F909CF-3C3F-2778-8BD1-72A179D11CEC}"/>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0" name="Freeform 4979">
              <a:extLst>
                <a:ext uri="{FF2B5EF4-FFF2-40B4-BE49-F238E27FC236}">
                  <a16:creationId xmlns:a16="http://schemas.microsoft.com/office/drawing/2014/main" id="{6503AEAC-8C63-BA84-E8C6-EADF1A10FFAF}"/>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1" name="Freeform 4980">
              <a:extLst>
                <a:ext uri="{FF2B5EF4-FFF2-40B4-BE49-F238E27FC236}">
                  <a16:creationId xmlns:a16="http://schemas.microsoft.com/office/drawing/2014/main" id="{E5B99745-E212-36E0-42CF-D1318ED8BCB7}"/>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2" name="Freeform 4981">
              <a:extLst>
                <a:ext uri="{FF2B5EF4-FFF2-40B4-BE49-F238E27FC236}">
                  <a16:creationId xmlns:a16="http://schemas.microsoft.com/office/drawing/2014/main" id="{42237C4E-842F-5415-6AE1-15FAA17A6EE6}"/>
                </a:ext>
              </a:extLst>
            </p:cNvPr>
            <p:cNvSpPr/>
            <p:nvPr/>
          </p:nvSpPr>
          <p:spPr>
            <a:xfrm>
              <a:off x="879705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3" name="Freeform 4982">
              <a:extLst>
                <a:ext uri="{FF2B5EF4-FFF2-40B4-BE49-F238E27FC236}">
                  <a16:creationId xmlns:a16="http://schemas.microsoft.com/office/drawing/2014/main" id="{4D32801B-2988-53B4-0A3C-3073E558BF13}"/>
                </a:ext>
              </a:extLst>
            </p:cNvPr>
            <p:cNvSpPr/>
            <p:nvPr/>
          </p:nvSpPr>
          <p:spPr>
            <a:xfrm>
              <a:off x="881508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4" name="Freeform 4983">
              <a:extLst>
                <a:ext uri="{FF2B5EF4-FFF2-40B4-BE49-F238E27FC236}">
                  <a16:creationId xmlns:a16="http://schemas.microsoft.com/office/drawing/2014/main" id="{96DE62EA-7D7E-713E-775C-41CB1C37C081}"/>
                </a:ext>
              </a:extLst>
            </p:cNvPr>
            <p:cNvSpPr/>
            <p:nvPr/>
          </p:nvSpPr>
          <p:spPr>
            <a:xfrm>
              <a:off x="8802898"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5" name="Freeform 4984">
              <a:extLst>
                <a:ext uri="{FF2B5EF4-FFF2-40B4-BE49-F238E27FC236}">
                  <a16:creationId xmlns:a16="http://schemas.microsoft.com/office/drawing/2014/main" id="{1B9C5567-6AE0-CAFB-5BE2-A03AF711EE40}"/>
                </a:ext>
              </a:extLst>
            </p:cNvPr>
            <p:cNvSpPr/>
            <p:nvPr/>
          </p:nvSpPr>
          <p:spPr>
            <a:xfrm>
              <a:off x="882092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6" name="Freeform 4985">
              <a:extLst>
                <a:ext uri="{FF2B5EF4-FFF2-40B4-BE49-F238E27FC236}">
                  <a16:creationId xmlns:a16="http://schemas.microsoft.com/office/drawing/2014/main" id="{29AEB345-B206-B537-B128-63F375A96176}"/>
                </a:ext>
              </a:extLst>
            </p:cNvPr>
            <p:cNvSpPr/>
            <p:nvPr/>
          </p:nvSpPr>
          <p:spPr>
            <a:xfrm>
              <a:off x="8806834"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7" name="Freeform 4986">
              <a:extLst>
                <a:ext uri="{FF2B5EF4-FFF2-40B4-BE49-F238E27FC236}">
                  <a16:creationId xmlns:a16="http://schemas.microsoft.com/office/drawing/2014/main" id="{A56F955B-B303-6102-993B-81DDBFA3A1BB}"/>
                </a:ext>
              </a:extLst>
            </p:cNvPr>
            <p:cNvSpPr/>
            <p:nvPr/>
          </p:nvSpPr>
          <p:spPr>
            <a:xfrm>
              <a:off x="882486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8" name="Freeform 4987">
              <a:extLst>
                <a:ext uri="{FF2B5EF4-FFF2-40B4-BE49-F238E27FC236}">
                  <a16:creationId xmlns:a16="http://schemas.microsoft.com/office/drawing/2014/main" id="{A392DE7D-0A34-2A4F-D51E-DE6443963DB0}"/>
                </a:ext>
              </a:extLst>
            </p:cNvPr>
            <p:cNvSpPr/>
            <p:nvPr/>
          </p:nvSpPr>
          <p:spPr>
            <a:xfrm>
              <a:off x="880886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79" name="Freeform 4988">
              <a:extLst>
                <a:ext uri="{FF2B5EF4-FFF2-40B4-BE49-F238E27FC236}">
                  <a16:creationId xmlns:a16="http://schemas.microsoft.com/office/drawing/2014/main" id="{95D83DCF-C178-D0F7-6C05-8029C717FB10}"/>
                </a:ext>
              </a:extLst>
            </p:cNvPr>
            <p:cNvSpPr/>
            <p:nvPr/>
          </p:nvSpPr>
          <p:spPr>
            <a:xfrm>
              <a:off x="882689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0" name="Freeform 4989">
              <a:extLst>
                <a:ext uri="{FF2B5EF4-FFF2-40B4-BE49-F238E27FC236}">
                  <a16:creationId xmlns:a16="http://schemas.microsoft.com/office/drawing/2014/main" id="{E1F087B6-3A77-0AA3-A5FA-C84F161EF7E0}"/>
                </a:ext>
              </a:extLst>
            </p:cNvPr>
            <p:cNvSpPr/>
            <p:nvPr/>
          </p:nvSpPr>
          <p:spPr>
            <a:xfrm>
              <a:off x="8816610"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1" name="Freeform 4990">
              <a:extLst>
                <a:ext uri="{FF2B5EF4-FFF2-40B4-BE49-F238E27FC236}">
                  <a16:creationId xmlns:a16="http://schemas.microsoft.com/office/drawing/2014/main" id="{73338C24-056E-40DB-65E1-E6B71D1DFE9F}"/>
                </a:ext>
              </a:extLst>
            </p:cNvPr>
            <p:cNvSpPr/>
            <p:nvPr/>
          </p:nvSpPr>
          <p:spPr>
            <a:xfrm>
              <a:off x="883476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2" name="Freeform 4991">
              <a:extLst>
                <a:ext uri="{FF2B5EF4-FFF2-40B4-BE49-F238E27FC236}">
                  <a16:creationId xmlns:a16="http://schemas.microsoft.com/office/drawing/2014/main" id="{B19EB51F-FC4C-8A01-9C29-FA4F875D8D26}"/>
                </a:ext>
              </a:extLst>
            </p:cNvPr>
            <p:cNvSpPr/>
            <p:nvPr/>
          </p:nvSpPr>
          <p:spPr>
            <a:xfrm>
              <a:off x="8818642"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3" name="Freeform 4992">
              <a:extLst>
                <a:ext uri="{FF2B5EF4-FFF2-40B4-BE49-F238E27FC236}">
                  <a16:creationId xmlns:a16="http://schemas.microsoft.com/office/drawing/2014/main" id="{737DE160-AC6D-7DE7-28F7-96CAAA25620D}"/>
                </a:ext>
              </a:extLst>
            </p:cNvPr>
            <p:cNvSpPr/>
            <p:nvPr/>
          </p:nvSpPr>
          <p:spPr>
            <a:xfrm>
              <a:off x="883667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4" name="Freeform 4993">
              <a:extLst>
                <a:ext uri="{FF2B5EF4-FFF2-40B4-BE49-F238E27FC236}">
                  <a16:creationId xmlns:a16="http://schemas.microsoft.com/office/drawing/2014/main" id="{44542728-28BB-6F99-D98C-1DE535E785DF}"/>
                </a:ext>
              </a:extLst>
            </p:cNvPr>
            <p:cNvSpPr/>
            <p:nvPr/>
          </p:nvSpPr>
          <p:spPr>
            <a:xfrm>
              <a:off x="8822578"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5" name="Freeform 4994">
              <a:extLst>
                <a:ext uri="{FF2B5EF4-FFF2-40B4-BE49-F238E27FC236}">
                  <a16:creationId xmlns:a16="http://schemas.microsoft.com/office/drawing/2014/main" id="{39BB647C-C5AB-AA1F-1E75-9C6A64E3AB4D}"/>
                </a:ext>
              </a:extLst>
            </p:cNvPr>
            <p:cNvSpPr/>
            <p:nvPr/>
          </p:nvSpPr>
          <p:spPr>
            <a:xfrm>
              <a:off x="8840607"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6" name="Freeform 4995">
              <a:extLst>
                <a:ext uri="{FF2B5EF4-FFF2-40B4-BE49-F238E27FC236}">
                  <a16:creationId xmlns:a16="http://schemas.microsoft.com/office/drawing/2014/main" id="{005AB3F2-6C3B-ED6F-C2F4-A7C9B5E4DB2E}"/>
                </a:ext>
              </a:extLst>
            </p:cNvPr>
            <p:cNvSpPr/>
            <p:nvPr/>
          </p:nvSpPr>
          <p:spPr>
            <a:xfrm>
              <a:off x="882638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7" name="Freeform 4996">
              <a:extLst>
                <a:ext uri="{FF2B5EF4-FFF2-40B4-BE49-F238E27FC236}">
                  <a16:creationId xmlns:a16="http://schemas.microsoft.com/office/drawing/2014/main" id="{3C9616BC-AD20-793C-922A-261F26AEBD59}"/>
                </a:ext>
              </a:extLst>
            </p:cNvPr>
            <p:cNvSpPr/>
            <p:nvPr/>
          </p:nvSpPr>
          <p:spPr>
            <a:xfrm>
              <a:off x="884454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8" name="Freeform 4997">
              <a:extLst>
                <a:ext uri="{FF2B5EF4-FFF2-40B4-BE49-F238E27FC236}">
                  <a16:creationId xmlns:a16="http://schemas.microsoft.com/office/drawing/2014/main" id="{9A0EE9F3-F687-03D1-FA48-5BD65445F438}"/>
                </a:ext>
              </a:extLst>
            </p:cNvPr>
            <p:cNvSpPr/>
            <p:nvPr/>
          </p:nvSpPr>
          <p:spPr>
            <a:xfrm>
              <a:off x="883032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89" name="Freeform 4998">
              <a:extLst>
                <a:ext uri="{FF2B5EF4-FFF2-40B4-BE49-F238E27FC236}">
                  <a16:creationId xmlns:a16="http://schemas.microsoft.com/office/drawing/2014/main" id="{983D9B1A-AA20-2056-4899-75BC255ECC0E}"/>
                </a:ext>
              </a:extLst>
            </p:cNvPr>
            <p:cNvSpPr/>
            <p:nvPr/>
          </p:nvSpPr>
          <p:spPr>
            <a:xfrm>
              <a:off x="8848479"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0" name="Freeform 4999">
              <a:extLst>
                <a:ext uri="{FF2B5EF4-FFF2-40B4-BE49-F238E27FC236}">
                  <a16:creationId xmlns:a16="http://schemas.microsoft.com/office/drawing/2014/main" id="{F997299A-AE30-FFFE-F9F7-62330A5F76D3}"/>
                </a:ext>
              </a:extLst>
            </p:cNvPr>
            <p:cNvSpPr/>
            <p:nvPr/>
          </p:nvSpPr>
          <p:spPr>
            <a:xfrm>
              <a:off x="883235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1" name="Freeform 5000">
              <a:extLst>
                <a:ext uri="{FF2B5EF4-FFF2-40B4-BE49-F238E27FC236}">
                  <a16:creationId xmlns:a16="http://schemas.microsoft.com/office/drawing/2014/main" id="{E6429C0C-84A2-7B4E-13EC-DE0F2A766C84}"/>
                </a:ext>
              </a:extLst>
            </p:cNvPr>
            <p:cNvSpPr/>
            <p:nvPr/>
          </p:nvSpPr>
          <p:spPr>
            <a:xfrm>
              <a:off x="885038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2" name="Freeform 5001">
              <a:extLst>
                <a:ext uri="{FF2B5EF4-FFF2-40B4-BE49-F238E27FC236}">
                  <a16:creationId xmlns:a16="http://schemas.microsoft.com/office/drawing/2014/main" id="{DA4AB8C5-9720-95FC-7A62-05B217D034D8}"/>
                </a:ext>
              </a:extLst>
            </p:cNvPr>
            <p:cNvSpPr/>
            <p:nvPr/>
          </p:nvSpPr>
          <p:spPr>
            <a:xfrm>
              <a:off x="884213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3" name="Freeform 5002">
              <a:extLst>
                <a:ext uri="{FF2B5EF4-FFF2-40B4-BE49-F238E27FC236}">
                  <a16:creationId xmlns:a16="http://schemas.microsoft.com/office/drawing/2014/main" id="{5F4AA9A9-EFD9-39C0-28EF-7B582374B33E}"/>
                </a:ext>
              </a:extLst>
            </p:cNvPr>
            <p:cNvSpPr/>
            <p:nvPr/>
          </p:nvSpPr>
          <p:spPr>
            <a:xfrm>
              <a:off x="886016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4" name="Freeform 5003">
              <a:extLst>
                <a:ext uri="{FF2B5EF4-FFF2-40B4-BE49-F238E27FC236}">
                  <a16:creationId xmlns:a16="http://schemas.microsoft.com/office/drawing/2014/main" id="{F5FFBA07-D768-559D-109A-9FE22A9AB8C9}"/>
                </a:ext>
              </a:extLst>
            </p:cNvPr>
            <p:cNvSpPr/>
            <p:nvPr/>
          </p:nvSpPr>
          <p:spPr>
            <a:xfrm>
              <a:off x="8846067"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5" name="Freeform 5004">
              <a:extLst>
                <a:ext uri="{FF2B5EF4-FFF2-40B4-BE49-F238E27FC236}">
                  <a16:creationId xmlns:a16="http://schemas.microsoft.com/office/drawing/2014/main" id="{05C5FE96-28BE-6D64-B340-D6D5140D3A43}"/>
                </a:ext>
              </a:extLst>
            </p:cNvPr>
            <p:cNvSpPr/>
            <p:nvPr/>
          </p:nvSpPr>
          <p:spPr>
            <a:xfrm>
              <a:off x="8864096"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6" name="Freeform 5005">
              <a:extLst>
                <a:ext uri="{FF2B5EF4-FFF2-40B4-BE49-F238E27FC236}">
                  <a16:creationId xmlns:a16="http://schemas.microsoft.com/office/drawing/2014/main" id="{850BF654-C214-2076-60C0-64B5A312D4A2}"/>
                </a:ext>
              </a:extLst>
            </p:cNvPr>
            <p:cNvSpPr/>
            <p:nvPr/>
          </p:nvSpPr>
          <p:spPr>
            <a:xfrm>
              <a:off x="88479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7" name="Freeform 5006">
              <a:extLst>
                <a:ext uri="{FF2B5EF4-FFF2-40B4-BE49-F238E27FC236}">
                  <a16:creationId xmlns:a16="http://schemas.microsoft.com/office/drawing/2014/main" id="{BB0FC381-E0D6-3733-79B2-1508AE687A73}"/>
                </a:ext>
              </a:extLst>
            </p:cNvPr>
            <p:cNvSpPr/>
            <p:nvPr/>
          </p:nvSpPr>
          <p:spPr>
            <a:xfrm>
              <a:off x="88660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8" name="Freeform 5007">
              <a:extLst>
                <a:ext uri="{FF2B5EF4-FFF2-40B4-BE49-F238E27FC236}">
                  <a16:creationId xmlns:a16="http://schemas.microsoft.com/office/drawing/2014/main" id="{10C62D94-CA2B-296B-A8CA-C22229D86312}"/>
                </a:ext>
              </a:extLst>
            </p:cNvPr>
            <p:cNvSpPr/>
            <p:nvPr/>
          </p:nvSpPr>
          <p:spPr>
            <a:xfrm>
              <a:off x="8847971"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499" name="Freeform 5008">
              <a:extLst>
                <a:ext uri="{FF2B5EF4-FFF2-40B4-BE49-F238E27FC236}">
                  <a16:creationId xmlns:a16="http://schemas.microsoft.com/office/drawing/2014/main" id="{C8F39A4F-CF92-D6EE-5A69-99D5A3644C01}"/>
                </a:ext>
              </a:extLst>
            </p:cNvPr>
            <p:cNvSpPr/>
            <p:nvPr/>
          </p:nvSpPr>
          <p:spPr>
            <a:xfrm>
              <a:off x="8866000"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0" name="Freeform 5009">
              <a:extLst>
                <a:ext uri="{FF2B5EF4-FFF2-40B4-BE49-F238E27FC236}">
                  <a16:creationId xmlns:a16="http://schemas.microsoft.com/office/drawing/2014/main" id="{116AE32D-58D1-086F-25CA-4419C2FD3CB9}"/>
                </a:ext>
              </a:extLst>
            </p:cNvPr>
            <p:cNvSpPr/>
            <p:nvPr/>
          </p:nvSpPr>
          <p:spPr>
            <a:xfrm>
              <a:off x="8855843"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1" name="Freeform 5010">
              <a:extLst>
                <a:ext uri="{FF2B5EF4-FFF2-40B4-BE49-F238E27FC236}">
                  <a16:creationId xmlns:a16="http://schemas.microsoft.com/office/drawing/2014/main" id="{FE8069C2-D1A1-2721-C490-32C35B2E2ED7}"/>
                </a:ext>
              </a:extLst>
            </p:cNvPr>
            <p:cNvSpPr/>
            <p:nvPr/>
          </p:nvSpPr>
          <p:spPr>
            <a:xfrm>
              <a:off x="8873872"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2" name="Freeform 5011">
              <a:extLst>
                <a:ext uri="{FF2B5EF4-FFF2-40B4-BE49-F238E27FC236}">
                  <a16:creationId xmlns:a16="http://schemas.microsoft.com/office/drawing/2014/main" id="{38A2EC82-E556-5B72-140F-C2020EB003E2}"/>
                </a:ext>
              </a:extLst>
            </p:cNvPr>
            <p:cNvSpPr/>
            <p:nvPr/>
          </p:nvSpPr>
          <p:spPr>
            <a:xfrm>
              <a:off x="885787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3" name="Freeform 5012">
              <a:extLst>
                <a:ext uri="{FF2B5EF4-FFF2-40B4-BE49-F238E27FC236}">
                  <a16:creationId xmlns:a16="http://schemas.microsoft.com/office/drawing/2014/main" id="{93EC4B88-BBB5-E1BA-85FE-FB2F60440C85}"/>
                </a:ext>
              </a:extLst>
            </p:cNvPr>
            <p:cNvSpPr/>
            <p:nvPr/>
          </p:nvSpPr>
          <p:spPr>
            <a:xfrm>
              <a:off x="887590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4" name="Freeform 5013">
              <a:extLst>
                <a:ext uri="{FF2B5EF4-FFF2-40B4-BE49-F238E27FC236}">
                  <a16:creationId xmlns:a16="http://schemas.microsoft.com/office/drawing/2014/main" id="{2CCBDAD0-E771-5867-1306-35DC7F43BD7D}"/>
                </a:ext>
              </a:extLst>
            </p:cNvPr>
            <p:cNvSpPr/>
            <p:nvPr/>
          </p:nvSpPr>
          <p:spPr>
            <a:xfrm>
              <a:off x="8863715"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5" name="Freeform 5014">
              <a:extLst>
                <a:ext uri="{FF2B5EF4-FFF2-40B4-BE49-F238E27FC236}">
                  <a16:creationId xmlns:a16="http://schemas.microsoft.com/office/drawing/2014/main" id="{8F5F32D8-BF25-72EF-EDB8-1AF889778965}"/>
                </a:ext>
              </a:extLst>
            </p:cNvPr>
            <p:cNvSpPr/>
            <p:nvPr/>
          </p:nvSpPr>
          <p:spPr>
            <a:xfrm>
              <a:off x="8881744"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6" name="Freeform 5015">
              <a:extLst>
                <a:ext uri="{FF2B5EF4-FFF2-40B4-BE49-F238E27FC236}">
                  <a16:creationId xmlns:a16="http://schemas.microsoft.com/office/drawing/2014/main" id="{F108D0A4-9C0A-D206-9C0E-6392CDBBE626}"/>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7" name="Freeform 5016">
              <a:extLst>
                <a:ext uri="{FF2B5EF4-FFF2-40B4-BE49-F238E27FC236}">
                  <a16:creationId xmlns:a16="http://schemas.microsoft.com/office/drawing/2014/main" id="{20792159-9AE4-CC60-DA92-3F663BCC8ED5}"/>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8" name="Freeform 5017">
              <a:extLst>
                <a:ext uri="{FF2B5EF4-FFF2-40B4-BE49-F238E27FC236}">
                  <a16:creationId xmlns:a16="http://schemas.microsoft.com/office/drawing/2014/main" id="{87F24D25-3347-D9CC-989A-EC9707E3618D}"/>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09" name="Freeform 5018">
              <a:extLst>
                <a:ext uri="{FF2B5EF4-FFF2-40B4-BE49-F238E27FC236}">
                  <a16:creationId xmlns:a16="http://schemas.microsoft.com/office/drawing/2014/main" id="{2EF4FB36-3A76-AB0C-D32F-9BCD9FDACB3A}"/>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0" name="Freeform 5019">
              <a:extLst>
                <a:ext uri="{FF2B5EF4-FFF2-40B4-BE49-F238E27FC236}">
                  <a16:creationId xmlns:a16="http://schemas.microsoft.com/office/drawing/2014/main" id="{7CF93C51-79C5-189A-E56B-00D10B9177C1}"/>
                </a:ext>
              </a:extLst>
            </p:cNvPr>
            <p:cNvSpPr/>
            <p:nvPr/>
          </p:nvSpPr>
          <p:spPr>
            <a:xfrm>
              <a:off x="8875396"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1" name="Freeform 5020">
              <a:extLst>
                <a:ext uri="{FF2B5EF4-FFF2-40B4-BE49-F238E27FC236}">
                  <a16:creationId xmlns:a16="http://schemas.microsoft.com/office/drawing/2014/main" id="{DFEB943E-E56F-1727-A209-5D9973D221AD}"/>
                </a:ext>
              </a:extLst>
            </p:cNvPr>
            <p:cNvSpPr/>
            <p:nvPr/>
          </p:nvSpPr>
          <p:spPr>
            <a:xfrm>
              <a:off x="889342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2" name="Freeform 5021">
              <a:extLst>
                <a:ext uri="{FF2B5EF4-FFF2-40B4-BE49-F238E27FC236}">
                  <a16:creationId xmlns:a16="http://schemas.microsoft.com/office/drawing/2014/main" id="{C486A7D3-E722-04CD-05C0-3CB518E58CB1}"/>
                </a:ext>
              </a:extLst>
            </p:cNvPr>
            <p:cNvSpPr/>
            <p:nvPr/>
          </p:nvSpPr>
          <p:spPr>
            <a:xfrm>
              <a:off x="8881364"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3" name="Freeform 5022">
              <a:extLst>
                <a:ext uri="{FF2B5EF4-FFF2-40B4-BE49-F238E27FC236}">
                  <a16:creationId xmlns:a16="http://schemas.microsoft.com/office/drawing/2014/main" id="{A115F29B-D51E-2F70-7436-A7FE8437F797}"/>
                </a:ext>
              </a:extLst>
            </p:cNvPr>
            <p:cNvSpPr/>
            <p:nvPr/>
          </p:nvSpPr>
          <p:spPr>
            <a:xfrm>
              <a:off x="8899393"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4" name="Freeform 5023">
              <a:extLst>
                <a:ext uri="{FF2B5EF4-FFF2-40B4-BE49-F238E27FC236}">
                  <a16:creationId xmlns:a16="http://schemas.microsoft.com/office/drawing/2014/main" id="{AD4126BC-AA42-B93B-F87A-981DDF2BDCC3}"/>
                </a:ext>
              </a:extLst>
            </p:cNvPr>
            <p:cNvSpPr/>
            <p:nvPr/>
          </p:nvSpPr>
          <p:spPr>
            <a:xfrm>
              <a:off x="8889109"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5" name="Freeform 5024">
              <a:extLst>
                <a:ext uri="{FF2B5EF4-FFF2-40B4-BE49-F238E27FC236}">
                  <a16:creationId xmlns:a16="http://schemas.microsoft.com/office/drawing/2014/main" id="{CE034957-C980-7C0A-0134-92C78C2DD2D1}"/>
                </a:ext>
              </a:extLst>
            </p:cNvPr>
            <p:cNvSpPr/>
            <p:nvPr/>
          </p:nvSpPr>
          <p:spPr>
            <a:xfrm>
              <a:off x="890726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6" name="Freeform 5025">
              <a:extLst>
                <a:ext uri="{FF2B5EF4-FFF2-40B4-BE49-F238E27FC236}">
                  <a16:creationId xmlns:a16="http://schemas.microsoft.com/office/drawing/2014/main" id="{17954BBC-8311-0652-5452-ACE51DA15AAB}"/>
                </a:ext>
              </a:extLst>
            </p:cNvPr>
            <p:cNvSpPr/>
            <p:nvPr/>
          </p:nvSpPr>
          <p:spPr>
            <a:xfrm>
              <a:off x="889304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7" name="Freeform 5026">
              <a:extLst>
                <a:ext uri="{FF2B5EF4-FFF2-40B4-BE49-F238E27FC236}">
                  <a16:creationId xmlns:a16="http://schemas.microsoft.com/office/drawing/2014/main" id="{92B480AB-4867-E1CF-5C7E-DE3C021C9363}"/>
                </a:ext>
              </a:extLst>
            </p:cNvPr>
            <p:cNvSpPr/>
            <p:nvPr/>
          </p:nvSpPr>
          <p:spPr>
            <a:xfrm>
              <a:off x="891120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8" name="Freeform 5027">
              <a:extLst>
                <a:ext uri="{FF2B5EF4-FFF2-40B4-BE49-F238E27FC236}">
                  <a16:creationId xmlns:a16="http://schemas.microsoft.com/office/drawing/2014/main" id="{2F5CC70E-FF96-F266-3FD1-DD5A7DA542A8}"/>
                </a:ext>
              </a:extLst>
            </p:cNvPr>
            <p:cNvSpPr/>
            <p:nvPr/>
          </p:nvSpPr>
          <p:spPr>
            <a:xfrm>
              <a:off x="8893045" y="2787985"/>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19" name="Freeform 5028">
              <a:extLst>
                <a:ext uri="{FF2B5EF4-FFF2-40B4-BE49-F238E27FC236}">
                  <a16:creationId xmlns:a16="http://schemas.microsoft.com/office/drawing/2014/main" id="{E0C5B33E-E359-C5EB-51C2-A623E9B39285}"/>
                </a:ext>
              </a:extLst>
            </p:cNvPr>
            <p:cNvSpPr/>
            <p:nvPr/>
          </p:nvSpPr>
          <p:spPr>
            <a:xfrm>
              <a:off x="8911201"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0" name="Freeform 5029">
              <a:extLst>
                <a:ext uri="{FF2B5EF4-FFF2-40B4-BE49-F238E27FC236}">
                  <a16:creationId xmlns:a16="http://schemas.microsoft.com/office/drawing/2014/main" id="{B67CBDA4-4467-6663-0C3F-F72BA89587C2}"/>
                </a:ext>
              </a:extLst>
            </p:cNvPr>
            <p:cNvSpPr/>
            <p:nvPr/>
          </p:nvSpPr>
          <p:spPr>
            <a:xfrm>
              <a:off x="8895076" y="2787985"/>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1" name="Freeform 5030">
              <a:extLst>
                <a:ext uri="{FF2B5EF4-FFF2-40B4-BE49-F238E27FC236}">
                  <a16:creationId xmlns:a16="http://schemas.microsoft.com/office/drawing/2014/main" id="{66F2DC08-426B-BC30-636C-B77E3DD17DD6}"/>
                </a:ext>
              </a:extLst>
            </p:cNvPr>
            <p:cNvSpPr/>
            <p:nvPr/>
          </p:nvSpPr>
          <p:spPr>
            <a:xfrm>
              <a:off x="8913105" y="2769917"/>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2" name="Freeform 5031">
              <a:extLst>
                <a:ext uri="{FF2B5EF4-FFF2-40B4-BE49-F238E27FC236}">
                  <a16:creationId xmlns:a16="http://schemas.microsoft.com/office/drawing/2014/main" id="{683E5835-07C9-2943-F5E3-28C1DBE11F9E}"/>
                </a:ext>
              </a:extLst>
            </p:cNvPr>
            <p:cNvSpPr/>
            <p:nvPr/>
          </p:nvSpPr>
          <p:spPr>
            <a:xfrm>
              <a:off x="8902821"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3" name="Freeform 5032">
              <a:extLst>
                <a:ext uri="{FF2B5EF4-FFF2-40B4-BE49-F238E27FC236}">
                  <a16:creationId xmlns:a16="http://schemas.microsoft.com/office/drawing/2014/main" id="{9B7D2394-7D8E-3CBA-7E4E-A789E5693635}"/>
                </a:ext>
              </a:extLst>
            </p:cNvPr>
            <p:cNvSpPr/>
            <p:nvPr/>
          </p:nvSpPr>
          <p:spPr>
            <a:xfrm>
              <a:off x="892097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4" name="Freeform 5033">
              <a:extLst>
                <a:ext uri="{FF2B5EF4-FFF2-40B4-BE49-F238E27FC236}">
                  <a16:creationId xmlns:a16="http://schemas.microsoft.com/office/drawing/2014/main" id="{0E7BB6FF-5F7F-21FD-065C-B34482564FB2}"/>
                </a:ext>
              </a:extLst>
            </p:cNvPr>
            <p:cNvSpPr/>
            <p:nvPr/>
          </p:nvSpPr>
          <p:spPr>
            <a:xfrm>
              <a:off x="8908789"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5" name="Freeform 5034">
              <a:extLst>
                <a:ext uri="{FF2B5EF4-FFF2-40B4-BE49-F238E27FC236}">
                  <a16:creationId xmlns:a16="http://schemas.microsoft.com/office/drawing/2014/main" id="{9F5A5EFC-E476-A0F5-9238-F921A60780E9}"/>
                </a:ext>
              </a:extLst>
            </p:cNvPr>
            <p:cNvSpPr/>
            <p:nvPr/>
          </p:nvSpPr>
          <p:spPr>
            <a:xfrm>
              <a:off x="892681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6" name="Freeform 5035">
              <a:extLst>
                <a:ext uri="{FF2B5EF4-FFF2-40B4-BE49-F238E27FC236}">
                  <a16:creationId xmlns:a16="http://schemas.microsoft.com/office/drawing/2014/main" id="{90A3E251-3F0E-4FFC-F50F-4B488CA7BB91}"/>
                </a:ext>
              </a:extLst>
            </p:cNvPr>
            <p:cNvSpPr/>
            <p:nvPr/>
          </p:nvSpPr>
          <p:spPr>
            <a:xfrm>
              <a:off x="8912725"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7" name="Freeform 5036">
              <a:extLst>
                <a:ext uri="{FF2B5EF4-FFF2-40B4-BE49-F238E27FC236}">
                  <a16:creationId xmlns:a16="http://schemas.microsoft.com/office/drawing/2014/main" id="{B712E291-AF3D-404F-6E5F-01CDE110A503}"/>
                </a:ext>
              </a:extLst>
            </p:cNvPr>
            <p:cNvSpPr/>
            <p:nvPr/>
          </p:nvSpPr>
          <p:spPr>
            <a:xfrm>
              <a:off x="893075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8" name="Freeform 5037">
              <a:extLst>
                <a:ext uri="{FF2B5EF4-FFF2-40B4-BE49-F238E27FC236}">
                  <a16:creationId xmlns:a16="http://schemas.microsoft.com/office/drawing/2014/main" id="{797DC766-D5EB-6CF2-F563-53B7265BB290}"/>
                </a:ext>
              </a:extLst>
            </p:cNvPr>
            <p:cNvSpPr/>
            <p:nvPr/>
          </p:nvSpPr>
          <p:spPr>
            <a:xfrm>
              <a:off x="8914629"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29" name="Freeform 5038">
              <a:extLst>
                <a:ext uri="{FF2B5EF4-FFF2-40B4-BE49-F238E27FC236}">
                  <a16:creationId xmlns:a16="http://schemas.microsoft.com/office/drawing/2014/main" id="{63A04B95-4402-7C7A-9C0A-395BF14E281F}"/>
                </a:ext>
              </a:extLst>
            </p:cNvPr>
            <p:cNvSpPr/>
            <p:nvPr/>
          </p:nvSpPr>
          <p:spPr>
            <a:xfrm>
              <a:off x="893265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0" name="Freeform 5039">
              <a:extLst>
                <a:ext uri="{FF2B5EF4-FFF2-40B4-BE49-F238E27FC236}">
                  <a16:creationId xmlns:a16="http://schemas.microsoft.com/office/drawing/2014/main" id="{1097DE18-AAF8-2BAE-C2FD-065F60971CCE}"/>
                </a:ext>
              </a:extLst>
            </p:cNvPr>
            <p:cNvSpPr/>
            <p:nvPr/>
          </p:nvSpPr>
          <p:spPr>
            <a:xfrm>
              <a:off x="8920597"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1" name="Freeform 5040">
              <a:extLst>
                <a:ext uri="{FF2B5EF4-FFF2-40B4-BE49-F238E27FC236}">
                  <a16:creationId xmlns:a16="http://schemas.microsoft.com/office/drawing/2014/main" id="{BF83330E-3FBE-B5BA-8241-0E355BEAEABF}"/>
                </a:ext>
              </a:extLst>
            </p:cNvPr>
            <p:cNvSpPr/>
            <p:nvPr/>
          </p:nvSpPr>
          <p:spPr>
            <a:xfrm>
              <a:off x="8938626"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2" name="Freeform 5041">
              <a:extLst>
                <a:ext uri="{FF2B5EF4-FFF2-40B4-BE49-F238E27FC236}">
                  <a16:creationId xmlns:a16="http://schemas.microsoft.com/office/drawing/2014/main" id="{D1AB1D41-BB8B-7385-9415-DF5E93134FE4}"/>
                </a:ext>
              </a:extLst>
            </p:cNvPr>
            <p:cNvSpPr/>
            <p:nvPr/>
          </p:nvSpPr>
          <p:spPr>
            <a:xfrm>
              <a:off x="8922501"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3" name="Freeform 5042">
              <a:extLst>
                <a:ext uri="{FF2B5EF4-FFF2-40B4-BE49-F238E27FC236}">
                  <a16:creationId xmlns:a16="http://schemas.microsoft.com/office/drawing/2014/main" id="{80307DA9-AB23-B5FF-EAAB-9265DE95E790}"/>
                </a:ext>
              </a:extLst>
            </p:cNvPr>
            <p:cNvSpPr/>
            <p:nvPr/>
          </p:nvSpPr>
          <p:spPr>
            <a:xfrm>
              <a:off x="894053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4" name="Freeform 5043">
              <a:extLst>
                <a:ext uri="{FF2B5EF4-FFF2-40B4-BE49-F238E27FC236}">
                  <a16:creationId xmlns:a16="http://schemas.microsoft.com/office/drawing/2014/main" id="{21DC3D35-EFDF-0CFA-3523-4237E40EB023}"/>
                </a:ext>
              </a:extLst>
            </p:cNvPr>
            <p:cNvSpPr/>
            <p:nvPr/>
          </p:nvSpPr>
          <p:spPr>
            <a:xfrm>
              <a:off x="8928342"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5" name="Freeform 5044">
              <a:extLst>
                <a:ext uri="{FF2B5EF4-FFF2-40B4-BE49-F238E27FC236}">
                  <a16:creationId xmlns:a16="http://schemas.microsoft.com/office/drawing/2014/main" id="{3109A596-4B9C-B4B7-F1DB-91539C3A8657}"/>
                </a:ext>
              </a:extLst>
            </p:cNvPr>
            <p:cNvSpPr/>
            <p:nvPr/>
          </p:nvSpPr>
          <p:spPr>
            <a:xfrm>
              <a:off x="894637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6" name="Freeform 5045">
              <a:extLst>
                <a:ext uri="{FF2B5EF4-FFF2-40B4-BE49-F238E27FC236}">
                  <a16:creationId xmlns:a16="http://schemas.microsoft.com/office/drawing/2014/main" id="{37719211-B50B-5CC5-BB63-69CD82C5A5DB}"/>
                </a:ext>
              </a:extLst>
            </p:cNvPr>
            <p:cNvSpPr/>
            <p:nvPr/>
          </p:nvSpPr>
          <p:spPr>
            <a:xfrm>
              <a:off x="893037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7" name="Freeform 5046">
              <a:extLst>
                <a:ext uri="{FF2B5EF4-FFF2-40B4-BE49-F238E27FC236}">
                  <a16:creationId xmlns:a16="http://schemas.microsoft.com/office/drawing/2014/main" id="{983CF3C8-E1A7-57BD-C211-E680E9FFC926}"/>
                </a:ext>
              </a:extLst>
            </p:cNvPr>
            <p:cNvSpPr/>
            <p:nvPr/>
          </p:nvSpPr>
          <p:spPr>
            <a:xfrm>
              <a:off x="89484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8" name="Freeform 5047">
              <a:extLst>
                <a:ext uri="{FF2B5EF4-FFF2-40B4-BE49-F238E27FC236}">
                  <a16:creationId xmlns:a16="http://schemas.microsoft.com/office/drawing/2014/main" id="{0984A169-C607-BA1D-DECE-93AE4113CFC1}"/>
                </a:ext>
              </a:extLst>
            </p:cNvPr>
            <p:cNvSpPr/>
            <p:nvPr/>
          </p:nvSpPr>
          <p:spPr>
            <a:xfrm>
              <a:off x="893037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39" name="Freeform 5048">
              <a:extLst>
                <a:ext uri="{FF2B5EF4-FFF2-40B4-BE49-F238E27FC236}">
                  <a16:creationId xmlns:a16="http://schemas.microsoft.com/office/drawing/2014/main" id="{E1327AF2-AA67-FD5D-5FC9-C87AE47C7515}"/>
                </a:ext>
              </a:extLst>
            </p:cNvPr>
            <p:cNvSpPr/>
            <p:nvPr/>
          </p:nvSpPr>
          <p:spPr>
            <a:xfrm>
              <a:off x="89484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0" name="Freeform 5049">
              <a:extLst>
                <a:ext uri="{FF2B5EF4-FFF2-40B4-BE49-F238E27FC236}">
                  <a16:creationId xmlns:a16="http://schemas.microsoft.com/office/drawing/2014/main" id="{E496C01A-2B19-6165-E6DB-B8D7BACCE6A2}"/>
                </a:ext>
              </a:extLst>
            </p:cNvPr>
            <p:cNvSpPr/>
            <p:nvPr/>
          </p:nvSpPr>
          <p:spPr>
            <a:xfrm>
              <a:off x="8936214"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1" name="Freeform 5050">
              <a:extLst>
                <a:ext uri="{FF2B5EF4-FFF2-40B4-BE49-F238E27FC236}">
                  <a16:creationId xmlns:a16="http://schemas.microsoft.com/office/drawing/2014/main" id="{48680F75-7AC5-4162-25B1-9D5DAC3D1084}"/>
                </a:ext>
              </a:extLst>
            </p:cNvPr>
            <p:cNvSpPr/>
            <p:nvPr/>
          </p:nvSpPr>
          <p:spPr>
            <a:xfrm>
              <a:off x="895424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2" name="Freeform 5051">
              <a:extLst>
                <a:ext uri="{FF2B5EF4-FFF2-40B4-BE49-F238E27FC236}">
                  <a16:creationId xmlns:a16="http://schemas.microsoft.com/office/drawing/2014/main" id="{E2EC58DC-6DF0-0218-01A6-2B853933863B}"/>
                </a:ext>
              </a:extLst>
            </p:cNvPr>
            <p:cNvSpPr/>
            <p:nvPr/>
          </p:nvSpPr>
          <p:spPr>
            <a:xfrm>
              <a:off x="894205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3" name="Freeform 5052">
              <a:extLst>
                <a:ext uri="{FF2B5EF4-FFF2-40B4-BE49-F238E27FC236}">
                  <a16:creationId xmlns:a16="http://schemas.microsoft.com/office/drawing/2014/main" id="{2813CD6C-BEFA-C0C1-FDD6-E2B98E815D12}"/>
                </a:ext>
              </a:extLst>
            </p:cNvPr>
            <p:cNvSpPr/>
            <p:nvPr/>
          </p:nvSpPr>
          <p:spPr>
            <a:xfrm>
              <a:off x="896021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4" name="Freeform 5053">
              <a:extLst>
                <a:ext uri="{FF2B5EF4-FFF2-40B4-BE49-F238E27FC236}">
                  <a16:creationId xmlns:a16="http://schemas.microsoft.com/office/drawing/2014/main" id="{69A9A7A9-7BB1-9E5E-9206-3358F2CD4DA6}"/>
                </a:ext>
              </a:extLst>
            </p:cNvPr>
            <p:cNvSpPr/>
            <p:nvPr/>
          </p:nvSpPr>
          <p:spPr>
            <a:xfrm>
              <a:off x="8955767"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5" name="Freeform 5054">
              <a:extLst>
                <a:ext uri="{FF2B5EF4-FFF2-40B4-BE49-F238E27FC236}">
                  <a16:creationId xmlns:a16="http://schemas.microsoft.com/office/drawing/2014/main" id="{A4FFF709-94DC-7904-E612-40E40196EA77}"/>
                </a:ext>
              </a:extLst>
            </p:cNvPr>
            <p:cNvSpPr/>
            <p:nvPr/>
          </p:nvSpPr>
          <p:spPr>
            <a:xfrm>
              <a:off x="897392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6" name="Freeform 5055">
              <a:extLst>
                <a:ext uri="{FF2B5EF4-FFF2-40B4-BE49-F238E27FC236}">
                  <a16:creationId xmlns:a16="http://schemas.microsoft.com/office/drawing/2014/main" id="{6982E8DB-6779-CC17-46BA-F23F94B40B59}"/>
                </a:ext>
              </a:extLst>
            </p:cNvPr>
            <p:cNvSpPr/>
            <p:nvPr/>
          </p:nvSpPr>
          <p:spPr>
            <a:xfrm>
              <a:off x="895779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7" name="Freeform 5056">
              <a:extLst>
                <a:ext uri="{FF2B5EF4-FFF2-40B4-BE49-F238E27FC236}">
                  <a16:creationId xmlns:a16="http://schemas.microsoft.com/office/drawing/2014/main" id="{7366AB6C-14F1-CC25-E84B-7975878BE2E4}"/>
                </a:ext>
              </a:extLst>
            </p:cNvPr>
            <p:cNvSpPr/>
            <p:nvPr/>
          </p:nvSpPr>
          <p:spPr>
            <a:xfrm>
              <a:off x="897582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8" name="Freeform 5057">
              <a:extLst>
                <a:ext uri="{FF2B5EF4-FFF2-40B4-BE49-F238E27FC236}">
                  <a16:creationId xmlns:a16="http://schemas.microsoft.com/office/drawing/2014/main" id="{3092A39B-88A4-2F0B-6C81-06C63841D9FE}"/>
                </a:ext>
              </a:extLst>
            </p:cNvPr>
            <p:cNvSpPr/>
            <p:nvPr/>
          </p:nvSpPr>
          <p:spPr>
            <a:xfrm>
              <a:off x="895970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49" name="Freeform 5058">
              <a:extLst>
                <a:ext uri="{FF2B5EF4-FFF2-40B4-BE49-F238E27FC236}">
                  <a16:creationId xmlns:a16="http://schemas.microsoft.com/office/drawing/2014/main" id="{4636996F-35A5-E8A0-6291-E6E97BAF5772}"/>
                </a:ext>
              </a:extLst>
            </p:cNvPr>
            <p:cNvSpPr/>
            <p:nvPr/>
          </p:nvSpPr>
          <p:spPr>
            <a:xfrm>
              <a:off x="8977732"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0" name="Freeform 5059">
              <a:extLst>
                <a:ext uri="{FF2B5EF4-FFF2-40B4-BE49-F238E27FC236}">
                  <a16:creationId xmlns:a16="http://schemas.microsoft.com/office/drawing/2014/main" id="{D27C1CDC-807E-5EFC-0896-D579EB48216D}"/>
                </a:ext>
              </a:extLst>
            </p:cNvPr>
            <p:cNvSpPr/>
            <p:nvPr/>
          </p:nvSpPr>
          <p:spPr>
            <a:xfrm>
              <a:off x="8961607"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1" name="Freeform 5060">
              <a:extLst>
                <a:ext uri="{FF2B5EF4-FFF2-40B4-BE49-F238E27FC236}">
                  <a16:creationId xmlns:a16="http://schemas.microsoft.com/office/drawing/2014/main" id="{563B34C9-639D-88A8-D10B-09FD31D945A1}"/>
                </a:ext>
              </a:extLst>
            </p:cNvPr>
            <p:cNvSpPr/>
            <p:nvPr/>
          </p:nvSpPr>
          <p:spPr>
            <a:xfrm>
              <a:off x="897976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2" name="Freeform 5061">
              <a:extLst>
                <a:ext uri="{FF2B5EF4-FFF2-40B4-BE49-F238E27FC236}">
                  <a16:creationId xmlns:a16="http://schemas.microsoft.com/office/drawing/2014/main" id="{1EF209C9-0F0F-4ACE-81E0-6E9C6A48CF88}"/>
                </a:ext>
              </a:extLst>
            </p:cNvPr>
            <p:cNvSpPr/>
            <p:nvPr/>
          </p:nvSpPr>
          <p:spPr>
            <a:xfrm>
              <a:off x="8979383"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3" name="Freeform 5062">
              <a:extLst>
                <a:ext uri="{FF2B5EF4-FFF2-40B4-BE49-F238E27FC236}">
                  <a16:creationId xmlns:a16="http://schemas.microsoft.com/office/drawing/2014/main" id="{D08A3DA1-067F-C668-92F2-E392FE46BE2D}"/>
                </a:ext>
              </a:extLst>
            </p:cNvPr>
            <p:cNvSpPr/>
            <p:nvPr/>
          </p:nvSpPr>
          <p:spPr>
            <a:xfrm>
              <a:off x="8997412"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4" name="Freeform 5063">
              <a:extLst>
                <a:ext uri="{FF2B5EF4-FFF2-40B4-BE49-F238E27FC236}">
                  <a16:creationId xmlns:a16="http://schemas.microsoft.com/office/drawing/2014/main" id="{9C60680C-92B9-0ABC-1E42-0F58966E06CD}"/>
                </a:ext>
              </a:extLst>
            </p:cNvPr>
            <p:cNvSpPr/>
            <p:nvPr/>
          </p:nvSpPr>
          <p:spPr>
            <a:xfrm>
              <a:off x="899690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5" name="Freeform 5064">
              <a:extLst>
                <a:ext uri="{FF2B5EF4-FFF2-40B4-BE49-F238E27FC236}">
                  <a16:creationId xmlns:a16="http://schemas.microsoft.com/office/drawing/2014/main" id="{6C707A8E-4A29-A585-92C1-BFA689C93A58}"/>
                </a:ext>
              </a:extLst>
            </p:cNvPr>
            <p:cNvSpPr/>
            <p:nvPr/>
          </p:nvSpPr>
          <p:spPr>
            <a:xfrm>
              <a:off x="901493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6" name="Freeform 5065">
              <a:extLst>
                <a:ext uri="{FF2B5EF4-FFF2-40B4-BE49-F238E27FC236}">
                  <a16:creationId xmlns:a16="http://schemas.microsoft.com/office/drawing/2014/main" id="{84804C48-5393-ED80-B6A7-CBBB71E8758C}"/>
                </a:ext>
              </a:extLst>
            </p:cNvPr>
            <p:cNvSpPr/>
            <p:nvPr/>
          </p:nvSpPr>
          <p:spPr>
            <a:xfrm>
              <a:off x="8996904"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7" name="Freeform 5066">
              <a:extLst>
                <a:ext uri="{FF2B5EF4-FFF2-40B4-BE49-F238E27FC236}">
                  <a16:creationId xmlns:a16="http://schemas.microsoft.com/office/drawing/2014/main" id="{F085C8F1-79E5-5ECD-EBF8-D86E4A3C9D78}"/>
                </a:ext>
              </a:extLst>
            </p:cNvPr>
            <p:cNvSpPr/>
            <p:nvPr/>
          </p:nvSpPr>
          <p:spPr>
            <a:xfrm>
              <a:off x="9014934"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8" name="Freeform 5067">
              <a:extLst>
                <a:ext uri="{FF2B5EF4-FFF2-40B4-BE49-F238E27FC236}">
                  <a16:creationId xmlns:a16="http://schemas.microsoft.com/office/drawing/2014/main" id="{A396EA3B-21CF-FD0C-F6F5-CE1AB71D74FB}"/>
                </a:ext>
              </a:extLst>
            </p:cNvPr>
            <p:cNvSpPr/>
            <p:nvPr/>
          </p:nvSpPr>
          <p:spPr>
            <a:xfrm>
              <a:off x="9014553"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59" name="Freeform 5068">
              <a:extLst>
                <a:ext uri="{FF2B5EF4-FFF2-40B4-BE49-F238E27FC236}">
                  <a16:creationId xmlns:a16="http://schemas.microsoft.com/office/drawing/2014/main" id="{A547CB74-B8CD-3731-6163-AD8D4A2E99EE}"/>
                </a:ext>
              </a:extLst>
            </p:cNvPr>
            <p:cNvSpPr/>
            <p:nvPr/>
          </p:nvSpPr>
          <p:spPr>
            <a:xfrm>
              <a:off x="903270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0" name="Freeform 5069">
              <a:extLst>
                <a:ext uri="{FF2B5EF4-FFF2-40B4-BE49-F238E27FC236}">
                  <a16:creationId xmlns:a16="http://schemas.microsoft.com/office/drawing/2014/main" id="{408B446B-E62D-F7B3-A674-2B42386FE58F}"/>
                </a:ext>
              </a:extLst>
            </p:cNvPr>
            <p:cNvSpPr/>
            <p:nvPr/>
          </p:nvSpPr>
          <p:spPr>
            <a:xfrm>
              <a:off x="9026361"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1" name="Freeform 5070">
              <a:extLst>
                <a:ext uri="{FF2B5EF4-FFF2-40B4-BE49-F238E27FC236}">
                  <a16:creationId xmlns:a16="http://schemas.microsoft.com/office/drawing/2014/main" id="{18B95C84-6794-CE14-0420-931751B7E09A}"/>
                </a:ext>
              </a:extLst>
            </p:cNvPr>
            <p:cNvSpPr/>
            <p:nvPr/>
          </p:nvSpPr>
          <p:spPr>
            <a:xfrm>
              <a:off x="9044390"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2" name="Freeform 5071">
              <a:extLst>
                <a:ext uri="{FF2B5EF4-FFF2-40B4-BE49-F238E27FC236}">
                  <a16:creationId xmlns:a16="http://schemas.microsoft.com/office/drawing/2014/main" id="{15549CF9-3766-07FD-2ED8-B20834344871}"/>
                </a:ext>
              </a:extLst>
            </p:cNvPr>
            <p:cNvSpPr/>
            <p:nvPr/>
          </p:nvSpPr>
          <p:spPr>
            <a:xfrm>
              <a:off x="903232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3" name="Freeform 5072">
              <a:extLst>
                <a:ext uri="{FF2B5EF4-FFF2-40B4-BE49-F238E27FC236}">
                  <a16:creationId xmlns:a16="http://schemas.microsoft.com/office/drawing/2014/main" id="{9E8D1601-16B7-6C75-DE81-6CECD39D946C}"/>
                </a:ext>
              </a:extLst>
            </p:cNvPr>
            <p:cNvSpPr/>
            <p:nvPr/>
          </p:nvSpPr>
          <p:spPr>
            <a:xfrm>
              <a:off x="905035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4" name="Freeform 5073">
              <a:extLst>
                <a:ext uri="{FF2B5EF4-FFF2-40B4-BE49-F238E27FC236}">
                  <a16:creationId xmlns:a16="http://schemas.microsoft.com/office/drawing/2014/main" id="{A19B8167-7150-A878-C8BA-0826495FB65B}"/>
                </a:ext>
              </a:extLst>
            </p:cNvPr>
            <p:cNvSpPr/>
            <p:nvPr/>
          </p:nvSpPr>
          <p:spPr>
            <a:xfrm>
              <a:off x="9040073"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5" name="Freeform 5074">
              <a:extLst>
                <a:ext uri="{FF2B5EF4-FFF2-40B4-BE49-F238E27FC236}">
                  <a16:creationId xmlns:a16="http://schemas.microsoft.com/office/drawing/2014/main" id="{1EE7E603-A6E4-2F2D-9E64-A1DD387E00AF}"/>
                </a:ext>
              </a:extLst>
            </p:cNvPr>
            <p:cNvSpPr/>
            <p:nvPr/>
          </p:nvSpPr>
          <p:spPr>
            <a:xfrm>
              <a:off x="9058103"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6" name="Freeform 5075">
              <a:extLst>
                <a:ext uri="{FF2B5EF4-FFF2-40B4-BE49-F238E27FC236}">
                  <a16:creationId xmlns:a16="http://schemas.microsoft.com/office/drawing/2014/main" id="{EA8E3F0D-D48F-5BEA-6F20-1BF37CDBC344}"/>
                </a:ext>
              </a:extLst>
            </p:cNvPr>
            <p:cNvSpPr/>
            <p:nvPr/>
          </p:nvSpPr>
          <p:spPr>
            <a:xfrm>
              <a:off x="9055817"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7" name="Freeform 5076">
              <a:extLst>
                <a:ext uri="{FF2B5EF4-FFF2-40B4-BE49-F238E27FC236}">
                  <a16:creationId xmlns:a16="http://schemas.microsoft.com/office/drawing/2014/main" id="{85CBBF18-47E2-98DA-FFCC-7F3043E542BD}"/>
                </a:ext>
              </a:extLst>
            </p:cNvPr>
            <p:cNvSpPr/>
            <p:nvPr/>
          </p:nvSpPr>
          <p:spPr>
            <a:xfrm>
              <a:off x="907384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8" name="Freeform 5077">
              <a:extLst>
                <a:ext uri="{FF2B5EF4-FFF2-40B4-BE49-F238E27FC236}">
                  <a16:creationId xmlns:a16="http://schemas.microsoft.com/office/drawing/2014/main" id="{FB50A869-0A0B-1073-4FB4-147ACEA5B681}"/>
                </a:ext>
              </a:extLst>
            </p:cNvPr>
            <p:cNvSpPr/>
            <p:nvPr/>
          </p:nvSpPr>
          <p:spPr>
            <a:xfrm>
              <a:off x="9057722"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69" name="Freeform 5078">
              <a:extLst>
                <a:ext uri="{FF2B5EF4-FFF2-40B4-BE49-F238E27FC236}">
                  <a16:creationId xmlns:a16="http://schemas.microsoft.com/office/drawing/2014/main" id="{C369AB1D-40B3-EC30-7584-89D979020534}"/>
                </a:ext>
              </a:extLst>
            </p:cNvPr>
            <p:cNvSpPr/>
            <p:nvPr/>
          </p:nvSpPr>
          <p:spPr>
            <a:xfrm>
              <a:off x="907575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0" name="Freeform 5079">
              <a:extLst>
                <a:ext uri="{FF2B5EF4-FFF2-40B4-BE49-F238E27FC236}">
                  <a16:creationId xmlns:a16="http://schemas.microsoft.com/office/drawing/2014/main" id="{073C31DC-24CC-3B36-6657-F4BD6DD54902}"/>
                </a:ext>
              </a:extLst>
            </p:cNvPr>
            <p:cNvSpPr/>
            <p:nvPr/>
          </p:nvSpPr>
          <p:spPr>
            <a:xfrm>
              <a:off x="9061658"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1" name="Freeform 5080">
              <a:extLst>
                <a:ext uri="{FF2B5EF4-FFF2-40B4-BE49-F238E27FC236}">
                  <a16:creationId xmlns:a16="http://schemas.microsoft.com/office/drawing/2014/main" id="{2E40C7C4-9FF2-9F95-14CB-65E6E5160F14}"/>
                </a:ext>
              </a:extLst>
            </p:cNvPr>
            <p:cNvSpPr/>
            <p:nvPr/>
          </p:nvSpPr>
          <p:spPr>
            <a:xfrm>
              <a:off x="9079687"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2" name="Freeform 5081">
              <a:extLst>
                <a:ext uri="{FF2B5EF4-FFF2-40B4-BE49-F238E27FC236}">
                  <a16:creationId xmlns:a16="http://schemas.microsoft.com/office/drawing/2014/main" id="{38ABD5BF-7CEC-CDBF-D967-1709E617A170}"/>
                </a:ext>
              </a:extLst>
            </p:cNvPr>
            <p:cNvSpPr/>
            <p:nvPr/>
          </p:nvSpPr>
          <p:spPr>
            <a:xfrm>
              <a:off x="9179230"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3" name="Freeform 5082">
              <a:extLst>
                <a:ext uri="{FF2B5EF4-FFF2-40B4-BE49-F238E27FC236}">
                  <a16:creationId xmlns:a16="http://schemas.microsoft.com/office/drawing/2014/main" id="{404FE5A3-EAB1-DCFA-BB73-9741D8DC81B9}"/>
                </a:ext>
              </a:extLst>
            </p:cNvPr>
            <p:cNvSpPr/>
            <p:nvPr/>
          </p:nvSpPr>
          <p:spPr>
            <a:xfrm>
              <a:off x="9197259"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4" name="Freeform 5083">
              <a:extLst>
                <a:ext uri="{FF2B5EF4-FFF2-40B4-BE49-F238E27FC236}">
                  <a16:creationId xmlns:a16="http://schemas.microsoft.com/office/drawing/2014/main" id="{3A8C6D3B-CC89-ED5B-02AB-64D58EBA45D4}"/>
                </a:ext>
              </a:extLst>
            </p:cNvPr>
            <p:cNvSpPr/>
            <p:nvPr/>
          </p:nvSpPr>
          <p:spPr>
            <a:xfrm>
              <a:off x="9187102" y="2845753"/>
              <a:ext cx="36058" cy="12724"/>
            </a:xfrm>
            <a:custGeom>
              <a:avLst/>
              <a:gdLst>
                <a:gd name="connsiteX0" fmla="*/ 0 w 36058"/>
                <a:gd name="connsiteY0" fmla="*/ 0 h 12724"/>
                <a:gd name="connsiteX1" fmla="*/ 36059 w 36058"/>
                <a:gd name="connsiteY1" fmla="*/ 0 h 12724"/>
              </a:gdLst>
              <a:ahLst/>
              <a:cxnLst>
                <a:cxn ang="0">
                  <a:pos x="connsiteX0" y="connsiteY0"/>
                </a:cxn>
                <a:cxn ang="0">
                  <a:pos x="connsiteX1" y="connsiteY1"/>
                </a:cxn>
              </a:cxnLst>
              <a:rect l="l" t="t" r="r" b="b"/>
              <a:pathLst>
                <a:path w="36058" h="12724">
                  <a:moveTo>
                    <a:pt x="0" y="0"/>
                  </a:moveTo>
                  <a:lnTo>
                    <a:pt x="36059"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5" name="Freeform 5084">
              <a:extLst>
                <a:ext uri="{FF2B5EF4-FFF2-40B4-BE49-F238E27FC236}">
                  <a16:creationId xmlns:a16="http://schemas.microsoft.com/office/drawing/2014/main" id="{FAFABFDD-360B-6921-5C14-A0D045E8BD6D}"/>
                </a:ext>
              </a:extLst>
            </p:cNvPr>
            <p:cNvSpPr/>
            <p:nvPr/>
          </p:nvSpPr>
          <p:spPr>
            <a:xfrm>
              <a:off x="9205131"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6" name="Freeform 5085">
              <a:extLst>
                <a:ext uri="{FF2B5EF4-FFF2-40B4-BE49-F238E27FC236}">
                  <a16:creationId xmlns:a16="http://schemas.microsoft.com/office/drawing/2014/main" id="{CC97E82C-2DB2-AFD7-1B8B-E41C9F6B1FAA}"/>
                </a:ext>
              </a:extLst>
            </p:cNvPr>
            <p:cNvSpPr/>
            <p:nvPr/>
          </p:nvSpPr>
          <p:spPr>
            <a:xfrm>
              <a:off x="9435959" y="2845753"/>
              <a:ext cx="36185" cy="12724"/>
            </a:xfrm>
            <a:custGeom>
              <a:avLst/>
              <a:gdLst>
                <a:gd name="connsiteX0" fmla="*/ 0 w 36185"/>
                <a:gd name="connsiteY0" fmla="*/ 0 h 12724"/>
                <a:gd name="connsiteX1" fmla="*/ 36186 w 36185"/>
                <a:gd name="connsiteY1" fmla="*/ 0 h 12724"/>
              </a:gdLst>
              <a:ahLst/>
              <a:cxnLst>
                <a:cxn ang="0">
                  <a:pos x="connsiteX0" y="connsiteY0"/>
                </a:cxn>
                <a:cxn ang="0">
                  <a:pos x="connsiteX1" y="connsiteY1"/>
                </a:cxn>
              </a:cxnLst>
              <a:rect l="l" t="t" r="r" b="b"/>
              <a:pathLst>
                <a:path w="36185" h="12724">
                  <a:moveTo>
                    <a:pt x="0" y="0"/>
                  </a:moveTo>
                  <a:lnTo>
                    <a:pt x="36186"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7" name="Freeform 5086">
              <a:extLst>
                <a:ext uri="{FF2B5EF4-FFF2-40B4-BE49-F238E27FC236}">
                  <a16:creationId xmlns:a16="http://schemas.microsoft.com/office/drawing/2014/main" id="{4FFFE97D-600D-D361-859B-7055637DC65B}"/>
                </a:ext>
              </a:extLst>
            </p:cNvPr>
            <p:cNvSpPr/>
            <p:nvPr/>
          </p:nvSpPr>
          <p:spPr>
            <a:xfrm>
              <a:off x="9453988" y="2827685"/>
              <a:ext cx="12696" cy="36136"/>
            </a:xfrm>
            <a:custGeom>
              <a:avLst/>
              <a:gdLst>
                <a:gd name="connsiteX0" fmla="*/ 0 w 12696"/>
                <a:gd name="connsiteY0" fmla="*/ 0 h 36136"/>
                <a:gd name="connsiteX1" fmla="*/ 0 w 12696"/>
                <a:gd name="connsiteY1" fmla="*/ 36137 h 36136"/>
              </a:gdLst>
              <a:ahLst/>
              <a:cxnLst>
                <a:cxn ang="0">
                  <a:pos x="connsiteX0" y="connsiteY0"/>
                </a:cxn>
                <a:cxn ang="0">
                  <a:pos x="connsiteX1" y="connsiteY1"/>
                </a:cxn>
              </a:cxnLst>
              <a:rect l="l" t="t" r="r" b="b"/>
              <a:pathLst>
                <a:path w="12696" h="36136">
                  <a:moveTo>
                    <a:pt x="0" y="0"/>
                  </a:moveTo>
                  <a:lnTo>
                    <a:pt x="0" y="36137"/>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78" name="Freeform 5087">
              <a:extLst>
                <a:ext uri="{FF2B5EF4-FFF2-40B4-BE49-F238E27FC236}">
                  <a16:creationId xmlns:a16="http://schemas.microsoft.com/office/drawing/2014/main" id="{CCD94651-A66D-D228-A6AB-9AF7D6421540}"/>
                </a:ext>
              </a:extLst>
            </p:cNvPr>
            <p:cNvSpPr/>
            <p:nvPr/>
          </p:nvSpPr>
          <p:spPr>
            <a:xfrm>
              <a:off x="9453988" y="2845753"/>
              <a:ext cx="2285" cy="1145"/>
            </a:xfrm>
            <a:custGeom>
              <a:avLst/>
              <a:gdLst>
                <a:gd name="connsiteX0" fmla="*/ 2286 w 2285"/>
                <a:gd name="connsiteY0" fmla="*/ 1145 h 1145"/>
                <a:gd name="connsiteX1" fmla="*/ 0 w 2285"/>
                <a:gd name="connsiteY1" fmla="*/ 0 h 1145"/>
              </a:gdLst>
              <a:ahLst/>
              <a:cxnLst>
                <a:cxn ang="0">
                  <a:pos x="connsiteX0" y="connsiteY0"/>
                </a:cxn>
                <a:cxn ang="0">
                  <a:pos x="connsiteX1" y="connsiteY1"/>
                </a:cxn>
              </a:cxnLst>
              <a:rect l="l" t="t" r="r" b="b"/>
              <a:pathLst>
                <a:path w="2285" h="1145">
                  <a:moveTo>
                    <a:pt x="2286" y="1145"/>
                  </a:moveTo>
                  <a:lnTo>
                    <a:pt x="0"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6579" name="Graphic 3347">
            <a:extLst>
              <a:ext uri="{FF2B5EF4-FFF2-40B4-BE49-F238E27FC236}">
                <a16:creationId xmlns:a16="http://schemas.microsoft.com/office/drawing/2014/main" id="{B2988A2C-E3C4-8492-EC6C-A37A8040A024}"/>
              </a:ext>
            </a:extLst>
          </p:cNvPr>
          <p:cNvGrpSpPr/>
          <p:nvPr/>
        </p:nvGrpSpPr>
        <p:grpSpPr>
          <a:xfrm>
            <a:off x="6037430" y="5062008"/>
            <a:ext cx="5541938" cy="54543"/>
            <a:chOff x="4707173" y="4462482"/>
            <a:chExt cx="5010908" cy="41607"/>
          </a:xfrm>
        </p:grpSpPr>
        <p:sp>
          <p:nvSpPr>
            <p:cNvPr id="6580" name="Freeform 3423">
              <a:extLst>
                <a:ext uri="{FF2B5EF4-FFF2-40B4-BE49-F238E27FC236}">
                  <a16:creationId xmlns:a16="http://schemas.microsoft.com/office/drawing/2014/main" id="{628CCF1C-6A5A-3806-8C0D-B2E07389246B}"/>
                </a:ext>
              </a:extLst>
            </p:cNvPr>
            <p:cNvSpPr/>
            <p:nvPr/>
          </p:nvSpPr>
          <p:spPr>
            <a:xfrm>
              <a:off x="4707173"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1" name="Freeform 3424">
              <a:extLst>
                <a:ext uri="{FF2B5EF4-FFF2-40B4-BE49-F238E27FC236}">
                  <a16:creationId xmlns:a16="http://schemas.microsoft.com/office/drawing/2014/main" id="{B872912B-F456-0255-329F-0823F40B38EF}"/>
                </a:ext>
              </a:extLst>
            </p:cNvPr>
            <p:cNvSpPr/>
            <p:nvPr/>
          </p:nvSpPr>
          <p:spPr>
            <a:xfrm>
              <a:off x="5065095"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2" name="Freeform 3425">
              <a:extLst>
                <a:ext uri="{FF2B5EF4-FFF2-40B4-BE49-F238E27FC236}">
                  <a16:creationId xmlns:a16="http://schemas.microsoft.com/office/drawing/2014/main" id="{86EBB257-FB68-C68D-3435-8800BF2C93A1}"/>
                </a:ext>
              </a:extLst>
            </p:cNvPr>
            <p:cNvSpPr/>
            <p:nvPr/>
          </p:nvSpPr>
          <p:spPr>
            <a:xfrm>
              <a:off x="5423017"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3" name="Freeform 3426">
              <a:extLst>
                <a:ext uri="{FF2B5EF4-FFF2-40B4-BE49-F238E27FC236}">
                  <a16:creationId xmlns:a16="http://schemas.microsoft.com/office/drawing/2014/main" id="{D608EE8C-1C36-FBC0-CC2E-2EE30371125D}"/>
                </a:ext>
              </a:extLst>
            </p:cNvPr>
            <p:cNvSpPr/>
            <p:nvPr/>
          </p:nvSpPr>
          <p:spPr>
            <a:xfrm>
              <a:off x="5781066"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4" name="Freeform 3427">
              <a:extLst>
                <a:ext uri="{FF2B5EF4-FFF2-40B4-BE49-F238E27FC236}">
                  <a16:creationId xmlns:a16="http://schemas.microsoft.com/office/drawing/2014/main" id="{9FAC3FA1-A674-DC97-F208-1B81FE010E28}"/>
                </a:ext>
              </a:extLst>
            </p:cNvPr>
            <p:cNvSpPr/>
            <p:nvPr/>
          </p:nvSpPr>
          <p:spPr>
            <a:xfrm>
              <a:off x="6138988"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5" name="Freeform 3428">
              <a:extLst>
                <a:ext uri="{FF2B5EF4-FFF2-40B4-BE49-F238E27FC236}">
                  <a16:creationId xmlns:a16="http://schemas.microsoft.com/office/drawing/2014/main" id="{0AE5FCEC-76CD-7595-903A-B894DB37DACC}"/>
                </a:ext>
              </a:extLst>
            </p:cNvPr>
            <p:cNvSpPr/>
            <p:nvPr/>
          </p:nvSpPr>
          <p:spPr>
            <a:xfrm>
              <a:off x="6496910"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6" name="Freeform 3429">
              <a:extLst>
                <a:ext uri="{FF2B5EF4-FFF2-40B4-BE49-F238E27FC236}">
                  <a16:creationId xmlns:a16="http://schemas.microsoft.com/office/drawing/2014/main" id="{2D2B1629-F1F2-A406-A85C-AD2166067BA8}"/>
                </a:ext>
              </a:extLst>
            </p:cNvPr>
            <p:cNvSpPr/>
            <p:nvPr/>
          </p:nvSpPr>
          <p:spPr>
            <a:xfrm>
              <a:off x="6854832"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7" name="Freeform 3430">
              <a:extLst>
                <a:ext uri="{FF2B5EF4-FFF2-40B4-BE49-F238E27FC236}">
                  <a16:creationId xmlns:a16="http://schemas.microsoft.com/office/drawing/2014/main" id="{F35B4885-4C37-44FC-2966-C1D6A3976684}"/>
                </a:ext>
              </a:extLst>
            </p:cNvPr>
            <p:cNvSpPr/>
            <p:nvPr/>
          </p:nvSpPr>
          <p:spPr>
            <a:xfrm>
              <a:off x="7212754"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8" name="Freeform 3431">
              <a:extLst>
                <a:ext uri="{FF2B5EF4-FFF2-40B4-BE49-F238E27FC236}">
                  <a16:creationId xmlns:a16="http://schemas.microsoft.com/office/drawing/2014/main" id="{B9C55D4E-5334-B85C-BE9D-32825EC62551}"/>
                </a:ext>
              </a:extLst>
            </p:cNvPr>
            <p:cNvSpPr/>
            <p:nvPr/>
          </p:nvSpPr>
          <p:spPr>
            <a:xfrm>
              <a:off x="7570676"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89" name="Freeform 3432">
              <a:extLst>
                <a:ext uri="{FF2B5EF4-FFF2-40B4-BE49-F238E27FC236}">
                  <a16:creationId xmlns:a16="http://schemas.microsoft.com/office/drawing/2014/main" id="{4C831C38-9117-5132-29E8-11740A33F010}"/>
                </a:ext>
              </a:extLst>
            </p:cNvPr>
            <p:cNvSpPr/>
            <p:nvPr/>
          </p:nvSpPr>
          <p:spPr>
            <a:xfrm>
              <a:off x="7928598"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0" name="Freeform 3433">
              <a:extLst>
                <a:ext uri="{FF2B5EF4-FFF2-40B4-BE49-F238E27FC236}">
                  <a16:creationId xmlns:a16="http://schemas.microsoft.com/office/drawing/2014/main" id="{5B62D479-D12E-BEC1-3C23-D67F927217E2}"/>
                </a:ext>
              </a:extLst>
            </p:cNvPr>
            <p:cNvSpPr/>
            <p:nvPr/>
          </p:nvSpPr>
          <p:spPr>
            <a:xfrm>
              <a:off x="8286520"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1" name="Freeform 3434">
              <a:extLst>
                <a:ext uri="{FF2B5EF4-FFF2-40B4-BE49-F238E27FC236}">
                  <a16:creationId xmlns:a16="http://schemas.microsoft.com/office/drawing/2014/main" id="{D31350E1-DD61-90D0-7E90-CBB5456A0581}"/>
                </a:ext>
              </a:extLst>
            </p:cNvPr>
            <p:cNvSpPr/>
            <p:nvPr/>
          </p:nvSpPr>
          <p:spPr>
            <a:xfrm>
              <a:off x="8644315"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2" name="Freeform 3435">
              <a:extLst>
                <a:ext uri="{FF2B5EF4-FFF2-40B4-BE49-F238E27FC236}">
                  <a16:creationId xmlns:a16="http://schemas.microsoft.com/office/drawing/2014/main" id="{E67FBD0F-A2F8-9AEB-5444-2767F1884EDF}"/>
                </a:ext>
              </a:extLst>
            </p:cNvPr>
            <p:cNvSpPr/>
            <p:nvPr/>
          </p:nvSpPr>
          <p:spPr>
            <a:xfrm>
              <a:off x="9002237"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3" name="Freeform 3436">
              <a:extLst>
                <a:ext uri="{FF2B5EF4-FFF2-40B4-BE49-F238E27FC236}">
                  <a16:creationId xmlns:a16="http://schemas.microsoft.com/office/drawing/2014/main" id="{B30FD927-66CA-39E7-DF92-4E1872EE9968}"/>
                </a:ext>
              </a:extLst>
            </p:cNvPr>
            <p:cNvSpPr/>
            <p:nvPr/>
          </p:nvSpPr>
          <p:spPr>
            <a:xfrm>
              <a:off x="9360159"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594" name="Freeform 3437">
              <a:extLst>
                <a:ext uri="{FF2B5EF4-FFF2-40B4-BE49-F238E27FC236}">
                  <a16:creationId xmlns:a16="http://schemas.microsoft.com/office/drawing/2014/main" id="{565FA75C-D313-A853-8D81-0E5BE1D5A9A3}"/>
                </a:ext>
              </a:extLst>
            </p:cNvPr>
            <p:cNvSpPr/>
            <p:nvPr/>
          </p:nvSpPr>
          <p:spPr>
            <a:xfrm>
              <a:off x="9718081" y="4462482"/>
              <a:ext cx="12696" cy="41607"/>
            </a:xfrm>
            <a:custGeom>
              <a:avLst/>
              <a:gdLst>
                <a:gd name="connsiteX0" fmla="*/ 0 w 12696"/>
                <a:gd name="connsiteY0" fmla="*/ 0 h 41607"/>
                <a:gd name="connsiteX1" fmla="*/ 0 w 12696"/>
                <a:gd name="connsiteY1" fmla="*/ 41608 h 41607"/>
              </a:gdLst>
              <a:ahLst/>
              <a:cxnLst>
                <a:cxn ang="0">
                  <a:pos x="connsiteX0" y="connsiteY0"/>
                </a:cxn>
                <a:cxn ang="0">
                  <a:pos x="connsiteX1" y="connsiteY1"/>
                </a:cxn>
              </a:cxnLst>
              <a:rect l="l" t="t" r="r" b="b"/>
              <a:pathLst>
                <a:path w="12696" h="41607">
                  <a:moveTo>
                    <a:pt x="0" y="0"/>
                  </a:moveTo>
                  <a:lnTo>
                    <a:pt x="0" y="41608"/>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grpSp>
        <p:nvGrpSpPr>
          <p:cNvPr id="6595" name="Graphic 3347">
            <a:extLst>
              <a:ext uri="{FF2B5EF4-FFF2-40B4-BE49-F238E27FC236}">
                <a16:creationId xmlns:a16="http://schemas.microsoft.com/office/drawing/2014/main" id="{DD9451F3-ED7C-B4A4-2BDC-22CC2BD897B7}"/>
              </a:ext>
            </a:extLst>
          </p:cNvPr>
          <p:cNvGrpSpPr/>
          <p:nvPr/>
        </p:nvGrpSpPr>
        <p:grpSpPr>
          <a:xfrm>
            <a:off x="5914425" y="5085966"/>
            <a:ext cx="5827207" cy="235898"/>
            <a:chOff x="4595953" y="4480764"/>
            <a:chExt cx="5268842" cy="179951"/>
          </a:xfrm>
          <a:solidFill>
            <a:srgbClr val="000000"/>
          </a:solidFill>
        </p:grpSpPr>
        <p:sp>
          <p:nvSpPr>
            <p:cNvPr id="6596" name="TextBox 6595">
              <a:extLst>
                <a:ext uri="{FF2B5EF4-FFF2-40B4-BE49-F238E27FC236}">
                  <a16:creationId xmlns:a16="http://schemas.microsoft.com/office/drawing/2014/main" id="{8419EE76-C26B-33DF-75D1-15B5D6B618E7}"/>
                </a:ext>
              </a:extLst>
            </p:cNvPr>
            <p:cNvSpPr txBox="1"/>
            <p:nvPr/>
          </p:nvSpPr>
          <p:spPr>
            <a:xfrm>
              <a:off x="4595953" y="4480764"/>
              <a:ext cx="22784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6597" name="TextBox 6596">
              <a:extLst>
                <a:ext uri="{FF2B5EF4-FFF2-40B4-BE49-F238E27FC236}">
                  <a16:creationId xmlns:a16="http://schemas.microsoft.com/office/drawing/2014/main" id="{56493C56-C516-6FEF-EB11-88D6A8178AE4}"/>
                </a:ext>
              </a:extLst>
            </p:cNvPr>
            <p:cNvSpPr txBox="1"/>
            <p:nvPr/>
          </p:nvSpPr>
          <p:spPr>
            <a:xfrm>
              <a:off x="4954128" y="4480764"/>
              <a:ext cx="22784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6</a:t>
              </a:r>
            </a:p>
          </p:txBody>
        </p:sp>
        <p:sp>
          <p:nvSpPr>
            <p:cNvPr id="6598" name="TextBox 6597">
              <a:extLst>
                <a:ext uri="{FF2B5EF4-FFF2-40B4-BE49-F238E27FC236}">
                  <a16:creationId xmlns:a16="http://schemas.microsoft.com/office/drawing/2014/main" id="{AB204138-100F-0F01-AD36-F2B6CD5AF2D5}"/>
                </a:ext>
              </a:extLst>
            </p:cNvPr>
            <p:cNvSpPr txBox="1"/>
            <p:nvPr/>
          </p:nvSpPr>
          <p:spPr>
            <a:xfrm>
              <a:off x="5278853"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12</a:t>
              </a:r>
            </a:p>
          </p:txBody>
        </p:sp>
        <p:sp>
          <p:nvSpPr>
            <p:cNvPr id="6599" name="TextBox 6598">
              <a:extLst>
                <a:ext uri="{FF2B5EF4-FFF2-40B4-BE49-F238E27FC236}">
                  <a16:creationId xmlns:a16="http://schemas.microsoft.com/office/drawing/2014/main" id="{16D2FC07-CFB7-E839-2396-EC58A37B3204}"/>
                </a:ext>
              </a:extLst>
            </p:cNvPr>
            <p:cNvSpPr txBox="1"/>
            <p:nvPr/>
          </p:nvSpPr>
          <p:spPr>
            <a:xfrm>
              <a:off x="5637028"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18</a:t>
              </a:r>
            </a:p>
          </p:txBody>
        </p:sp>
        <p:sp>
          <p:nvSpPr>
            <p:cNvPr id="6600" name="TextBox 6599">
              <a:extLst>
                <a:ext uri="{FF2B5EF4-FFF2-40B4-BE49-F238E27FC236}">
                  <a16:creationId xmlns:a16="http://schemas.microsoft.com/office/drawing/2014/main" id="{FAF076C1-C041-51B0-5F54-8C5990E238DF}"/>
                </a:ext>
              </a:extLst>
            </p:cNvPr>
            <p:cNvSpPr txBox="1"/>
            <p:nvPr/>
          </p:nvSpPr>
          <p:spPr>
            <a:xfrm>
              <a:off x="5995079"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srgbClr val="000000"/>
                  </a:solidFill>
                  <a:effectLst/>
                  <a:uLnTx/>
                  <a:uFillTx/>
                  <a:latin typeface="Arial"/>
                  <a:ea typeface="MS PGothic" charset="0"/>
                  <a:cs typeface="Arial"/>
                  <a:sym typeface="Arial"/>
                  <a:rtl val="0"/>
                </a:rPr>
                <a:t>24</a:t>
              </a:r>
            </a:p>
          </p:txBody>
        </p:sp>
        <p:sp>
          <p:nvSpPr>
            <p:cNvPr id="6601" name="TextBox 6600">
              <a:extLst>
                <a:ext uri="{FF2B5EF4-FFF2-40B4-BE49-F238E27FC236}">
                  <a16:creationId xmlns:a16="http://schemas.microsoft.com/office/drawing/2014/main" id="{D1BFD30D-5486-35B6-A5D6-EBFEA3B0DD84}"/>
                </a:ext>
              </a:extLst>
            </p:cNvPr>
            <p:cNvSpPr txBox="1"/>
            <p:nvPr/>
          </p:nvSpPr>
          <p:spPr>
            <a:xfrm>
              <a:off x="6353128"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30</a:t>
              </a:r>
            </a:p>
          </p:txBody>
        </p:sp>
        <p:sp>
          <p:nvSpPr>
            <p:cNvPr id="6602" name="TextBox 6601">
              <a:extLst>
                <a:ext uri="{FF2B5EF4-FFF2-40B4-BE49-F238E27FC236}">
                  <a16:creationId xmlns:a16="http://schemas.microsoft.com/office/drawing/2014/main" id="{FD4962DD-E733-B0CD-C7F7-988C854E969A}"/>
                </a:ext>
              </a:extLst>
            </p:cNvPr>
            <p:cNvSpPr txBox="1"/>
            <p:nvPr/>
          </p:nvSpPr>
          <p:spPr>
            <a:xfrm>
              <a:off x="6711302"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36</a:t>
              </a:r>
            </a:p>
          </p:txBody>
        </p:sp>
        <p:sp>
          <p:nvSpPr>
            <p:cNvPr id="6603" name="TextBox 6602">
              <a:extLst>
                <a:ext uri="{FF2B5EF4-FFF2-40B4-BE49-F238E27FC236}">
                  <a16:creationId xmlns:a16="http://schemas.microsoft.com/office/drawing/2014/main" id="{5905EDBB-1C14-A535-F931-348F4E67D800}"/>
                </a:ext>
              </a:extLst>
            </p:cNvPr>
            <p:cNvSpPr txBox="1"/>
            <p:nvPr/>
          </p:nvSpPr>
          <p:spPr>
            <a:xfrm>
              <a:off x="7069351"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42</a:t>
              </a:r>
            </a:p>
          </p:txBody>
        </p:sp>
        <p:sp>
          <p:nvSpPr>
            <p:cNvPr id="6604" name="TextBox 6603">
              <a:extLst>
                <a:ext uri="{FF2B5EF4-FFF2-40B4-BE49-F238E27FC236}">
                  <a16:creationId xmlns:a16="http://schemas.microsoft.com/office/drawing/2014/main" id="{2CA2854F-1DC1-A854-5E06-6A2A0CFDBB5B}"/>
                </a:ext>
              </a:extLst>
            </p:cNvPr>
            <p:cNvSpPr txBox="1"/>
            <p:nvPr/>
          </p:nvSpPr>
          <p:spPr>
            <a:xfrm>
              <a:off x="7427526"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48</a:t>
              </a:r>
            </a:p>
          </p:txBody>
        </p:sp>
        <p:sp>
          <p:nvSpPr>
            <p:cNvPr id="6605" name="TextBox 6604">
              <a:extLst>
                <a:ext uri="{FF2B5EF4-FFF2-40B4-BE49-F238E27FC236}">
                  <a16:creationId xmlns:a16="http://schemas.microsoft.com/office/drawing/2014/main" id="{83DF038D-154B-410B-EF27-0D8856ACBDFB}"/>
                </a:ext>
              </a:extLst>
            </p:cNvPr>
            <p:cNvSpPr txBox="1"/>
            <p:nvPr/>
          </p:nvSpPr>
          <p:spPr>
            <a:xfrm>
              <a:off x="7785577"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54</a:t>
              </a:r>
            </a:p>
          </p:txBody>
        </p:sp>
        <p:sp>
          <p:nvSpPr>
            <p:cNvPr id="6606" name="TextBox 6605">
              <a:extLst>
                <a:ext uri="{FF2B5EF4-FFF2-40B4-BE49-F238E27FC236}">
                  <a16:creationId xmlns:a16="http://schemas.microsoft.com/office/drawing/2014/main" id="{6F99612E-4FEE-9260-6DF8-E7522956D9AA}"/>
                </a:ext>
              </a:extLst>
            </p:cNvPr>
            <p:cNvSpPr txBox="1"/>
            <p:nvPr/>
          </p:nvSpPr>
          <p:spPr>
            <a:xfrm>
              <a:off x="8143625"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60</a:t>
              </a:r>
            </a:p>
          </p:txBody>
        </p:sp>
        <p:sp>
          <p:nvSpPr>
            <p:cNvPr id="6607" name="TextBox 6606">
              <a:extLst>
                <a:ext uri="{FF2B5EF4-FFF2-40B4-BE49-F238E27FC236}">
                  <a16:creationId xmlns:a16="http://schemas.microsoft.com/office/drawing/2014/main" id="{3328D626-F503-7362-4CCB-7335BBE461C9}"/>
                </a:ext>
              </a:extLst>
            </p:cNvPr>
            <p:cNvSpPr txBox="1"/>
            <p:nvPr/>
          </p:nvSpPr>
          <p:spPr>
            <a:xfrm>
              <a:off x="8501800"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66</a:t>
              </a:r>
            </a:p>
          </p:txBody>
        </p:sp>
        <p:sp>
          <p:nvSpPr>
            <p:cNvPr id="6608" name="TextBox 6607">
              <a:extLst>
                <a:ext uri="{FF2B5EF4-FFF2-40B4-BE49-F238E27FC236}">
                  <a16:creationId xmlns:a16="http://schemas.microsoft.com/office/drawing/2014/main" id="{6848CCF9-1535-A30A-0156-0A2FFCE04659}"/>
                </a:ext>
              </a:extLst>
            </p:cNvPr>
            <p:cNvSpPr txBox="1"/>
            <p:nvPr/>
          </p:nvSpPr>
          <p:spPr>
            <a:xfrm>
              <a:off x="8859851"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72</a:t>
              </a:r>
            </a:p>
          </p:txBody>
        </p:sp>
        <p:sp>
          <p:nvSpPr>
            <p:cNvPr id="6609" name="TextBox 6608">
              <a:extLst>
                <a:ext uri="{FF2B5EF4-FFF2-40B4-BE49-F238E27FC236}">
                  <a16:creationId xmlns:a16="http://schemas.microsoft.com/office/drawing/2014/main" id="{104CB0DB-C3C0-F4B4-3EE8-0CB95E450849}"/>
                </a:ext>
              </a:extLst>
            </p:cNvPr>
            <p:cNvSpPr txBox="1"/>
            <p:nvPr/>
          </p:nvSpPr>
          <p:spPr>
            <a:xfrm>
              <a:off x="9218027"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78</a:t>
              </a:r>
            </a:p>
          </p:txBody>
        </p:sp>
        <p:sp>
          <p:nvSpPr>
            <p:cNvPr id="6610" name="TextBox 6609">
              <a:extLst>
                <a:ext uri="{FF2B5EF4-FFF2-40B4-BE49-F238E27FC236}">
                  <a16:creationId xmlns:a16="http://schemas.microsoft.com/office/drawing/2014/main" id="{5CA5EE31-FC22-5001-05A0-A950E7A9BE97}"/>
                </a:ext>
              </a:extLst>
            </p:cNvPr>
            <p:cNvSpPr txBox="1"/>
            <p:nvPr/>
          </p:nvSpPr>
          <p:spPr>
            <a:xfrm>
              <a:off x="9576074" y="4480764"/>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84</a:t>
              </a:r>
            </a:p>
          </p:txBody>
        </p:sp>
      </p:grpSp>
      <p:sp>
        <p:nvSpPr>
          <p:cNvPr id="6611" name="TextBox 6610">
            <a:extLst>
              <a:ext uri="{FF2B5EF4-FFF2-40B4-BE49-F238E27FC236}">
                <a16:creationId xmlns:a16="http://schemas.microsoft.com/office/drawing/2014/main" id="{33A45C4A-21CB-1748-5E96-BE1B10196A77}"/>
              </a:ext>
            </a:extLst>
          </p:cNvPr>
          <p:cNvSpPr txBox="1"/>
          <p:nvPr/>
        </p:nvSpPr>
        <p:spPr>
          <a:xfrm>
            <a:off x="8261929" y="5284968"/>
            <a:ext cx="1067920" cy="24622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000000"/>
                </a:solidFill>
                <a:effectLst/>
                <a:uLnTx/>
                <a:uFillTx/>
                <a:latin typeface="Arial"/>
                <a:ea typeface="MS PGothic" charset="0"/>
                <a:cs typeface="Arial"/>
                <a:sym typeface="Arial"/>
                <a:rtl val="0"/>
              </a:rPr>
              <a:t>Time (months)</a:t>
            </a:r>
          </a:p>
        </p:txBody>
      </p:sp>
      <p:grpSp>
        <p:nvGrpSpPr>
          <p:cNvPr id="6612" name="Graphic 3347">
            <a:extLst>
              <a:ext uri="{FF2B5EF4-FFF2-40B4-BE49-F238E27FC236}">
                <a16:creationId xmlns:a16="http://schemas.microsoft.com/office/drawing/2014/main" id="{0BCAD6A6-ECCF-8F3B-B84E-7ED5E9BAD9D5}"/>
              </a:ext>
            </a:extLst>
          </p:cNvPr>
          <p:cNvGrpSpPr/>
          <p:nvPr/>
        </p:nvGrpSpPr>
        <p:grpSpPr>
          <a:xfrm>
            <a:off x="5678429" y="2221671"/>
            <a:ext cx="386645" cy="2935067"/>
            <a:chOff x="4382562" y="2295775"/>
            <a:chExt cx="349595" cy="2238971"/>
          </a:xfrm>
          <a:solidFill>
            <a:srgbClr val="000000"/>
          </a:solidFill>
        </p:grpSpPr>
        <p:sp>
          <p:nvSpPr>
            <p:cNvPr id="6613" name="TextBox 6612">
              <a:extLst>
                <a:ext uri="{FF2B5EF4-FFF2-40B4-BE49-F238E27FC236}">
                  <a16:creationId xmlns:a16="http://schemas.microsoft.com/office/drawing/2014/main" id="{CBAA83EE-BFA2-763A-C23D-DE2C6E4858D5}"/>
                </a:ext>
              </a:extLst>
            </p:cNvPr>
            <p:cNvSpPr txBox="1"/>
            <p:nvPr/>
          </p:nvSpPr>
          <p:spPr>
            <a:xfrm>
              <a:off x="4382562" y="2295775"/>
              <a:ext cx="349595"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100</a:t>
              </a:r>
            </a:p>
          </p:txBody>
        </p:sp>
        <p:sp>
          <p:nvSpPr>
            <p:cNvPr id="6614" name="TextBox 6613">
              <a:extLst>
                <a:ext uri="{FF2B5EF4-FFF2-40B4-BE49-F238E27FC236}">
                  <a16:creationId xmlns:a16="http://schemas.microsoft.com/office/drawing/2014/main" id="{37E7E8ED-DC9E-FE9B-4DAE-8ABB71B813A9}"/>
                </a:ext>
              </a:extLst>
            </p:cNvPr>
            <p:cNvSpPr txBox="1"/>
            <p:nvPr/>
          </p:nvSpPr>
          <p:spPr>
            <a:xfrm>
              <a:off x="4501898" y="4354795"/>
              <a:ext cx="227845"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0</a:t>
              </a:r>
            </a:p>
          </p:txBody>
        </p:sp>
        <p:sp>
          <p:nvSpPr>
            <p:cNvPr id="6615" name="TextBox 6614">
              <a:extLst>
                <a:ext uri="{FF2B5EF4-FFF2-40B4-BE49-F238E27FC236}">
                  <a16:creationId xmlns:a16="http://schemas.microsoft.com/office/drawing/2014/main" id="{335A30CB-FE4E-DFCE-8FF8-6FE8D6B45D8F}"/>
                </a:ext>
              </a:extLst>
            </p:cNvPr>
            <p:cNvSpPr txBox="1"/>
            <p:nvPr/>
          </p:nvSpPr>
          <p:spPr>
            <a:xfrm>
              <a:off x="4442231" y="3942915"/>
              <a:ext cx="288720"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srgbClr val="000000"/>
                  </a:solidFill>
                  <a:effectLst/>
                  <a:uLnTx/>
                  <a:uFillTx/>
                  <a:latin typeface="Arial"/>
                  <a:ea typeface="MS PGothic" charset="0"/>
                  <a:cs typeface="Arial"/>
                  <a:sym typeface="Arial"/>
                  <a:rtl val="0"/>
                </a:rPr>
                <a:t>20</a:t>
              </a:r>
            </a:p>
          </p:txBody>
        </p:sp>
        <p:sp>
          <p:nvSpPr>
            <p:cNvPr id="6616" name="TextBox 6615">
              <a:extLst>
                <a:ext uri="{FF2B5EF4-FFF2-40B4-BE49-F238E27FC236}">
                  <a16:creationId xmlns:a16="http://schemas.microsoft.com/office/drawing/2014/main" id="{881902CA-904A-C690-56D9-60F7AC353AF5}"/>
                </a:ext>
              </a:extLst>
            </p:cNvPr>
            <p:cNvSpPr txBox="1"/>
            <p:nvPr/>
          </p:nvSpPr>
          <p:spPr>
            <a:xfrm>
              <a:off x="4442231" y="3531162"/>
              <a:ext cx="288720"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40</a:t>
              </a:r>
            </a:p>
          </p:txBody>
        </p:sp>
        <p:sp>
          <p:nvSpPr>
            <p:cNvPr id="6617" name="TextBox 6616">
              <a:extLst>
                <a:ext uri="{FF2B5EF4-FFF2-40B4-BE49-F238E27FC236}">
                  <a16:creationId xmlns:a16="http://schemas.microsoft.com/office/drawing/2014/main" id="{77775591-CC03-B6A9-9727-AE0C77696301}"/>
                </a:ext>
              </a:extLst>
            </p:cNvPr>
            <p:cNvSpPr txBox="1"/>
            <p:nvPr/>
          </p:nvSpPr>
          <p:spPr>
            <a:xfrm>
              <a:off x="4442231" y="3119281"/>
              <a:ext cx="288720"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60</a:t>
              </a:r>
            </a:p>
          </p:txBody>
        </p:sp>
        <p:sp>
          <p:nvSpPr>
            <p:cNvPr id="6618" name="TextBox 6617">
              <a:extLst>
                <a:ext uri="{FF2B5EF4-FFF2-40B4-BE49-F238E27FC236}">
                  <a16:creationId xmlns:a16="http://schemas.microsoft.com/office/drawing/2014/main" id="{7CC18705-B2C2-66BA-1F21-DA2466356819}"/>
                </a:ext>
              </a:extLst>
            </p:cNvPr>
            <p:cNvSpPr txBox="1"/>
            <p:nvPr/>
          </p:nvSpPr>
          <p:spPr>
            <a:xfrm>
              <a:off x="4442231" y="2707528"/>
              <a:ext cx="288720" cy="17995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80</a:t>
              </a:r>
            </a:p>
          </p:txBody>
        </p:sp>
      </p:grpSp>
      <p:grpSp>
        <p:nvGrpSpPr>
          <p:cNvPr id="6619" name="Graphic 3347">
            <a:extLst>
              <a:ext uri="{FF2B5EF4-FFF2-40B4-BE49-F238E27FC236}">
                <a16:creationId xmlns:a16="http://schemas.microsoft.com/office/drawing/2014/main" id="{5BD93E6D-3F5B-E97F-469A-4230F9594EF6}"/>
              </a:ext>
            </a:extLst>
          </p:cNvPr>
          <p:cNvGrpSpPr/>
          <p:nvPr/>
        </p:nvGrpSpPr>
        <p:grpSpPr>
          <a:xfrm>
            <a:off x="5991511" y="2362672"/>
            <a:ext cx="45918" cy="2699335"/>
            <a:chOff x="4665654" y="2403335"/>
            <a:chExt cx="41518" cy="2059146"/>
          </a:xfrm>
        </p:grpSpPr>
        <p:sp>
          <p:nvSpPr>
            <p:cNvPr id="6620" name="Freeform 3396">
              <a:extLst>
                <a:ext uri="{FF2B5EF4-FFF2-40B4-BE49-F238E27FC236}">
                  <a16:creationId xmlns:a16="http://schemas.microsoft.com/office/drawing/2014/main" id="{F36A689D-B143-6FDA-E5DF-F0F32578B8E4}"/>
                </a:ext>
              </a:extLst>
            </p:cNvPr>
            <p:cNvSpPr/>
            <p:nvPr/>
          </p:nvSpPr>
          <p:spPr>
            <a:xfrm>
              <a:off x="4665654" y="4462482"/>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1" name="Freeform 3397">
              <a:extLst>
                <a:ext uri="{FF2B5EF4-FFF2-40B4-BE49-F238E27FC236}">
                  <a16:creationId xmlns:a16="http://schemas.microsoft.com/office/drawing/2014/main" id="{CCDE51D6-B734-3746-1BDA-7C2B22641B35}"/>
                </a:ext>
              </a:extLst>
            </p:cNvPr>
            <p:cNvSpPr/>
            <p:nvPr/>
          </p:nvSpPr>
          <p:spPr>
            <a:xfrm>
              <a:off x="4665654" y="4050601"/>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2" name="Freeform 3398">
              <a:extLst>
                <a:ext uri="{FF2B5EF4-FFF2-40B4-BE49-F238E27FC236}">
                  <a16:creationId xmlns:a16="http://schemas.microsoft.com/office/drawing/2014/main" id="{75777DE3-F8FB-7F77-932E-4A1064965207}"/>
                </a:ext>
              </a:extLst>
            </p:cNvPr>
            <p:cNvSpPr/>
            <p:nvPr/>
          </p:nvSpPr>
          <p:spPr>
            <a:xfrm>
              <a:off x="4665654" y="3638848"/>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3" name="Freeform 3399">
              <a:extLst>
                <a:ext uri="{FF2B5EF4-FFF2-40B4-BE49-F238E27FC236}">
                  <a16:creationId xmlns:a16="http://schemas.microsoft.com/office/drawing/2014/main" id="{500D65B7-EDA1-276B-BA8E-C5CFEA7D1C71}"/>
                </a:ext>
              </a:extLst>
            </p:cNvPr>
            <p:cNvSpPr/>
            <p:nvPr/>
          </p:nvSpPr>
          <p:spPr>
            <a:xfrm>
              <a:off x="4665654" y="3226968"/>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4" name="Freeform 3400">
              <a:extLst>
                <a:ext uri="{FF2B5EF4-FFF2-40B4-BE49-F238E27FC236}">
                  <a16:creationId xmlns:a16="http://schemas.microsoft.com/office/drawing/2014/main" id="{0E70DDAF-CB27-9666-B426-1EA9B43EFF4D}"/>
                </a:ext>
              </a:extLst>
            </p:cNvPr>
            <p:cNvSpPr/>
            <p:nvPr/>
          </p:nvSpPr>
          <p:spPr>
            <a:xfrm>
              <a:off x="4665654" y="2815215"/>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25" name="Freeform 3401">
              <a:extLst>
                <a:ext uri="{FF2B5EF4-FFF2-40B4-BE49-F238E27FC236}">
                  <a16:creationId xmlns:a16="http://schemas.microsoft.com/office/drawing/2014/main" id="{8CF64B63-0964-C7B6-A398-8D9BB13B7E4F}"/>
                </a:ext>
              </a:extLst>
            </p:cNvPr>
            <p:cNvSpPr/>
            <p:nvPr/>
          </p:nvSpPr>
          <p:spPr>
            <a:xfrm>
              <a:off x="4665654" y="2403335"/>
              <a:ext cx="41518" cy="12724"/>
            </a:xfrm>
            <a:custGeom>
              <a:avLst/>
              <a:gdLst>
                <a:gd name="connsiteX0" fmla="*/ 41518 w 41518"/>
                <a:gd name="connsiteY0" fmla="*/ 0 h 12724"/>
                <a:gd name="connsiteX1" fmla="*/ 0 w 41518"/>
                <a:gd name="connsiteY1" fmla="*/ 0 h 12724"/>
              </a:gdLst>
              <a:ahLst/>
              <a:cxnLst>
                <a:cxn ang="0">
                  <a:pos x="connsiteX0" y="connsiteY0"/>
                </a:cxn>
                <a:cxn ang="0">
                  <a:pos x="connsiteX1" y="connsiteY1"/>
                </a:cxn>
              </a:cxnLst>
              <a:rect l="l" t="t" r="r" b="b"/>
              <a:pathLst>
                <a:path w="41518" h="12724">
                  <a:moveTo>
                    <a:pt x="41518" y="0"/>
                  </a:moveTo>
                  <a:lnTo>
                    <a:pt x="0"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6626" name="TextBox 6625">
            <a:extLst>
              <a:ext uri="{FF2B5EF4-FFF2-40B4-BE49-F238E27FC236}">
                <a16:creationId xmlns:a16="http://schemas.microsoft.com/office/drawing/2014/main" id="{C31D3A13-B635-67DE-854E-D40E2480BCCF}"/>
              </a:ext>
            </a:extLst>
          </p:cNvPr>
          <p:cNvSpPr txBox="1"/>
          <p:nvPr/>
        </p:nvSpPr>
        <p:spPr>
          <a:xfrm rot="16200000">
            <a:off x="5326050" y="3582808"/>
            <a:ext cx="604653" cy="24622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dirty="0">
                <a:ln/>
                <a:solidFill>
                  <a:srgbClr val="000000"/>
                </a:solidFill>
                <a:effectLst/>
                <a:uLnTx/>
                <a:uFillTx/>
                <a:latin typeface="Arial"/>
                <a:ea typeface="MS PGothic" charset="0"/>
                <a:cs typeface="Arial"/>
                <a:sym typeface="Arial"/>
                <a:rtl val="0"/>
              </a:rPr>
              <a:t>OS (%)</a:t>
            </a:r>
          </a:p>
        </p:txBody>
      </p:sp>
      <p:sp>
        <p:nvSpPr>
          <p:cNvPr id="6627" name="TextBox 6626">
            <a:extLst>
              <a:ext uri="{FF2B5EF4-FFF2-40B4-BE49-F238E27FC236}">
                <a16:creationId xmlns:a16="http://schemas.microsoft.com/office/drawing/2014/main" id="{F0668028-0640-5594-9B89-F12F95B1D5C6}"/>
              </a:ext>
            </a:extLst>
          </p:cNvPr>
          <p:cNvSpPr txBox="1"/>
          <p:nvPr/>
        </p:nvSpPr>
        <p:spPr>
          <a:xfrm>
            <a:off x="5028325" y="5459608"/>
            <a:ext cx="1653017"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1" i="0" u="none" strike="noStrike" kern="1200" cap="none" spc="0" normalizeH="0" baseline="0" noProof="0" dirty="0">
                <a:ln/>
                <a:solidFill>
                  <a:srgbClr val="000000"/>
                </a:solidFill>
                <a:effectLst/>
                <a:uLnTx/>
                <a:uFillTx/>
                <a:latin typeface="Arial"/>
                <a:ea typeface="MS PGothic" charset="0"/>
                <a:cs typeface="Arial"/>
                <a:sym typeface="Arial"/>
                <a:rtl val="0"/>
              </a:rPr>
              <a:t>Patients remaining at risk</a:t>
            </a:r>
          </a:p>
        </p:txBody>
      </p:sp>
      <p:sp>
        <p:nvSpPr>
          <p:cNvPr id="6628" name="TextBox 6627">
            <a:extLst>
              <a:ext uri="{FF2B5EF4-FFF2-40B4-BE49-F238E27FC236}">
                <a16:creationId xmlns:a16="http://schemas.microsoft.com/office/drawing/2014/main" id="{8E60606D-4CAF-22A1-6E8E-0D9121BAC1F2}"/>
              </a:ext>
            </a:extLst>
          </p:cNvPr>
          <p:cNvSpPr txBox="1"/>
          <p:nvPr/>
        </p:nvSpPr>
        <p:spPr>
          <a:xfrm>
            <a:off x="5028324" y="5874274"/>
            <a:ext cx="657552"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B41CD"/>
                </a:solidFill>
                <a:effectLst/>
                <a:uLnTx/>
                <a:uFillTx/>
                <a:latin typeface="Arial"/>
                <a:ea typeface="MS PGothic" charset="0"/>
                <a:cs typeface="Arial"/>
                <a:sym typeface="Arial"/>
                <a:rtl val="0"/>
              </a:rPr>
              <a:t>R-CHOP</a:t>
            </a:r>
          </a:p>
        </p:txBody>
      </p:sp>
      <p:grpSp>
        <p:nvGrpSpPr>
          <p:cNvPr id="6629" name="Graphic 3347">
            <a:extLst>
              <a:ext uri="{FF2B5EF4-FFF2-40B4-BE49-F238E27FC236}">
                <a16:creationId xmlns:a16="http://schemas.microsoft.com/office/drawing/2014/main" id="{E5C09783-49CF-38ED-4FCD-D98F183F8BC1}"/>
              </a:ext>
            </a:extLst>
          </p:cNvPr>
          <p:cNvGrpSpPr/>
          <p:nvPr/>
        </p:nvGrpSpPr>
        <p:grpSpPr>
          <a:xfrm>
            <a:off x="5844083" y="5874266"/>
            <a:ext cx="5914045" cy="235898"/>
            <a:chOff x="4532351" y="5082107"/>
            <a:chExt cx="5347360" cy="179951"/>
          </a:xfrm>
          <a:solidFill>
            <a:srgbClr val="0B41CD"/>
          </a:solidFill>
        </p:grpSpPr>
        <p:sp>
          <p:nvSpPr>
            <p:cNvPr id="6630" name="TextBox 6629">
              <a:extLst>
                <a:ext uri="{FF2B5EF4-FFF2-40B4-BE49-F238E27FC236}">
                  <a16:creationId xmlns:a16="http://schemas.microsoft.com/office/drawing/2014/main" id="{89D888E1-2886-24B4-DBD3-96B8EA2EA488}"/>
                </a:ext>
              </a:extLst>
            </p:cNvPr>
            <p:cNvSpPr txBox="1"/>
            <p:nvPr/>
          </p:nvSpPr>
          <p:spPr>
            <a:xfrm>
              <a:off x="4532351"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500</a:t>
              </a:r>
            </a:p>
          </p:txBody>
        </p:sp>
        <p:sp>
          <p:nvSpPr>
            <p:cNvPr id="6631" name="TextBox 6630">
              <a:extLst>
                <a:ext uri="{FF2B5EF4-FFF2-40B4-BE49-F238E27FC236}">
                  <a16:creationId xmlns:a16="http://schemas.microsoft.com/office/drawing/2014/main" id="{C1A090E4-2EEB-786B-3A45-C41854A54702}"/>
                </a:ext>
              </a:extLst>
            </p:cNvPr>
            <p:cNvSpPr txBox="1"/>
            <p:nvPr/>
          </p:nvSpPr>
          <p:spPr>
            <a:xfrm>
              <a:off x="5248573"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458</a:t>
              </a:r>
            </a:p>
          </p:txBody>
        </p:sp>
        <p:sp>
          <p:nvSpPr>
            <p:cNvPr id="6632" name="TextBox 6631">
              <a:extLst>
                <a:ext uri="{FF2B5EF4-FFF2-40B4-BE49-F238E27FC236}">
                  <a16:creationId xmlns:a16="http://schemas.microsoft.com/office/drawing/2014/main" id="{F305703B-BBEB-70B5-E78A-0A24B509F858}"/>
                </a:ext>
              </a:extLst>
            </p:cNvPr>
            <p:cNvSpPr txBox="1"/>
            <p:nvPr/>
          </p:nvSpPr>
          <p:spPr>
            <a:xfrm>
              <a:off x="5606625"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433</a:t>
              </a:r>
            </a:p>
          </p:txBody>
        </p:sp>
        <p:sp>
          <p:nvSpPr>
            <p:cNvPr id="6633" name="TextBox 6632">
              <a:extLst>
                <a:ext uri="{FF2B5EF4-FFF2-40B4-BE49-F238E27FC236}">
                  <a16:creationId xmlns:a16="http://schemas.microsoft.com/office/drawing/2014/main" id="{7ABF3EF1-1A25-AA36-68BE-3E32DFB65532}"/>
                </a:ext>
              </a:extLst>
            </p:cNvPr>
            <p:cNvSpPr txBox="1"/>
            <p:nvPr/>
          </p:nvSpPr>
          <p:spPr>
            <a:xfrm>
              <a:off x="5967848"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419</a:t>
              </a:r>
            </a:p>
          </p:txBody>
        </p:sp>
        <p:sp>
          <p:nvSpPr>
            <p:cNvPr id="6634" name="TextBox 6633">
              <a:extLst>
                <a:ext uri="{FF2B5EF4-FFF2-40B4-BE49-F238E27FC236}">
                  <a16:creationId xmlns:a16="http://schemas.microsoft.com/office/drawing/2014/main" id="{D748295A-3971-48BA-D106-83BB5C726316}"/>
                </a:ext>
              </a:extLst>
            </p:cNvPr>
            <p:cNvSpPr txBox="1"/>
            <p:nvPr/>
          </p:nvSpPr>
          <p:spPr>
            <a:xfrm>
              <a:off x="6322848"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408</a:t>
              </a:r>
            </a:p>
          </p:txBody>
        </p:sp>
        <p:sp>
          <p:nvSpPr>
            <p:cNvPr id="6635" name="TextBox 6634">
              <a:extLst>
                <a:ext uri="{FF2B5EF4-FFF2-40B4-BE49-F238E27FC236}">
                  <a16:creationId xmlns:a16="http://schemas.microsoft.com/office/drawing/2014/main" id="{653F62F7-A781-1B30-92F0-15B49445F308}"/>
                </a:ext>
              </a:extLst>
            </p:cNvPr>
            <p:cNvSpPr txBox="1"/>
            <p:nvPr/>
          </p:nvSpPr>
          <p:spPr>
            <a:xfrm>
              <a:off x="6681025"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401</a:t>
              </a:r>
            </a:p>
          </p:txBody>
        </p:sp>
        <p:sp>
          <p:nvSpPr>
            <p:cNvPr id="6636" name="TextBox 6635">
              <a:extLst>
                <a:ext uri="{FF2B5EF4-FFF2-40B4-BE49-F238E27FC236}">
                  <a16:creationId xmlns:a16="http://schemas.microsoft.com/office/drawing/2014/main" id="{8FDA2A1C-0B44-430F-9154-C354500967B8}"/>
                </a:ext>
              </a:extLst>
            </p:cNvPr>
            <p:cNvSpPr txBox="1"/>
            <p:nvPr/>
          </p:nvSpPr>
          <p:spPr>
            <a:xfrm>
              <a:off x="7036026"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390</a:t>
              </a:r>
            </a:p>
          </p:txBody>
        </p:sp>
        <p:sp>
          <p:nvSpPr>
            <p:cNvPr id="6637" name="TextBox 6636">
              <a:extLst>
                <a:ext uri="{FF2B5EF4-FFF2-40B4-BE49-F238E27FC236}">
                  <a16:creationId xmlns:a16="http://schemas.microsoft.com/office/drawing/2014/main" id="{DDA7B9C8-2029-AEAE-B313-E5698EA08BE0}"/>
                </a:ext>
              </a:extLst>
            </p:cNvPr>
            <p:cNvSpPr txBox="1"/>
            <p:nvPr/>
          </p:nvSpPr>
          <p:spPr>
            <a:xfrm>
              <a:off x="7397122"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364</a:t>
              </a:r>
            </a:p>
          </p:txBody>
        </p:sp>
        <p:sp>
          <p:nvSpPr>
            <p:cNvPr id="6638" name="TextBox 6637">
              <a:extLst>
                <a:ext uri="{FF2B5EF4-FFF2-40B4-BE49-F238E27FC236}">
                  <a16:creationId xmlns:a16="http://schemas.microsoft.com/office/drawing/2014/main" id="{2C46FA39-BCE1-356D-DA77-6C52F9E74900}"/>
                </a:ext>
              </a:extLst>
            </p:cNvPr>
            <p:cNvSpPr txBox="1"/>
            <p:nvPr/>
          </p:nvSpPr>
          <p:spPr>
            <a:xfrm>
              <a:off x="7755299"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343</a:t>
              </a:r>
            </a:p>
          </p:txBody>
        </p:sp>
        <p:sp>
          <p:nvSpPr>
            <p:cNvPr id="6639" name="TextBox 6638">
              <a:extLst>
                <a:ext uri="{FF2B5EF4-FFF2-40B4-BE49-F238E27FC236}">
                  <a16:creationId xmlns:a16="http://schemas.microsoft.com/office/drawing/2014/main" id="{FBEB8B68-7DF2-2424-859D-F3278981E87D}"/>
                </a:ext>
              </a:extLst>
            </p:cNvPr>
            <p:cNvSpPr txBox="1"/>
            <p:nvPr/>
          </p:nvSpPr>
          <p:spPr>
            <a:xfrm>
              <a:off x="4893446"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473</a:t>
              </a:r>
            </a:p>
          </p:txBody>
        </p:sp>
        <p:sp>
          <p:nvSpPr>
            <p:cNvPr id="6640" name="TextBox 6639">
              <a:extLst>
                <a:ext uri="{FF2B5EF4-FFF2-40B4-BE49-F238E27FC236}">
                  <a16:creationId xmlns:a16="http://schemas.microsoft.com/office/drawing/2014/main" id="{51A56F90-64BB-EF7F-E04E-EFF64724DDD5}"/>
                </a:ext>
              </a:extLst>
            </p:cNvPr>
            <p:cNvSpPr txBox="1"/>
            <p:nvPr/>
          </p:nvSpPr>
          <p:spPr>
            <a:xfrm>
              <a:off x="8110301"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prstClr val="black"/>
                  </a:solidFill>
                  <a:effectLst/>
                  <a:uLnTx/>
                  <a:uFillTx/>
                  <a:latin typeface="Arial"/>
                  <a:ea typeface="MS PGothic" charset="0"/>
                  <a:cs typeface="Arial"/>
                  <a:sym typeface="Arial"/>
                  <a:rtl val="0"/>
                </a:rPr>
                <a:t>311</a:t>
              </a:r>
            </a:p>
          </p:txBody>
        </p:sp>
        <p:sp>
          <p:nvSpPr>
            <p:cNvPr id="6641" name="TextBox 6640">
              <a:extLst>
                <a:ext uri="{FF2B5EF4-FFF2-40B4-BE49-F238E27FC236}">
                  <a16:creationId xmlns:a16="http://schemas.microsoft.com/office/drawing/2014/main" id="{92D95800-105A-FC9D-1C0D-5C89FAB3CBCB}"/>
                </a:ext>
              </a:extLst>
            </p:cNvPr>
            <p:cNvSpPr txBox="1"/>
            <p:nvPr/>
          </p:nvSpPr>
          <p:spPr>
            <a:xfrm>
              <a:off x="8471525" y="5082107"/>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128</a:t>
              </a:r>
            </a:p>
          </p:txBody>
        </p:sp>
        <p:sp>
          <p:nvSpPr>
            <p:cNvPr id="6642" name="TextBox 6641">
              <a:extLst>
                <a:ext uri="{FF2B5EF4-FFF2-40B4-BE49-F238E27FC236}">
                  <a16:creationId xmlns:a16="http://schemas.microsoft.com/office/drawing/2014/main" id="{792B76D6-F77B-42A6-A6FD-3DE471622954}"/>
                </a:ext>
              </a:extLst>
            </p:cNvPr>
            <p:cNvSpPr txBox="1"/>
            <p:nvPr/>
          </p:nvSpPr>
          <p:spPr>
            <a:xfrm>
              <a:off x="8856803" y="5082107"/>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13</a:t>
              </a:r>
            </a:p>
          </p:txBody>
        </p:sp>
        <p:sp>
          <p:nvSpPr>
            <p:cNvPr id="6643" name="TextBox 6642">
              <a:extLst>
                <a:ext uri="{FF2B5EF4-FFF2-40B4-BE49-F238E27FC236}">
                  <a16:creationId xmlns:a16="http://schemas.microsoft.com/office/drawing/2014/main" id="{F7A8CCD0-0396-4D8E-C1EB-D8CF05E38212}"/>
                </a:ext>
              </a:extLst>
            </p:cNvPr>
            <p:cNvSpPr txBox="1"/>
            <p:nvPr/>
          </p:nvSpPr>
          <p:spPr>
            <a:xfrm>
              <a:off x="9248303" y="5082107"/>
              <a:ext cx="22784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a:t>
              </a:r>
            </a:p>
          </p:txBody>
        </p:sp>
        <p:sp>
          <p:nvSpPr>
            <p:cNvPr id="6644" name="TextBox 6643">
              <a:extLst>
                <a:ext uri="{FF2B5EF4-FFF2-40B4-BE49-F238E27FC236}">
                  <a16:creationId xmlns:a16="http://schemas.microsoft.com/office/drawing/2014/main" id="{A41BBCF4-9DB0-A8A6-007D-94760CBBB41D}"/>
                </a:ext>
              </a:extLst>
            </p:cNvPr>
            <p:cNvSpPr txBox="1"/>
            <p:nvPr/>
          </p:nvSpPr>
          <p:spPr>
            <a:xfrm>
              <a:off x="9562002" y="5082107"/>
              <a:ext cx="317709"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NE</a:t>
              </a:r>
            </a:p>
          </p:txBody>
        </p:sp>
      </p:grpSp>
      <p:sp>
        <p:nvSpPr>
          <p:cNvPr id="6645" name="TextBox 6644">
            <a:extLst>
              <a:ext uri="{FF2B5EF4-FFF2-40B4-BE49-F238E27FC236}">
                <a16:creationId xmlns:a16="http://schemas.microsoft.com/office/drawing/2014/main" id="{BC4176B0-CC87-4D43-71EA-6315B701E9E4}"/>
              </a:ext>
            </a:extLst>
          </p:cNvPr>
          <p:cNvSpPr txBox="1"/>
          <p:nvPr/>
        </p:nvSpPr>
        <p:spPr>
          <a:xfrm>
            <a:off x="5028325" y="5668775"/>
            <a:ext cx="846707"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9964"/>
                </a:solidFill>
                <a:effectLst/>
                <a:uLnTx/>
                <a:uFillTx/>
                <a:latin typeface="Arial"/>
                <a:ea typeface="MS PGothic" charset="0"/>
                <a:cs typeface="Arial"/>
                <a:sym typeface="Arial"/>
                <a:rtl val="0"/>
              </a:rPr>
              <a:t>Pola-R-CHP</a:t>
            </a:r>
          </a:p>
        </p:txBody>
      </p:sp>
      <p:grpSp>
        <p:nvGrpSpPr>
          <p:cNvPr id="6646" name="Graphic 3347">
            <a:extLst>
              <a:ext uri="{FF2B5EF4-FFF2-40B4-BE49-F238E27FC236}">
                <a16:creationId xmlns:a16="http://schemas.microsoft.com/office/drawing/2014/main" id="{F7AC2932-CA9C-5238-DA88-E3B7E2B27400}"/>
              </a:ext>
            </a:extLst>
          </p:cNvPr>
          <p:cNvGrpSpPr/>
          <p:nvPr/>
        </p:nvGrpSpPr>
        <p:grpSpPr>
          <a:xfrm>
            <a:off x="5844083" y="5668768"/>
            <a:ext cx="5914045" cy="235898"/>
            <a:chOff x="4532351" y="4925345"/>
            <a:chExt cx="5347360" cy="179951"/>
          </a:xfrm>
          <a:solidFill>
            <a:srgbClr val="009964"/>
          </a:solidFill>
        </p:grpSpPr>
        <p:sp>
          <p:nvSpPr>
            <p:cNvPr id="6647" name="TextBox 6646">
              <a:extLst>
                <a:ext uri="{FF2B5EF4-FFF2-40B4-BE49-F238E27FC236}">
                  <a16:creationId xmlns:a16="http://schemas.microsoft.com/office/drawing/2014/main" id="{2F11672A-9EE3-ED8E-6671-141585CFA8BF}"/>
                </a:ext>
              </a:extLst>
            </p:cNvPr>
            <p:cNvSpPr txBox="1"/>
            <p:nvPr/>
          </p:nvSpPr>
          <p:spPr>
            <a:xfrm>
              <a:off x="4532351"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500</a:t>
              </a:r>
            </a:p>
          </p:txBody>
        </p:sp>
        <p:sp>
          <p:nvSpPr>
            <p:cNvPr id="6648" name="TextBox 6647">
              <a:extLst>
                <a:ext uri="{FF2B5EF4-FFF2-40B4-BE49-F238E27FC236}">
                  <a16:creationId xmlns:a16="http://schemas.microsoft.com/office/drawing/2014/main" id="{9A5C9921-5549-5FB6-CD87-522C2ABB8123}"/>
                </a:ext>
              </a:extLst>
            </p:cNvPr>
            <p:cNvSpPr txBox="1"/>
            <p:nvPr/>
          </p:nvSpPr>
          <p:spPr>
            <a:xfrm>
              <a:off x="5248573"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456</a:t>
              </a:r>
            </a:p>
          </p:txBody>
        </p:sp>
        <p:sp>
          <p:nvSpPr>
            <p:cNvPr id="6649" name="TextBox 6648">
              <a:extLst>
                <a:ext uri="{FF2B5EF4-FFF2-40B4-BE49-F238E27FC236}">
                  <a16:creationId xmlns:a16="http://schemas.microsoft.com/office/drawing/2014/main" id="{F27ADF8C-4B86-9E55-DC5E-8B3DDBE64F9B}"/>
                </a:ext>
              </a:extLst>
            </p:cNvPr>
            <p:cNvSpPr txBox="1"/>
            <p:nvPr/>
          </p:nvSpPr>
          <p:spPr>
            <a:xfrm>
              <a:off x="5606625"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444</a:t>
              </a:r>
            </a:p>
          </p:txBody>
        </p:sp>
        <p:sp>
          <p:nvSpPr>
            <p:cNvPr id="6650" name="TextBox 6649">
              <a:extLst>
                <a:ext uri="{FF2B5EF4-FFF2-40B4-BE49-F238E27FC236}">
                  <a16:creationId xmlns:a16="http://schemas.microsoft.com/office/drawing/2014/main" id="{9EF42134-704F-C71E-11CC-E203EDE7E54D}"/>
                </a:ext>
              </a:extLst>
            </p:cNvPr>
            <p:cNvSpPr txBox="1"/>
            <p:nvPr/>
          </p:nvSpPr>
          <p:spPr>
            <a:xfrm>
              <a:off x="5967848"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433</a:t>
              </a:r>
            </a:p>
          </p:txBody>
        </p:sp>
        <p:sp>
          <p:nvSpPr>
            <p:cNvPr id="6651" name="TextBox 6650">
              <a:extLst>
                <a:ext uri="{FF2B5EF4-FFF2-40B4-BE49-F238E27FC236}">
                  <a16:creationId xmlns:a16="http://schemas.microsoft.com/office/drawing/2014/main" id="{01AF65B5-8323-88B6-F7A8-64D8F404E0B9}"/>
                </a:ext>
              </a:extLst>
            </p:cNvPr>
            <p:cNvSpPr txBox="1"/>
            <p:nvPr/>
          </p:nvSpPr>
          <p:spPr>
            <a:xfrm>
              <a:off x="6322848"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423</a:t>
              </a:r>
            </a:p>
          </p:txBody>
        </p:sp>
        <p:sp>
          <p:nvSpPr>
            <p:cNvPr id="6652" name="TextBox 6651">
              <a:extLst>
                <a:ext uri="{FF2B5EF4-FFF2-40B4-BE49-F238E27FC236}">
                  <a16:creationId xmlns:a16="http://schemas.microsoft.com/office/drawing/2014/main" id="{6C8AD77A-92E7-F28C-BBD7-BD0B29E77804}"/>
                </a:ext>
              </a:extLst>
            </p:cNvPr>
            <p:cNvSpPr txBox="1"/>
            <p:nvPr/>
          </p:nvSpPr>
          <p:spPr>
            <a:xfrm>
              <a:off x="6681025"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413</a:t>
              </a:r>
            </a:p>
          </p:txBody>
        </p:sp>
        <p:sp>
          <p:nvSpPr>
            <p:cNvPr id="6653" name="TextBox 6652">
              <a:extLst>
                <a:ext uri="{FF2B5EF4-FFF2-40B4-BE49-F238E27FC236}">
                  <a16:creationId xmlns:a16="http://schemas.microsoft.com/office/drawing/2014/main" id="{A56AC736-684B-C57B-5AAA-F70942CCF36D}"/>
                </a:ext>
              </a:extLst>
            </p:cNvPr>
            <p:cNvSpPr txBox="1"/>
            <p:nvPr/>
          </p:nvSpPr>
          <p:spPr>
            <a:xfrm>
              <a:off x="7036026"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400</a:t>
              </a:r>
            </a:p>
          </p:txBody>
        </p:sp>
        <p:sp>
          <p:nvSpPr>
            <p:cNvPr id="6654" name="TextBox 6653">
              <a:extLst>
                <a:ext uri="{FF2B5EF4-FFF2-40B4-BE49-F238E27FC236}">
                  <a16:creationId xmlns:a16="http://schemas.microsoft.com/office/drawing/2014/main" id="{6567B00C-2D40-E3CD-F285-CDB2FDDD5962}"/>
                </a:ext>
              </a:extLst>
            </p:cNvPr>
            <p:cNvSpPr txBox="1"/>
            <p:nvPr/>
          </p:nvSpPr>
          <p:spPr>
            <a:xfrm>
              <a:off x="7397122"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370</a:t>
              </a:r>
            </a:p>
          </p:txBody>
        </p:sp>
        <p:sp>
          <p:nvSpPr>
            <p:cNvPr id="6655" name="TextBox 6654">
              <a:extLst>
                <a:ext uri="{FF2B5EF4-FFF2-40B4-BE49-F238E27FC236}">
                  <a16:creationId xmlns:a16="http://schemas.microsoft.com/office/drawing/2014/main" id="{3572EA2F-D23A-AD6C-206A-4FF51F63B08F}"/>
                </a:ext>
              </a:extLst>
            </p:cNvPr>
            <p:cNvSpPr txBox="1"/>
            <p:nvPr/>
          </p:nvSpPr>
          <p:spPr>
            <a:xfrm>
              <a:off x="7755299"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354</a:t>
              </a:r>
            </a:p>
          </p:txBody>
        </p:sp>
        <p:sp>
          <p:nvSpPr>
            <p:cNvPr id="6656" name="TextBox 6655">
              <a:extLst>
                <a:ext uri="{FF2B5EF4-FFF2-40B4-BE49-F238E27FC236}">
                  <a16:creationId xmlns:a16="http://schemas.microsoft.com/office/drawing/2014/main" id="{4689B041-A67E-48BC-68A3-D540E86AF189}"/>
                </a:ext>
              </a:extLst>
            </p:cNvPr>
            <p:cNvSpPr txBox="1"/>
            <p:nvPr/>
          </p:nvSpPr>
          <p:spPr>
            <a:xfrm>
              <a:off x="4893446"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prstClr val="black"/>
                  </a:solidFill>
                  <a:effectLst/>
                  <a:uLnTx/>
                  <a:uFillTx/>
                  <a:latin typeface="Arial"/>
                  <a:ea typeface="MS PGothic" charset="0"/>
                  <a:cs typeface="Arial"/>
                  <a:sym typeface="Arial"/>
                  <a:rtl val="0"/>
                </a:rPr>
                <a:t>482</a:t>
              </a:r>
            </a:p>
          </p:txBody>
        </p:sp>
        <p:sp>
          <p:nvSpPr>
            <p:cNvPr id="6657" name="TextBox 6656">
              <a:extLst>
                <a:ext uri="{FF2B5EF4-FFF2-40B4-BE49-F238E27FC236}">
                  <a16:creationId xmlns:a16="http://schemas.microsoft.com/office/drawing/2014/main" id="{0311FFBB-0070-3918-B670-679D47375395}"/>
                </a:ext>
              </a:extLst>
            </p:cNvPr>
            <p:cNvSpPr txBox="1"/>
            <p:nvPr/>
          </p:nvSpPr>
          <p:spPr>
            <a:xfrm>
              <a:off x="8110301"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319</a:t>
              </a:r>
            </a:p>
          </p:txBody>
        </p:sp>
        <p:sp>
          <p:nvSpPr>
            <p:cNvPr id="6658" name="TextBox 6657">
              <a:extLst>
                <a:ext uri="{FF2B5EF4-FFF2-40B4-BE49-F238E27FC236}">
                  <a16:creationId xmlns:a16="http://schemas.microsoft.com/office/drawing/2014/main" id="{3C59C47E-0655-9E69-B1F8-BCD314115FBB}"/>
                </a:ext>
              </a:extLst>
            </p:cNvPr>
            <p:cNvSpPr txBox="1"/>
            <p:nvPr/>
          </p:nvSpPr>
          <p:spPr>
            <a:xfrm>
              <a:off x="8471525" y="4925345"/>
              <a:ext cx="34959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124</a:t>
              </a:r>
            </a:p>
          </p:txBody>
        </p:sp>
        <p:sp>
          <p:nvSpPr>
            <p:cNvPr id="6659" name="TextBox 6658">
              <a:extLst>
                <a:ext uri="{FF2B5EF4-FFF2-40B4-BE49-F238E27FC236}">
                  <a16:creationId xmlns:a16="http://schemas.microsoft.com/office/drawing/2014/main" id="{4905BCBD-06A3-56F2-51C7-8ED556CCD2B7}"/>
                </a:ext>
              </a:extLst>
            </p:cNvPr>
            <p:cNvSpPr txBox="1"/>
            <p:nvPr/>
          </p:nvSpPr>
          <p:spPr>
            <a:xfrm>
              <a:off x="8856803" y="4925345"/>
              <a:ext cx="288721"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12</a:t>
              </a:r>
            </a:p>
          </p:txBody>
        </p:sp>
        <p:sp>
          <p:nvSpPr>
            <p:cNvPr id="6660" name="TextBox 6659">
              <a:extLst>
                <a:ext uri="{FF2B5EF4-FFF2-40B4-BE49-F238E27FC236}">
                  <a16:creationId xmlns:a16="http://schemas.microsoft.com/office/drawing/2014/main" id="{FAAF757B-2B3F-B9EA-9BE3-3170319BA13F}"/>
                </a:ext>
              </a:extLst>
            </p:cNvPr>
            <p:cNvSpPr txBox="1"/>
            <p:nvPr/>
          </p:nvSpPr>
          <p:spPr>
            <a:xfrm>
              <a:off x="9248303" y="4925345"/>
              <a:ext cx="227846"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prstClr val="black"/>
                  </a:solidFill>
                  <a:effectLst/>
                  <a:uLnTx/>
                  <a:uFillTx/>
                  <a:latin typeface="Arial"/>
                  <a:ea typeface="MS PGothic" charset="0"/>
                  <a:cs typeface="Arial"/>
                  <a:sym typeface="Arial"/>
                  <a:rtl val="0"/>
                </a:rPr>
                <a:t>1</a:t>
              </a:r>
            </a:p>
          </p:txBody>
        </p:sp>
        <p:sp>
          <p:nvSpPr>
            <p:cNvPr id="6661" name="TextBox 6660">
              <a:extLst>
                <a:ext uri="{FF2B5EF4-FFF2-40B4-BE49-F238E27FC236}">
                  <a16:creationId xmlns:a16="http://schemas.microsoft.com/office/drawing/2014/main" id="{DD3CA7C4-1F8E-1D90-3A8B-78F6C2D36DB0}"/>
                </a:ext>
              </a:extLst>
            </p:cNvPr>
            <p:cNvSpPr txBox="1"/>
            <p:nvPr/>
          </p:nvSpPr>
          <p:spPr>
            <a:xfrm>
              <a:off x="9562002" y="4925345"/>
              <a:ext cx="317709" cy="17995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prstClr val="black"/>
                  </a:solidFill>
                  <a:effectLst/>
                  <a:uLnTx/>
                  <a:uFillTx/>
                  <a:latin typeface="Arial"/>
                  <a:ea typeface="MS PGothic" charset="0"/>
                  <a:cs typeface="Arial"/>
                  <a:sym typeface="Arial"/>
                  <a:rtl val="0"/>
                </a:rPr>
                <a:t>NE</a:t>
              </a:r>
            </a:p>
          </p:txBody>
        </p:sp>
      </p:grpSp>
      <p:grpSp>
        <p:nvGrpSpPr>
          <p:cNvPr id="6662" name="Graphic 3347">
            <a:extLst>
              <a:ext uri="{FF2B5EF4-FFF2-40B4-BE49-F238E27FC236}">
                <a16:creationId xmlns:a16="http://schemas.microsoft.com/office/drawing/2014/main" id="{6FAB5B8B-40CA-E43D-53BC-899651676681}"/>
              </a:ext>
            </a:extLst>
          </p:cNvPr>
          <p:cNvGrpSpPr/>
          <p:nvPr/>
        </p:nvGrpSpPr>
        <p:grpSpPr>
          <a:xfrm>
            <a:off x="10213192" y="4885200"/>
            <a:ext cx="47883" cy="56878"/>
            <a:chOff x="8482812" y="4327606"/>
            <a:chExt cx="43295" cy="43389"/>
          </a:xfrm>
        </p:grpSpPr>
        <p:sp>
          <p:nvSpPr>
            <p:cNvPr id="6663" name="Freeform 3364">
              <a:extLst>
                <a:ext uri="{FF2B5EF4-FFF2-40B4-BE49-F238E27FC236}">
                  <a16:creationId xmlns:a16="http://schemas.microsoft.com/office/drawing/2014/main" id="{41498906-C106-0482-3F5D-1FD81AD23919}"/>
                </a:ext>
              </a:extLst>
            </p:cNvPr>
            <p:cNvSpPr/>
            <p:nvPr/>
          </p:nvSpPr>
          <p:spPr>
            <a:xfrm>
              <a:off x="8504396" y="4327606"/>
              <a:ext cx="12696" cy="43389"/>
            </a:xfrm>
            <a:custGeom>
              <a:avLst/>
              <a:gdLst>
                <a:gd name="connsiteX0" fmla="*/ 0 w 12696"/>
                <a:gd name="connsiteY0" fmla="*/ 0 h 43389"/>
                <a:gd name="connsiteX1" fmla="*/ 0 w 12696"/>
                <a:gd name="connsiteY1" fmla="*/ 43389 h 43389"/>
              </a:gdLst>
              <a:ahLst/>
              <a:cxnLst>
                <a:cxn ang="0">
                  <a:pos x="connsiteX0" y="connsiteY0"/>
                </a:cxn>
                <a:cxn ang="0">
                  <a:pos x="connsiteX1" y="connsiteY1"/>
                </a:cxn>
              </a:cxnLst>
              <a:rect l="l" t="t" r="r" b="b"/>
              <a:pathLst>
                <a:path w="12696" h="43389">
                  <a:moveTo>
                    <a:pt x="0" y="0"/>
                  </a:moveTo>
                  <a:lnTo>
                    <a:pt x="0" y="43389"/>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64" name="Freeform 3365">
              <a:extLst>
                <a:ext uri="{FF2B5EF4-FFF2-40B4-BE49-F238E27FC236}">
                  <a16:creationId xmlns:a16="http://schemas.microsoft.com/office/drawing/2014/main" id="{A07F217B-5B74-DD5A-C228-8736D7BCC420}"/>
                </a:ext>
              </a:extLst>
            </p:cNvPr>
            <p:cNvSpPr/>
            <p:nvPr/>
          </p:nvSpPr>
          <p:spPr>
            <a:xfrm>
              <a:off x="8482812" y="4349237"/>
              <a:ext cx="43295" cy="12724"/>
            </a:xfrm>
            <a:custGeom>
              <a:avLst/>
              <a:gdLst>
                <a:gd name="connsiteX0" fmla="*/ 0 w 43295"/>
                <a:gd name="connsiteY0" fmla="*/ 0 h 12724"/>
                <a:gd name="connsiteX1" fmla="*/ 43296 w 43295"/>
                <a:gd name="connsiteY1" fmla="*/ 0 h 12724"/>
              </a:gdLst>
              <a:ahLst/>
              <a:cxnLst>
                <a:cxn ang="0">
                  <a:pos x="connsiteX0" y="connsiteY0"/>
                </a:cxn>
                <a:cxn ang="0">
                  <a:pos x="connsiteX1" y="connsiteY1"/>
                </a:cxn>
              </a:cxnLst>
              <a:rect l="l" t="t" r="r" b="b"/>
              <a:pathLst>
                <a:path w="43295" h="12724">
                  <a:moveTo>
                    <a:pt x="0" y="0"/>
                  </a:moveTo>
                  <a:lnTo>
                    <a:pt x="43296" y="0"/>
                  </a:lnTo>
                </a:path>
              </a:pathLst>
            </a:custGeom>
            <a:ln w="12680" cap="flat">
              <a:solidFill>
                <a:srgbClr val="000000"/>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grpSp>
      <p:sp>
        <p:nvSpPr>
          <p:cNvPr id="6665" name="TextBox 6664">
            <a:extLst>
              <a:ext uri="{FF2B5EF4-FFF2-40B4-BE49-F238E27FC236}">
                <a16:creationId xmlns:a16="http://schemas.microsoft.com/office/drawing/2014/main" id="{0C536663-8E41-9969-7703-08EC680F1231}"/>
              </a:ext>
            </a:extLst>
          </p:cNvPr>
          <p:cNvSpPr txBox="1"/>
          <p:nvPr/>
        </p:nvSpPr>
        <p:spPr>
          <a:xfrm>
            <a:off x="10273689" y="4772554"/>
            <a:ext cx="707245"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a:ln/>
                <a:solidFill>
                  <a:srgbClr val="000000"/>
                </a:solidFill>
                <a:effectLst/>
                <a:uLnTx/>
                <a:uFillTx/>
                <a:latin typeface="Arial"/>
                <a:ea typeface="MS PGothic" charset="0"/>
                <a:cs typeface="Arial"/>
                <a:sym typeface="Arial"/>
                <a:rtl val="0"/>
              </a:rPr>
              <a:t>Censored</a:t>
            </a:r>
          </a:p>
        </p:txBody>
      </p:sp>
      <p:sp>
        <p:nvSpPr>
          <p:cNvPr id="6666" name="TextBox 6665">
            <a:extLst>
              <a:ext uri="{FF2B5EF4-FFF2-40B4-BE49-F238E27FC236}">
                <a16:creationId xmlns:a16="http://schemas.microsoft.com/office/drawing/2014/main" id="{E4697063-029E-6B82-9CE5-B02913AC4B73}"/>
              </a:ext>
            </a:extLst>
          </p:cNvPr>
          <p:cNvSpPr txBox="1"/>
          <p:nvPr/>
        </p:nvSpPr>
        <p:spPr>
          <a:xfrm>
            <a:off x="10273688" y="4402425"/>
            <a:ext cx="1300356"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srgbClr val="000000"/>
                </a:solidFill>
                <a:effectLst/>
                <a:uLnTx/>
                <a:uFillTx/>
                <a:latin typeface="Arial"/>
                <a:ea typeface="MS PGothic" charset="0"/>
                <a:cs typeface="Arial"/>
                <a:sym typeface="Arial"/>
                <a:rtl val="0"/>
              </a:rPr>
              <a:t>Pola-R-CHP (n=500)</a:t>
            </a:r>
          </a:p>
        </p:txBody>
      </p:sp>
      <p:sp>
        <p:nvSpPr>
          <p:cNvPr id="6667" name="Freeform 3361">
            <a:extLst>
              <a:ext uri="{FF2B5EF4-FFF2-40B4-BE49-F238E27FC236}">
                <a16:creationId xmlns:a16="http://schemas.microsoft.com/office/drawing/2014/main" id="{D805D7C7-A245-9CDA-C3AF-855169860121}"/>
              </a:ext>
            </a:extLst>
          </p:cNvPr>
          <p:cNvSpPr/>
          <p:nvPr/>
        </p:nvSpPr>
        <p:spPr>
          <a:xfrm>
            <a:off x="10159409" y="4543424"/>
            <a:ext cx="155448" cy="16680"/>
          </a:xfrm>
          <a:custGeom>
            <a:avLst/>
            <a:gdLst>
              <a:gd name="connsiteX0" fmla="*/ 0 w 140553"/>
              <a:gd name="connsiteY0" fmla="*/ 0 h 12724"/>
              <a:gd name="connsiteX1" fmla="*/ 140553 w 140553"/>
              <a:gd name="connsiteY1" fmla="*/ 0 h 12724"/>
            </a:gdLst>
            <a:ahLst/>
            <a:cxnLst>
              <a:cxn ang="0">
                <a:pos x="connsiteX0" y="connsiteY0"/>
              </a:cxn>
              <a:cxn ang="0">
                <a:pos x="connsiteX1" y="connsiteY1"/>
              </a:cxn>
            </a:cxnLst>
            <a:rect l="l" t="t" r="r" b="b"/>
            <a:pathLst>
              <a:path w="140553" h="12724">
                <a:moveTo>
                  <a:pt x="0" y="0"/>
                </a:moveTo>
                <a:lnTo>
                  <a:pt x="140553" y="0"/>
                </a:lnTo>
              </a:path>
            </a:pathLst>
          </a:custGeom>
          <a:ln w="12680" cap="flat">
            <a:solidFill>
              <a:srgbClr val="009964"/>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68" name="Freeform 3362">
            <a:extLst>
              <a:ext uri="{FF2B5EF4-FFF2-40B4-BE49-F238E27FC236}">
                <a16:creationId xmlns:a16="http://schemas.microsoft.com/office/drawing/2014/main" id="{17335B5C-68E3-3C33-F53F-229C6D405E1B}"/>
              </a:ext>
            </a:extLst>
          </p:cNvPr>
          <p:cNvSpPr/>
          <p:nvPr/>
        </p:nvSpPr>
        <p:spPr>
          <a:xfrm>
            <a:off x="10159409" y="4732075"/>
            <a:ext cx="155448" cy="16680"/>
          </a:xfrm>
          <a:custGeom>
            <a:avLst/>
            <a:gdLst>
              <a:gd name="connsiteX0" fmla="*/ 0 w 140553"/>
              <a:gd name="connsiteY0" fmla="*/ 0 h 12724"/>
              <a:gd name="connsiteX1" fmla="*/ 140553 w 140553"/>
              <a:gd name="connsiteY1" fmla="*/ 0 h 12724"/>
            </a:gdLst>
            <a:ahLst/>
            <a:cxnLst>
              <a:cxn ang="0">
                <a:pos x="connsiteX0" y="connsiteY0"/>
              </a:cxn>
              <a:cxn ang="0">
                <a:pos x="connsiteX1" y="connsiteY1"/>
              </a:cxn>
            </a:cxnLst>
            <a:rect l="l" t="t" r="r" b="b"/>
            <a:pathLst>
              <a:path w="140553" h="12724">
                <a:moveTo>
                  <a:pt x="0" y="0"/>
                </a:moveTo>
                <a:lnTo>
                  <a:pt x="140553" y="0"/>
                </a:lnTo>
              </a:path>
            </a:pathLst>
          </a:custGeom>
          <a:ln w="12680" cap="flat">
            <a:solidFill>
              <a:srgbClr val="0B41CD"/>
            </a:solid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933" b="0" i="0" u="none" strike="noStrike" kern="1200" cap="none" spc="0" normalizeH="0" baseline="0" noProof="0">
              <a:ln>
                <a:noFill/>
              </a:ln>
              <a:solidFill>
                <a:prstClr val="black"/>
              </a:solidFill>
              <a:effectLst/>
              <a:uLnTx/>
              <a:uFillTx/>
              <a:latin typeface="Aptos" panose="02110004020202020204"/>
              <a:ea typeface="MS PGothic" charset="0"/>
              <a:cs typeface="+mn-cs"/>
            </a:endParaRPr>
          </a:p>
        </p:txBody>
      </p:sp>
      <p:sp>
        <p:nvSpPr>
          <p:cNvPr id="6669" name="TextBox 6668">
            <a:extLst>
              <a:ext uri="{FF2B5EF4-FFF2-40B4-BE49-F238E27FC236}">
                <a16:creationId xmlns:a16="http://schemas.microsoft.com/office/drawing/2014/main" id="{47A5ED9E-33B9-6AE5-A3AD-1B574F44F59B}"/>
              </a:ext>
            </a:extLst>
          </p:cNvPr>
          <p:cNvSpPr txBox="1"/>
          <p:nvPr/>
        </p:nvSpPr>
        <p:spPr>
          <a:xfrm>
            <a:off x="10273688" y="4600751"/>
            <a:ext cx="1111202" cy="23589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33" b="0" i="0" u="none" strike="noStrike" kern="1200" cap="none" spc="0" normalizeH="0" baseline="0" noProof="0" dirty="0">
                <a:ln/>
                <a:solidFill>
                  <a:srgbClr val="000000"/>
                </a:solidFill>
                <a:effectLst/>
                <a:uLnTx/>
                <a:uFillTx/>
                <a:latin typeface="Arial"/>
                <a:ea typeface="MS PGothic" charset="0"/>
                <a:cs typeface="Arial"/>
                <a:sym typeface="Arial"/>
                <a:rtl val="0"/>
              </a:rPr>
              <a:t>R-CHOP (n=500)</a:t>
            </a:r>
          </a:p>
        </p:txBody>
      </p:sp>
      <p:graphicFrame>
        <p:nvGraphicFramePr>
          <p:cNvPr id="5" name="Table 4">
            <a:extLst>
              <a:ext uri="{FF2B5EF4-FFF2-40B4-BE49-F238E27FC236}">
                <a16:creationId xmlns:a16="http://schemas.microsoft.com/office/drawing/2014/main" id="{F7CC6027-A54F-E8A2-D42C-0D91B5ABC9D7}"/>
              </a:ext>
            </a:extLst>
          </p:cNvPr>
          <p:cNvGraphicFramePr>
            <a:graphicFrameLocks noGrp="1"/>
          </p:cNvGraphicFramePr>
          <p:nvPr/>
        </p:nvGraphicFramePr>
        <p:xfrm>
          <a:off x="528768" y="2349225"/>
          <a:ext cx="4346873" cy="2933668"/>
        </p:xfrm>
        <a:graphic>
          <a:graphicData uri="http://schemas.openxmlformats.org/drawingml/2006/table">
            <a:tbl>
              <a:tblPr/>
              <a:tblGrid>
                <a:gridCol w="2219574">
                  <a:extLst>
                    <a:ext uri="{9D8B030D-6E8A-4147-A177-3AD203B41FA5}">
                      <a16:colId xmlns:a16="http://schemas.microsoft.com/office/drawing/2014/main" val="1221293136"/>
                    </a:ext>
                  </a:extLst>
                </a:gridCol>
                <a:gridCol w="1074284">
                  <a:extLst>
                    <a:ext uri="{9D8B030D-6E8A-4147-A177-3AD203B41FA5}">
                      <a16:colId xmlns:a16="http://schemas.microsoft.com/office/drawing/2014/main" val="2847471290"/>
                    </a:ext>
                  </a:extLst>
                </a:gridCol>
                <a:gridCol w="1053015">
                  <a:extLst>
                    <a:ext uri="{9D8B030D-6E8A-4147-A177-3AD203B41FA5}">
                      <a16:colId xmlns:a16="http://schemas.microsoft.com/office/drawing/2014/main" val="4236380410"/>
                    </a:ext>
                  </a:extLst>
                </a:gridCol>
              </a:tblGrid>
              <a:tr h="377879">
                <a:tc>
                  <a:txBody>
                    <a:bodyPr/>
                    <a:lstStyle/>
                    <a:p>
                      <a:pPr rtl="0" fontAlgn="ctr">
                        <a:spcBef>
                          <a:spcPts val="0"/>
                        </a:spcBef>
                        <a:spcAft>
                          <a:spcPts val="0"/>
                        </a:spcAft>
                      </a:pPr>
                      <a:r>
                        <a:rPr lang="en-GB" sz="1100" b="1" i="0" u="none" strike="noStrike" dirty="0">
                          <a:solidFill>
                            <a:schemeClr val="bg1"/>
                          </a:solidFill>
                          <a:effectLst/>
                          <a:latin typeface="+mj-lt"/>
                        </a:rPr>
                        <a:t>Efficacy analyses</a:t>
                      </a:r>
                      <a:endParaRPr lang="en-GB" sz="1100" dirty="0">
                        <a:solidFill>
                          <a:schemeClr val="bg1"/>
                        </a:solidFill>
                        <a:effectLst/>
                        <a:latin typeface="+mj-lt"/>
                      </a:endParaRPr>
                    </a:p>
                  </a:txBody>
                  <a:tcPr marL="54321" marR="54321" marT="24143" marB="42250" anchor="ctr">
                    <a:lnL w="1270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rtl="0" fontAlgn="ctr">
                        <a:spcBef>
                          <a:spcPts val="0"/>
                        </a:spcBef>
                        <a:spcAft>
                          <a:spcPts val="0"/>
                        </a:spcAft>
                      </a:pPr>
                      <a:r>
                        <a:rPr lang="en-GB" sz="1100" b="1" i="0" u="none" strike="noStrike" dirty="0">
                          <a:solidFill>
                            <a:schemeClr val="bg1"/>
                          </a:solidFill>
                          <a:effectLst/>
                          <a:latin typeface="+mj-lt"/>
                        </a:rPr>
                        <a:t>Pola-R-CHP</a:t>
                      </a:r>
                      <a:endParaRPr lang="en-GB" sz="1100" dirty="0">
                        <a:solidFill>
                          <a:schemeClr val="bg1"/>
                        </a:solidFill>
                        <a:effectLst/>
                        <a:latin typeface="+mj-lt"/>
                      </a:endParaRPr>
                    </a:p>
                  </a:txBody>
                  <a:tcPr marL="54321" marR="54321" marT="24143" marB="4225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tc>
                  <a:txBody>
                    <a:bodyPr/>
                    <a:lstStyle/>
                    <a:p>
                      <a:pPr algn="ctr" rtl="0" fontAlgn="ctr">
                        <a:spcBef>
                          <a:spcPts val="0"/>
                        </a:spcBef>
                        <a:spcAft>
                          <a:spcPts val="0"/>
                        </a:spcAft>
                      </a:pPr>
                      <a:r>
                        <a:rPr lang="en-GB" sz="1100" b="1" i="0" u="none" strike="noStrike" dirty="0">
                          <a:solidFill>
                            <a:schemeClr val="bg1"/>
                          </a:solidFill>
                          <a:effectLst/>
                          <a:latin typeface="+mj-lt"/>
                        </a:rPr>
                        <a:t>R-CHOP</a:t>
                      </a:r>
                      <a:endParaRPr lang="en-GB" sz="1100" dirty="0">
                        <a:solidFill>
                          <a:schemeClr val="bg1"/>
                        </a:solidFill>
                        <a:effectLst/>
                        <a:latin typeface="+mj-lt"/>
                      </a:endParaRPr>
                    </a:p>
                  </a:txBody>
                  <a:tcPr marL="54321" marR="54321" marT="24143" marB="4225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solidFill>
                      <a:schemeClr val="tx2"/>
                    </a:solidFill>
                  </a:tcPr>
                </a:tc>
                <a:extLst>
                  <a:ext uri="{0D108BD9-81ED-4DB2-BD59-A6C34878D82A}">
                    <a16:rowId xmlns:a16="http://schemas.microsoft.com/office/drawing/2014/main" val="3993654782"/>
                  </a:ext>
                </a:extLst>
              </a:tr>
              <a:tr h="249424">
                <a:tc>
                  <a:txBody>
                    <a:bodyPr/>
                    <a:lstStyle/>
                    <a:p>
                      <a:pPr rtl="0" fontAlgn="ctr">
                        <a:spcBef>
                          <a:spcPts val="0"/>
                        </a:spcBef>
                        <a:spcAft>
                          <a:spcPts val="0"/>
                        </a:spcAft>
                      </a:pPr>
                      <a:r>
                        <a:rPr lang="en-GB" sz="1100" b="1" i="0" u="none" strike="noStrike" dirty="0">
                          <a:solidFill>
                            <a:schemeClr val="tx1"/>
                          </a:solidFill>
                          <a:effectLst/>
                          <a:latin typeface="+mj-lt"/>
                        </a:rPr>
                        <a:t>PFS analysis, n</a:t>
                      </a:r>
                      <a:endParaRPr lang="en-GB" sz="1100" dirty="0">
                        <a:solidFill>
                          <a:schemeClr val="tx1"/>
                        </a:solidFill>
                        <a:effectLst/>
                        <a:latin typeface="+mj-lt"/>
                      </a:endParaRPr>
                    </a:p>
                  </a:txBody>
                  <a:tcPr marL="54321" marR="54321" marT="24143" marB="42250"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dirty="0">
                          <a:solidFill>
                            <a:schemeClr val="tx1"/>
                          </a:solidFill>
                          <a:effectLst/>
                          <a:latin typeface="+mj-lt"/>
                        </a:rPr>
                        <a:t>500</a:t>
                      </a:r>
                      <a:endParaRPr lang="en-GB" sz="1100"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dirty="0">
                          <a:solidFill>
                            <a:schemeClr val="tx1"/>
                          </a:solidFill>
                          <a:effectLst/>
                          <a:latin typeface="+mj-lt"/>
                        </a:rPr>
                        <a:t>500</a:t>
                      </a:r>
                      <a:endParaRPr lang="en-GB" sz="1100"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no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extLst>
                  <a:ext uri="{0D108BD9-81ED-4DB2-BD59-A6C34878D82A}">
                    <a16:rowId xmlns:a16="http://schemas.microsoft.com/office/drawing/2014/main" val="2694801025"/>
                  </a:ext>
                </a:extLst>
              </a:tr>
              <a:tr h="347665">
                <a:tc>
                  <a:txBody>
                    <a:bodyPr/>
                    <a:lstStyle/>
                    <a:p>
                      <a:pPr marL="108000" rtl="0" fontAlgn="ctr">
                        <a:spcBef>
                          <a:spcPts val="0"/>
                        </a:spcBef>
                        <a:spcAft>
                          <a:spcPts val="0"/>
                        </a:spcAft>
                      </a:pPr>
                      <a:r>
                        <a:rPr lang="en-GB" sz="1100" b="0" i="0" u="none" strike="noStrike" dirty="0">
                          <a:solidFill>
                            <a:schemeClr val="tx1"/>
                          </a:solidFill>
                          <a:effectLst/>
                          <a:latin typeface="+mj-lt"/>
                        </a:rPr>
                        <a:t>Patients with PFS event, n (%)</a:t>
                      </a:r>
                      <a:endParaRPr lang="en-GB" sz="110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0" i="0" u="none" strike="noStrike" kern="1200" dirty="0">
                          <a:solidFill>
                            <a:schemeClr val="tx1"/>
                          </a:solidFill>
                          <a:effectLst/>
                          <a:latin typeface="+mn-lt"/>
                          <a:ea typeface="+mn-ea"/>
                          <a:cs typeface="+mn-cs"/>
                        </a:rPr>
                        <a:t>163 (32.6)</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kern="1200" dirty="0">
                          <a:solidFill>
                            <a:schemeClr val="tx1"/>
                          </a:solidFill>
                          <a:effectLst/>
                          <a:latin typeface="+mn-lt"/>
                          <a:ea typeface="+mn-ea"/>
                          <a:cs typeface="+mn-cs"/>
                        </a:rPr>
                        <a:t>189 (37.8)</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extLst>
                  <a:ext uri="{0D108BD9-81ED-4DB2-BD59-A6C34878D82A}">
                    <a16:rowId xmlns:a16="http://schemas.microsoft.com/office/drawing/2014/main" val="1906766061"/>
                  </a:ext>
                </a:extLst>
              </a:tr>
              <a:tr h="249424">
                <a:tc>
                  <a:txBody>
                    <a:bodyPr/>
                    <a:lstStyle/>
                    <a:p>
                      <a:pPr marL="108000" rtl="0" fontAlgn="ctr">
                        <a:spcBef>
                          <a:spcPts val="0"/>
                        </a:spcBef>
                        <a:spcAft>
                          <a:spcPts val="0"/>
                        </a:spcAft>
                      </a:pPr>
                      <a:r>
                        <a:rPr lang="en-GB" sz="1100" b="0" i="0" u="none" strike="noStrike" dirty="0">
                          <a:solidFill>
                            <a:schemeClr val="tx1"/>
                          </a:solidFill>
                          <a:effectLst/>
                          <a:latin typeface="+mj-lt"/>
                        </a:rPr>
                        <a:t>Stratified HR (95% CI)</a:t>
                      </a:r>
                      <a:endParaRPr lang="en-GB" sz="1100" b="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solidFill>
                      <a:srgbClr val="D7E2FD"/>
                    </a:solidFill>
                  </a:tcPr>
                </a:tc>
                <a:tc gridSpan="2">
                  <a:txBody>
                    <a:bodyPr/>
                    <a:lstStyle/>
                    <a:p>
                      <a:pPr algn="ctr" rtl="0" fontAlgn="ctr">
                        <a:spcBef>
                          <a:spcPts val="0"/>
                        </a:spcBef>
                        <a:spcAft>
                          <a:spcPts val="0"/>
                        </a:spcAft>
                      </a:pPr>
                      <a:r>
                        <a:rPr lang="en-GB" sz="1100" b="1" i="0" u="none" strike="noStrike" dirty="0">
                          <a:solidFill>
                            <a:schemeClr val="tx1"/>
                          </a:solidFill>
                          <a:effectLst/>
                          <a:latin typeface="+mj-lt"/>
                        </a:rPr>
                        <a:t>0.80 (0.65–0.98)</a:t>
                      </a:r>
                      <a:endParaRPr lang="en-GB" sz="1100" b="1"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solidFill>
                      <a:srgbClr val="D7E2FD"/>
                    </a:solidFill>
                  </a:tcPr>
                </a:tc>
                <a:tc hMerge="1">
                  <a:txBody>
                    <a:bodyPr/>
                    <a:lstStyle/>
                    <a:p>
                      <a:endParaRPr lang="en-GB"/>
                    </a:p>
                  </a:txBody>
                  <a:tcPr/>
                </a:tc>
                <a:extLst>
                  <a:ext uri="{0D108BD9-81ED-4DB2-BD59-A6C34878D82A}">
                    <a16:rowId xmlns:a16="http://schemas.microsoft.com/office/drawing/2014/main" val="987043335"/>
                  </a:ext>
                </a:extLst>
              </a:tr>
              <a:tr h="249424">
                <a:tc>
                  <a:txBody>
                    <a:bodyPr/>
                    <a:lstStyle/>
                    <a:p>
                      <a:pPr rtl="0" fontAlgn="b">
                        <a:spcBef>
                          <a:spcPts val="0"/>
                        </a:spcBef>
                        <a:spcAft>
                          <a:spcPts val="0"/>
                        </a:spcAft>
                      </a:pPr>
                      <a:r>
                        <a:rPr lang="en-GB" sz="1100" b="1" i="0" u="none" strike="noStrike" dirty="0">
                          <a:solidFill>
                            <a:schemeClr val="tx1"/>
                          </a:solidFill>
                          <a:effectLst/>
                          <a:latin typeface="+mj-lt"/>
                        </a:rPr>
                        <a:t>DFS analysis, n</a:t>
                      </a:r>
                      <a:endParaRPr lang="en-GB" sz="1100" dirty="0">
                        <a:solidFill>
                          <a:schemeClr val="tx1"/>
                        </a:solidFill>
                        <a:effectLst/>
                        <a:latin typeface="+mj-lt"/>
                      </a:endParaRPr>
                    </a:p>
                  </a:txBody>
                  <a:tcPr marL="54321" marR="54321" marT="24143" marB="42250" anchor="b">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0" i="0" u="none" strike="noStrike" kern="1200" dirty="0">
                          <a:solidFill>
                            <a:schemeClr val="tx1"/>
                          </a:solidFill>
                          <a:effectLst/>
                          <a:latin typeface="+mn-lt"/>
                          <a:ea typeface="+mn-ea"/>
                          <a:cs typeface="+mn-cs"/>
                        </a:rPr>
                        <a:t>439</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tc>
                  <a:txBody>
                    <a:bodyPr/>
                    <a:lstStyle/>
                    <a:p>
                      <a:pPr algn="ctr" rtl="0" fontAlgn="ctr">
                        <a:spcBef>
                          <a:spcPts val="0"/>
                        </a:spcBef>
                        <a:spcAft>
                          <a:spcPts val="0"/>
                        </a:spcAft>
                      </a:pPr>
                      <a:r>
                        <a:rPr lang="en-GB" sz="1100" b="0" i="0" u="none" strike="noStrike" kern="1200" dirty="0">
                          <a:solidFill>
                            <a:schemeClr val="tx1"/>
                          </a:solidFill>
                          <a:effectLst/>
                          <a:latin typeface="+mn-lt"/>
                          <a:ea typeface="+mn-ea"/>
                          <a:cs typeface="+mn-cs"/>
                        </a:rPr>
                        <a:t>419</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extLst>
                  <a:ext uri="{0D108BD9-81ED-4DB2-BD59-A6C34878D82A}">
                    <a16:rowId xmlns:a16="http://schemas.microsoft.com/office/drawing/2014/main" val="2333193316"/>
                  </a:ext>
                </a:extLst>
              </a:tr>
              <a:tr h="347665">
                <a:tc>
                  <a:txBody>
                    <a:bodyPr/>
                    <a:lstStyle/>
                    <a:p>
                      <a:pPr marL="108000" rtl="0" fontAlgn="ctr">
                        <a:spcBef>
                          <a:spcPts val="0"/>
                        </a:spcBef>
                        <a:spcAft>
                          <a:spcPts val="0"/>
                        </a:spcAft>
                      </a:pPr>
                      <a:r>
                        <a:rPr lang="en-GB" sz="1100" b="0" i="0" u="none" strike="noStrike" dirty="0">
                          <a:solidFill>
                            <a:schemeClr val="tx1"/>
                          </a:solidFill>
                          <a:effectLst/>
                          <a:latin typeface="+mj-lt"/>
                        </a:rPr>
                        <a:t>Patients remaining in CR, n (%)</a:t>
                      </a:r>
                      <a:endParaRPr lang="en-GB" sz="110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0" i="0" u="none" strike="noStrike" kern="1200" dirty="0">
                          <a:solidFill>
                            <a:schemeClr val="tx1"/>
                          </a:solidFill>
                          <a:effectLst/>
                          <a:latin typeface="+mn-lt"/>
                          <a:ea typeface="+mn-ea"/>
                          <a:cs typeface="+mn-cs"/>
                        </a:rPr>
                        <a:t>327 (74.5)</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tc>
                  <a:txBody>
                    <a:bodyPr/>
                    <a:lstStyle/>
                    <a:p>
                      <a:pPr algn="ctr" rtl="0" fontAlgn="ctr">
                        <a:spcBef>
                          <a:spcPts val="0"/>
                        </a:spcBef>
                        <a:spcAft>
                          <a:spcPts val="0"/>
                        </a:spcAft>
                      </a:pPr>
                      <a:r>
                        <a:rPr lang="en-GB" sz="1100" b="0" i="0" u="none" strike="noStrike" kern="1200" dirty="0">
                          <a:solidFill>
                            <a:schemeClr val="tx1"/>
                          </a:solidFill>
                          <a:effectLst/>
                          <a:latin typeface="+mn-lt"/>
                          <a:ea typeface="+mn-ea"/>
                          <a:cs typeface="+mn-cs"/>
                        </a:rPr>
                        <a:t>292 (69.7)</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F4F7FE"/>
                    </a:solidFill>
                  </a:tcPr>
                </a:tc>
                <a:extLst>
                  <a:ext uri="{0D108BD9-81ED-4DB2-BD59-A6C34878D82A}">
                    <a16:rowId xmlns:a16="http://schemas.microsoft.com/office/drawing/2014/main" val="3734955224"/>
                  </a:ext>
                </a:extLst>
              </a:tr>
              <a:tr h="249424">
                <a:tc>
                  <a:txBody>
                    <a:bodyPr/>
                    <a:lstStyle/>
                    <a:p>
                      <a:pPr marL="108000" indent="0" rtl="0" fontAlgn="ctr">
                        <a:spcBef>
                          <a:spcPts val="0"/>
                        </a:spcBef>
                        <a:spcAft>
                          <a:spcPts val="0"/>
                        </a:spcAft>
                      </a:pPr>
                      <a:r>
                        <a:rPr lang="en-GB" sz="1100" b="0" i="0" u="none" strike="noStrike" dirty="0">
                          <a:solidFill>
                            <a:schemeClr val="tx1"/>
                          </a:solidFill>
                          <a:effectLst/>
                          <a:latin typeface="+mj-lt"/>
                        </a:rPr>
                        <a:t>Unstratified HR (95% CI)</a:t>
                      </a:r>
                      <a:endParaRPr lang="en-GB" sz="1100" b="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solidFill>
                      <a:srgbClr val="F4F7FE"/>
                    </a:solidFill>
                  </a:tcPr>
                </a:tc>
                <a:tc gridSpan="2">
                  <a:txBody>
                    <a:bodyPr/>
                    <a:lstStyle/>
                    <a:p>
                      <a:pPr algn="ctr" rtl="0" fontAlgn="ctr">
                        <a:spcBef>
                          <a:spcPts val="0"/>
                        </a:spcBef>
                        <a:spcAft>
                          <a:spcPts val="0"/>
                        </a:spcAft>
                      </a:pPr>
                      <a:r>
                        <a:rPr lang="en-GB" sz="1100" b="1" i="0" u="none" strike="noStrike" dirty="0">
                          <a:solidFill>
                            <a:schemeClr val="tx1"/>
                          </a:solidFill>
                          <a:effectLst/>
                          <a:latin typeface="+mj-lt"/>
                        </a:rPr>
                        <a:t>0.81 (0.63</a:t>
                      </a:r>
                      <a:r>
                        <a:rPr lang="en-GB" sz="1100" b="1" i="0" u="none" strike="noStrike" kern="1200" dirty="0">
                          <a:solidFill>
                            <a:schemeClr val="tx1"/>
                          </a:solidFill>
                          <a:effectLst/>
                          <a:latin typeface="+mn-lt"/>
                          <a:ea typeface="+mn-ea"/>
                          <a:cs typeface="+mn-cs"/>
                        </a:rPr>
                        <a:t>–</a:t>
                      </a:r>
                      <a:r>
                        <a:rPr lang="en-GB" sz="1100" b="1" i="0" u="none" strike="noStrike" dirty="0">
                          <a:solidFill>
                            <a:schemeClr val="tx1"/>
                          </a:solidFill>
                          <a:effectLst/>
                          <a:latin typeface="+mj-lt"/>
                        </a:rPr>
                        <a:t>1.05)</a:t>
                      </a:r>
                      <a:endParaRPr lang="en-GB" sz="1100" b="1"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19050" cap="flat" cmpd="sng" algn="ctr">
                      <a:solidFill>
                        <a:schemeClr val="bg1">
                          <a:lumMod val="65000"/>
                        </a:schemeClr>
                      </a:solidFill>
                      <a:prstDash val="solid"/>
                      <a:round/>
                      <a:headEnd type="none" w="med" len="med"/>
                      <a:tailEnd type="none" w="med" len="med"/>
                    </a:lnB>
                    <a:solidFill>
                      <a:srgbClr val="F4F7FE"/>
                    </a:solidFill>
                  </a:tcPr>
                </a:tc>
                <a:tc hMerge="1">
                  <a:txBody>
                    <a:bodyPr/>
                    <a:lstStyle/>
                    <a:p>
                      <a:endParaRPr lang="en-GB"/>
                    </a:p>
                  </a:txBody>
                  <a:tcPr/>
                </a:tc>
                <a:extLst>
                  <a:ext uri="{0D108BD9-81ED-4DB2-BD59-A6C34878D82A}">
                    <a16:rowId xmlns:a16="http://schemas.microsoft.com/office/drawing/2014/main" val="1762711805"/>
                  </a:ext>
                </a:extLst>
              </a:tr>
              <a:tr h="249424">
                <a:tc>
                  <a:txBody>
                    <a:bodyPr/>
                    <a:lstStyle/>
                    <a:p>
                      <a:pPr rtl="0" fontAlgn="b">
                        <a:spcBef>
                          <a:spcPts val="0"/>
                        </a:spcBef>
                        <a:spcAft>
                          <a:spcPts val="0"/>
                        </a:spcAft>
                      </a:pPr>
                      <a:r>
                        <a:rPr lang="en-GB" sz="1100" b="1" i="0" u="none" strike="noStrike" dirty="0">
                          <a:solidFill>
                            <a:schemeClr val="tx1"/>
                          </a:solidFill>
                          <a:effectLst/>
                          <a:latin typeface="+mj-lt"/>
                        </a:rPr>
                        <a:t>OS analysis, n</a:t>
                      </a:r>
                      <a:endParaRPr lang="en-GB" sz="1100" dirty="0">
                        <a:solidFill>
                          <a:schemeClr val="tx1"/>
                        </a:solidFill>
                        <a:effectLst/>
                        <a:latin typeface="+mj-lt"/>
                      </a:endParaRPr>
                    </a:p>
                  </a:txBody>
                  <a:tcPr marL="54321" marR="54321" marT="24143" marB="42250" anchor="b">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dirty="0">
                          <a:solidFill>
                            <a:schemeClr val="tx1"/>
                          </a:solidFill>
                          <a:effectLst/>
                          <a:latin typeface="+mj-lt"/>
                        </a:rPr>
                        <a:t>500</a:t>
                      </a:r>
                      <a:endParaRPr lang="en-GB" sz="1100"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dirty="0">
                          <a:solidFill>
                            <a:schemeClr val="tx1"/>
                          </a:solidFill>
                          <a:effectLst/>
                          <a:latin typeface="+mj-lt"/>
                        </a:rPr>
                        <a:t>500</a:t>
                      </a:r>
                      <a:endParaRPr lang="en-GB" sz="1100"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bg1">
                          <a:lumMod val="65000"/>
                        </a:schemeClr>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extLst>
                  <a:ext uri="{0D108BD9-81ED-4DB2-BD59-A6C34878D82A}">
                    <a16:rowId xmlns:a16="http://schemas.microsoft.com/office/drawing/2014/main" val="2243815246"/>
                  </a:ext>
                </a:extLst>
              </a:tr>
              <a:tr h="333135">
                <a:tc>
                  <a:txBody>
                    <a:bodyPr/>
                    <a:lstStyle/>
                    <a:p>
                      <a:pPr marL="108000" rtl="0" fontAlgn="ctr">
                        <a:spcBef>
                          <a:spcPts val="0"/>
                        </a:spcBef>
                        <a:spcAft>
                          <a:spcPts val="0"/>
                        </a:spcAft>
                      </a:pPr>
                      <a:r>
                        <a:rPr lang="pt-BR" sz="1100" b="0" i="0" u="none" strike="noStrike" dirty="0" err="1">
                          <a:solidFill>
                            <a:schemeClr val="tx1"/>
                          </a:solidFill>
                          <a:effectLst/>
                          <a:latin typeface="+mj-lt"/>
                        </a:rPr>
                        <a:t>Patients</a:t>
                      </a:r>
                      <a:r>
                        <a:rPr lang="pt-BR" sz="1100" b="0" i="0" u="none" strike="noStrike" dirty="0">
                          <a:solidFill>
                            <a:schemeClr val="tx1"/>
                          </a:solidFill>
                          <a:effectLst/>
                          <a:latin typeface="+mj-lt"/>
                        </a:rPr>
                        <a:t> </a:t>
                      </a:r>
                      <a:r>
                        <a:rPr lang="pt-BR" sz="1100" b="0" i="0" u="none" strike="noStrike" dirty="0" err="1">
                          <a:solidFill>
                            <a:schemeClr val="tx1"/>
                          </a:solidFill>
                          <a:effectLst/>
                          <a:latin typeface="+mj-lt"/>
                        </a:rPr>
                        <a:t>with</a:t>
                      </a:r>
                      <a:r>
                        <a:rPr lang="pt-BR" sz="1100" b="0" i="0" u="none" strike="noStrike" dirty="0">
                          <a:solidFill>
                            <a:schemeClr val="tx1"/>
                          </a:solidFill>
                          <a:effectLst/>
                          <a:latin typeface="+mj-lt"/>
                        </a:rPr>
                        <a:t> OS </a:t>
                      </a:r>
                      <a:r>
                        <a:rPr lang="pt-BR" sz="1100" b="0" i="0" u="none" strike="noStrike" dirty="0" err="1">
                          <a:solidFill>
                            <a:schemeClr val="tx1"/>
                          </a:solidFill>
                          <a:effectLst/>
                          <a:latin typeface="+mj-lt"/>
                        </a:rPr>
                        <a:t>event</a:t>
                      </a:r>
                      <a:r>
                        <a:rPr lang="pt-BR" sz="1100" b="0" i="0" u="none" strike="noStrike" dirty="0">
                          <a:solidFill>
                            <a:schemeClr val="tx1"/>
                          </a:solidFill>
                          <a:effectLst/>
                          <a:latin typeface="+mj-lt"/>
                        </a:rPr>
                        <a:t>, n (%)</a:t>
                      </a:r>
                      <a:endParaRPr lang="pt-BR" sz="110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marL="0" marR="0" lvl="0" indent="0" algn="ctr" defTabSz="684560" rtl="0" eaLnBrk="1" fontAlgn="ctr" latinLnBrk="0" hangingPunct="1">
                        <a:lnSpc>
                          <a:spcPct val="100000"/>
                        </a:lnSpc>
                        <a:spcBef>
                          <a:spcPts val="0"/>
                        </a:spcBef>
                        <a:spcAft>
                          <a:spcPts val="0"/>
                        </a:spcAft>
                        <a:buClrTx/>
                        <a:buSzTx/>
                        <a:buFontTx/>
                        <a:buNone/>
                        <a:tabLst/>
                        <a:defRPr/>
                      </a:pPr>
                      <a:r>
                        <a:rPr lang="en-GB" sz="1100" b="0" i="0" u="none" strike="noStrike" kern="1200" dirty="0">
                          <a:solidFill>
                            <a:schemeClr val="tx1"/>
                          </a:solidFill>
                          <a:effectLst/>
                          <a:latin typeface="+mn-lt"/>
                          <a:ea typeface="+mn-ea"/>
                          <a:cs typeface="+mn-cs"/>
                        </a:rPr>
                        <a:t>88 (17.6)</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a:txBody>
                    <a:bodyPr/>
                    <a:lstStyle/>
                    <a:p>
                      <a:pPr algn="ctr" rtl="0" fontAlgn="ctr">
                        <a:spcBef>
                          <a:spcPts val="0"/>
                        </a:spcBef>
                        <a:spcAft>
                          <a:spcPts val="0"/>
                        </a:spcAft>
                      </a:pPr>
                      <a:r>
                        <a:rPr lang="en-GB" sz="1100" b="0" i="0" u="none" strike="noStrike" kern="1200" dirty="0">
                          <a:solidFill>
                            <a:schemeClr val="tx1"/>
                          </a:solidFill>
                          <a:effectLst/>
                          <a:latin typeface="+mn-lt"/>
                          <a:ea typeface="+mn-ea"/>
                          <a:cs typeface="+mn-cs"/>
                        </a:rPr>
                        <a:t>104 (20.8)</a:t>
                      </a:r>
                      <a:endParaRPr lang="en-GB" sz="1100" kern="1200" dirty="0">
                        <a:solidFill>
                          <a:schemeClr val="tx1"/>
                        </a:solidFill>
                        <a:effectLst/>
                        <a:latin typeface="+mn-lt"/>
                        <a:ea typeface="+mn-ea"/>
                        <a:cs typeface="+mn-cs"/>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extLst>
                  <a:ext uri="{0D108BD9-81ED-4DB2-BD59-A6C34878D82A}">
                    <a16:rowId xmlns:a16="http://schemas.microsoft.com/office/drawing/2014/main" val="4173056691"/>
                  </a:ext>
                </a:extLst>
              </a:tr>
              <a:tr h="249424">
                <a:tc>
                  <a:txBody>
                    <a:bodyPr/>
                    <a:lstStyle/>
                    <a:p>
                      <a:pPr marL="108000" indent="0" rtl="0" fontAlgn="ctr">
                        <a:spcBef>
                          <a:spcPts val="0"/>
                        </a:spcBef>
                        <a:spcAft>
                          <a:spcPts val="0"/>
                        </a:spcAft>
                      </a:pPr>
                      <a:r>
                        <a:rPr lang="en-GB" sz="1100" b="0" i="0" u="none" strike="noStrike" dirty="0">
                          <a:solidFill>
                            <a:schemeClr val="tx1"/>
                          </a:solidFill>
                          <a:effectLst/>
                          <a:latin typeface="+mj-lt"/>
                        </a:rPr>
                        <a:t>Stratified HR (95% CI)</a:t>
                      </a:r>
                      <a:endParaRPr lang="en-GB" sz="1100" b="0" dirty="0">
                        <a:solidFill>
                          <a:schemeClr val="tx1"/>
                        </a:solidFill>
                        <a:effectLst/>
                        <a:latin typeface="+mj-lt"/>
                      </a:endParaRPr>
                    </a:p>
                  </a:txBody>
                  <a:tcPr marL="86915" marR="54321" marT="24143" marB="24143" anchor="ctr">
                    <a:lnL w="12700" cap="flat" cmpd="sng" algn="ctr">
                      <a:noFill/>
                      <a:prstDash val="solid"/>
                      <a:round/>
                      <a:headEnd type="none" w="med" len="med"/>
                      <a:tailEnd type="none" w="med" len="med"/>
                    </a:lnL>
                    <a:lnR w="12700" cap="flat" cmpd="sng" algn="ctr">
                      <a:solidFill>
                        <a:schemeClr val="tx2"/>
                      </a:solid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gridSpan="2">
                  <a:txBody>
                    <a:bodyPr/>
                    <a:lstStyle/>
                    <a:p>
                      <a:pPr algn="ctr" rtl="0" fontAlgn="ctr">
                        <a:spcBef>
                          <a:spcPts val="0"/>
                        </a:spcBef>
                        <a:spcAft>
                          <a:spcPts val="0"/>
                        </a:spcAft>
                      </a:pPr>
                      <a:r>
                        <a:rPr lang="en-GB" sz="1100" b="1" i="0" u="none" strike="noStrike" dirty="0">
                          <a:solidFill>
                            <a:schemeClr val="tx1"/>
                          </a:solidFill>
                          <a:effectLst/>
                          <a:latin typeface="+mj-lt"/>
                        </a:rPr>
                        <a:t>0.83 (0.62</a:t>
                      </a:r>
                      <a:r>
                        <a:rPr lang="en-GB" sz="1100" b="1" i="0" u="none" strike="noStrike" kern="1200" dirty="0">
                          <a:solidFill>
                            <a:schemeClr val="tx1"/>
                          </a:solidFill>
                          <a:effectLst/>
                          <a:latin typeface="+mn-lt"/>
                          <a:ea typeface="+mn-ea"/>
                          <a:cs typeface="+mn-cs"/>
                        </a:rPr>
                        <a:t>–</a:t>
                      </a:r>
                      <a:r>
                        <a:rPr lang="en-GB" sz="1100" b="1" i="0" u="none" strike="noStrike" dirty="0">
                          <a:solidFill>
                            <a:schemeClr val="tx1"/>
                          </a:solidFill>
                          <a:effectLst/>
                          <a:latin typeface="+mj-lt"/>
                        </a:rPr>
                        <a:t>1.10)</a:t>
                      </a:r>
                      <a:endParaRPr lang="en-GB" sz="1100" b="1" dirty="0">
                        <a:solidFill>
                          <a:schemeClr val="tx1"/>
                        </a:solidFill>
                        <a:effectLst/>
                        <a:latin typeface="+mj-lt"/>
                      </a:endParaRPr>
                    </a:p>
                  </a:txBody>
                  <a:tcPr marL="18106" marR="18106" marT="43457" marB="43457" anchor="ctr">
                    <a:lnL w="12700" cap="flat" cmpd="sng" algn="ctr">
                      <a:solidFill>
                        <a:schemeClr val="tx2"/>
                      </a:solidFill>
                      <a:prstDash val="solid"/>
                      <a:round/>
                      <a:headEnd type="none" w="med" len="med"/>
                      <a:tailEnd type="none" w="med" len="med"/>
                    </a:lnL>
                    <a:lnR w="12700" cap="flat" cmpd="sng" algn="ctr">
                      <a:noFill/>
                      <a:prstDash val="solid"/>
                      <a:round/>
                      <a:headEnd type="none" w="med" len="med"/>
                      <a:tailEnd type="none" w="med" len="med"/>
                    </a:lnR>
                    <a:lnT w="6350" cap="flat" cmpd="sng" algn="ctr">
                      <a:solidFill>
                        <a:srgbClr val="999999"/>
                      </a:solidFill>
                      <a:prstDash val="solid"/>
                      <a:round/>
                      <a:headEnd type="none" w="med" len="med"/>
                      <a:tailEnd type="none" w="med" len="med"/>
                    </a:lnT>
                    <a:lnB w="6350" cap="flat" cmpd="sng" algn="ctr">
                      <a:solidFill>
                        <a:srgbClr val="999999"/>
                      </a:solidFill>
                      <a:prstDash val="solid"/>
                      <a:round/>
                      <a:headEnd type="none" w="med" len="med"/>
                      <a:tailEnd type="none" w="med" len="med"/>
                    </a:lnB>
                    <a:solidFill>
                      <a:srgbClr val="D7E2FD"/>
                    </a:solidFill>
                  </a:tcPr>
                </a:tc>
                <a:tc hMerge="1">
                  <a:txBody>
                    <a:bodyPr/>
                    <a:lstStyle/>
                    <a:p>
                      <a:endParaRPr lang="en-GB"/>
                    </a:p>
                  </a:txBody>
                  <a:tcPr/>
                </a:tc>
                <a:extLst>
                  <a:ext uri="{0D108BD9-81ED-4DB2-BD59-A6C34878D82A}">
                    <a16:rowId xmlns:a16="http://schemas.microsoft.com/office/drawing/2014/main" val="861576161"/>
                  </a:ext>
                </a:extLst>
              </a:tr>
            </a:tbl>
          </a:graphicData>
        </a:graphic>
      </p:graphicFrame>
      <p:sp>
        <p:nvSpPr>
          <p:cNvPr id="4" name="TextBox 3">
            <a:extLst>
              <a:ext uri="{FF2B5EF4-FFF2-40B4-BE49-F238E27FC236}">
                <a16:creationId xmlns:a16="http://schemas.microsoft.com/office/drawing/2014/main" id="{3343A5DB-AB94-9E1B-86D0-C1E8B3E56CE6}"/>
              </a:ext>
            </a:extLst>
          </p:cNvPr>
          <p:cNvSpPr txBox="1"/>
          <p:nvPr/>
        </p:nvSpPr>
        <p:spPr>
          <a:xfrm>
            <a:off x="9213399" y="6471444"/>
            <a:ext cx="271900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Salles et al. ASH 2024;Abstract 469.</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6" name="TextBox 5">
            <a:extLst>
              <a:ext uri="{FF2B5EF4-FFF2-40B4-BE49-F238E27FC236}">
                <a16:creationId xmlns:a16="http://schemas.microsoft.com/office/drawing/2014/main" id="{F3556903-3A26-132B-6493-13D6380367CC}"/>
              </a:ext>
            </a:extLst>
          </p:cNvPr>
          <p:cNvSpPr txBox="1"/>
          <p:nvPr/>
        </p:nvSpPr>
        <p:spPr>
          <a:xfrm>
            <a:off x="281044" y="645333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241098349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EF27E3-2C09-5146-3E5D-D6E138E78DA5}"/>
              </a:ext>
            </a:extLst>
          </p:cNvPr>
          <p:cNvSpPr>
            <a:spLocks noGrp="1"/>
          </p:cNvSpPr>
          <p:nvPr>
            <p:ph type="title"/>
          </p:nvPr>
        </p:nvSpPr>
        <p:spPr>
          <a:xfrm>
            <a:off x="655596" y="620688"/>
            <a:ext cx="10872346" cy="1143000"/>
          </a:xfrm>
        </p:spPr>
        <p:txBody>
          <a:bodyPr/>
          <a:lstStyle/>
          <a:p>
            <a:pPr algn="l"/>
            <a:r>
              <a:rPr lang="en-US" sz="3200" dirty="0"/>
              <a:t>Front-Line Treatment of Diffuse Large B-Cell Lymphoma (DLBCL)</a:t>
            </a:r>
          </a:p>
        </p:txBody>
      </p:sp>
      <p:sp>
        <p:nvSpPr>
          <p:cNvPr id="3" name="Content Placeholder 2">
            <a:extLst>
              <a:ext uri="{FF2B5EF4-FFF2-40B4-BE49-F238E27FC236}">
                <a16:creationId xmlns:a16="http://schemas.microsoft.com/office/drawing/2014/main" id="{E983D34B-A19C-7802-4EB3-6AE2A8F1D862}"/>
              </a:ext>
            </a:extLst>
          </p:cNvPr>
          <p:cNvSpPr>
            <a:spLocks noGrp="1"/>
          </p:cNvSpPr>
          <p:nvPr>
            <p:ph idx="1"/>
          </p:nvPr>
        </p:nvSpPr>
        <p:spPr/>
        <p:txBody>
          <a:bodyPr/>
          <a:lstStyle/>
          <a:p>
            <a:endParaRPr lang="en-US" b="0" dirty="0"/>
          </a:p>
          <a:p>
            <a:r>
              <a:rPr lang="en-US" b="0" dirty="0"/>
              <a:t>Pola-R-CHP vs R-CHOP</a:t>
            </a:r>
          </a:p>
          <a:p>
            <a:r>
              <a:rPr lang="en-US" b="0" dirty="0"/>
              <a:t>R-mini-CHOP</a:t>
            </a:r>
          </a:p>
        </p:txBody>
      </p:sp>
    </p:spTree>
    <p:extLst>
      <p:ext uri="{BB962C8B-B14F-4D97-AF65-F5344CB8AC3E}">
        <p14:creationId xmlns:p14="http://schemas.microsoft.com/office/powerpoint/2010/main" val="159410615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5F811B-39A5-4ED2-6F89-3424E24C266B}"/>
            </a:ext>
          </a:extLst>
        </p:cNvPr>
        <p:cNvGrpSpPr/>
        <p:nvPr/>
      </p:nvGrpSpPr>
      <p:grpSpPr>
        <a:xfrm>
          <a:off x="0" y="0"/>
          <a:ext cx="0" cy="0"/>
          <a:chOff x="0" y="0"/>
          <a:chExt cx="0" cy="0"/>
        </a:xfrm>
      </p:grpSpPr>
      <p:sp>
        <p:nvSpPr>
          <p:cNvPr id="5123" name="Text Placeholder 2">
            <a:extLst>
              <a:ext uri="{FF2B5EF4-FFF2-40B4-BE49-F238E27FC236}">
                <a16:creationId xmlns:a16="http://schemas.microsoft.com/office/drawing/2014/main" id="{F8309CA9-D88E-BB38-F213-7507C1514FFF}"/>
              </a:ext>
            </a:extLst>
          </p:cNvPr>
          <p:cNvSpPr txBox="1"/>
          <p:nvPr/>
        </p:nvSpPr>
        <p:spPr bwMode="auto">
          <a:xfrm>
            <a:off x="7873032" y="6552406"/>
            <a:ext cx="4102100" cy="249238"/>
          </a:xfrm>
          <a:prstGeom prst="rect">
            <a:avLst/>
          </a:prstGeom>
          <a:noFill/>
          <a:ln w="9525" cap="flat" cmpd="sng" algn="ctr">
            <a:noFill/>
            <a:prstDash val="solid"/>
            <a:miter lim="800000"/>
            <a:headEnd type="none" w="med" len="med"/>
            <a:tailEnd type="none" w="med" len="med"/>
          </a:ln>
        </p:spPr>
        <p:txBody>
          <a:bodyPr lIns="254000" tIns="0" rIns="0" bIns="63500"/>
          <a:lstStyle/>
          <a:p>
            <a:pPr marL="0" marR="0" lvl="0" indent="0" algn="l" defTabSz="914400" rtl="0" eaLnBrk="1" fontAlgn="auto" latinLnBrk="0" hangingPunct="1">
              <a:lnSpc>
                <a:spcPct val="100000"/>
              </a:lnSpc>
              <a:spcBef>
                <a:spcPct val="20000"/>
              </a:spcBef>
              <a:spcAft>
                <a:spcPts val="0"/>
              </a:spcAft>
              <a:buClrTx/>
              <a:buSzTx/>
              <a:buFontTx/>
              <a:buNone/>
              <a:tabLst/>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kumimoji="0" lang="en-US" sz="1200" b="1" i="0" u="none" strike="noStrike" kern="1200" cap="none" spc="0" normalizeH="0" baseline="0" noProof="0" dirty="0">
                <a:ln w="9525" cap="flat" cmpd="sng" algn="ctr">
                  <a:noFill/>
                  <a:prstDash val="solid"/>
                  <a:round/>
                  <a:headEnd type="none" w="med" len="med"/>
                  <a:tailEnd type="none" w="med" len="med"/>
                </a:ln>
                <a:solidFill>
                  <a:srgbClr val="212121"/>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Westin J, Sehn LH. Blood. 2022 May 5;139(18):2737-2746.</a:t>
            </a:r>
            <a:endParaRPr kumimoji="0" lang="en-US" sz="1200" b="1" i="0" u="none"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endParaRPr>
          </a:p>
        </p:txBody>
      </p:sp>
      <p:sp>
        <p:nvSpPr>
          <p:cNvPr id="3076" name="TextBox 11">
            <a:extLst>
              <a:ext uri="{FF2B5EF4-FFF2-40B4-BE49-F238E27FC236}">
                <a16:creationId xmlns:a16="http://schemas.microsoft.com/office/drawing/2014/main" id="{1CE96493-2D5A-12BC-7000-E88EC409A0DC}"/>
              </a:ext>
            </a:extLst>
          </p:cNvPr>
          <p:cNvSpPr>
            <a:spLocks noChangeArrowheads="1"/>
          </p:cNvSpPr>
          <p:nvPr/>
        </p:nvSpPr>
        <p:spPr bwMode="auto">
          <a:xfrm>
            <a:off x="1524000" y="5305425"/>
            <a:ext cx="9144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254000" tIns="0" rIns="0" bIns="63500"/>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200" b="1" i="0" u="none" strike="noStrike" kern="1200" cap="none" spc="0" normalizeH="0" baseline="0" noProof="0">
              <a:ln>
                <a:noFill/>
              </a:ln>
              <a:solidFill>
                <a:prstClr val="black"/>
              </a:solidFill>
              <a:effectLst/>
              <a:uLnTx/>
              <a:uFillTx/>
              <a:latin typeface="Helvetica" pitchFamily="2" charset="0"/>
              <a:ea typeface="ＭＳ Ｐゴシック" panose="020B0600070205080204" pitchFamily="34" charset="-128"/>
              <a:cs typeface="+mn-cs"/>
            </a:endParaRPr>
          </a:p>
        </p:txBody>
      </p:sp>
      <p:pic>
        <p:nvPicPr>
          <p:cNvPr id="3079" name="New picture">
            <a:extLst>
              <a:ext uri="{FF2B5EF4-FFF2-40B4-BE49-F238E27FC236}">
                <a16:creationId xmlns:a16="http://schemas.microsoft.com/office/drawing/2014/main" id="{AC3DFDC5-3A87-6A6B-CE75-E690531CFCD0}"/>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a:stretch>
            <a:fillRect/>
          </a:stretch>
        </p:blipFill>
        <p:spPr bwMode="auto">
          <a:xfrm>
            <a:off x="328081" y="651641"/>
            <a:ext cx="11460282" cy="57831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2" name="Oval 1">
            <a:extLst>
              <a:ext uri="{FF2B5EF4-FFF2-40B4-BE49-F238E27FC236}">
                <a16:creationId xmlns:a16="http://schemas.microsoft.com/office/drawing/2014/main" id="{E4B9992E-0714-88EB-793A-0243B7B66BC6}"/>
              </a:ext>
            </a:extLst>
          </p:cNvPr>
          <p:cNvSpPr/>
          <p:nvPr/>
        </p:nvSpPr>
        <p:spPr>
          <a:xfrm>
            <a:off x="4386435" y="2975112"/>
            <a:ext cx="3398108" cy="3123406"/>
          </a:xfrm>
          <a:prstGeom prst="ellipse">
            <a:avLst/>
          </a:prstGeom>
          <a:noFill/>
          <a:ln w="5080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w="38100">
                <a:solidFill>
                  <a:prstClr val="black"/>
                </a:solidFill>
              </a:ln>
              <a:solidFill>
                <a:prstClr val="white"/>
              </a:solidFill>
              <a:effectLst/>
              <a:uLnTx/>
              <a:uFillTx/>
              <a:latin typeface="Aptos" panose="02110004020202020204"/>
              <a:ea typeface="+mn-ea"/>
              <a:cs typeface="+mn-cs"/>
            </a:endParaRPr>
          </a:p>
        </p:txBody>
      </p:sp>
      <p:sp>
        <p:nvSpPr>
          <p:cNvPr id="3" name="TextBox 2">
            <a:extLst>
              <a:ext uri="{FF2B5EF4-FFF2-40B4-BE49-F238E27FC236}">
                <a16:creationId xmlns:a16="http://schemas.microsoft.com/office/drawing/2014/main" id="{3B0D55FE-5EAA-330C-D949-3598226C4626}"/>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833958481"/>
      </p:ext>
    </p:extLst>
  </p:cSld>
  <p:clrMapOvr>
    <a:masterClrMapping/>
  </p:clrMapOvr>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3C7F0A-80F3-8562-BDCC-DC73909CD667}"/>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59BFEB4B-2DEA-2880-9654-0458D2DA3D39}"/>
              </a:ext>
            </a:extLst>
          </p:cNvPr>
          <p:cNvSpPr txBox="1"/>
          <p:nvPr/>
        </p:nvSpPr>
        <p:spPr>
          <a:xfrm>
            <a:off x="8457224" y="1693885"/>
            <a:ext cx="3620531" cy="398570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80 R/R DLBCL patients</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Received up to 12 cycles of co-administered </a:t>
            </a:r>
            <a:r>
              <a:rPr kumimoji="0" lang="en-US" sz="23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tafasitamab</a:t>
            </a: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and lenalidomide, followed by </a:t>
            </a:r>
            <a:r>
              <a:rPr kumimoji="0" lang="en-US" sz="23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tafasitamab</a:t>
            </a: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monotherapy until progression</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ORR 57.5%, CR rate 41.3% (n=33).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Median PFS 11.6 months.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3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Median OS 33.5 months.</a:t>
            </a:r>
            <a:endParaRPr kumimoji="0" lang="en-US" sz="23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3" name="TextBox 2">
            <a:extLst>
              <a:ext uri="{FF2B5EF4-FFF2-40B4-BE49-F238E27FC236}">
                <a16:creationId xmlns:a16="http://schemas.microsoft.com/office/drawing/2014/main" id="{589EEF97-5BCE-4A53-80F7-9783E1D18DCF}"/>
              </a:ext>
            </a:extLst>
          </p:cNvPr>
          <p:cNvSpPr txBox="1"/>
          <p:nvPr/>
        </p:nvSpPr>
        <p:spPr>
          <a:xfrm>
            <a:off x="210065" y="77715"/>
            <a:ext cx="11504141"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Tafasitamab</a:t>
            </a:r>
            <a:r>
              <a:rPr kumimoji="0" lang="en-US" sz="3600" b="1" i="0" u="sng"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 for relapsed or refractory diffuse large B-cell lymphoma: final 5-year efficacy</a:t>
            </a:r>
          </a:p>
        </p:txBody>
      </p:sp>
      <p:pic>
        <p:nvPicPr>
          <p:cNvPr id="2050" name="Picture 2">
            <a:extLst>
              <a:ext uri="{FF2B5EF4-FFF2-40B4-BE49-F238E27FC236}">
                <a16:creationId xmlns:a16="http://schemas.microsoft.com/office/drawing/2014/main" id="{29611DE4-21E3-DA3E-D41B-2F7C441DB6D8}"/>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l="1586" t="17216" b="66573"/>
          <a:stretch/>
        </p:blipFill>
        <p:spPr bwMode="auto">
          <a:xfrm>
            <a:off x="114245" y="1749620"/>
            <a:ext cx="8342980" cy="3874236"/>
          </a:xfrm>
          <a:prstGeom prst="rect">
            <a:avLst/>
          </a:prstGeom>
          <a:noFill/>
          <a:extLst>
            <a:ext uri="{909E8E84-426E-40DD-AFC4-6F175D3DCCD1}">
              <a14:hiddenFill xmlns:a14="http://schemas.microsoft.com/office/drawing/2010/main">
                <a:solidFill>
                  <a:srgbClr val="FFFFFF"/>
                </a:solidFill>
              </a14:hiddenFill>
            </a:ext>
          </a:extLst>
        </p:spPr>
      </p:pic>
      <p:sp>
        <p:nvSpPr>
          <p:cNvPr id="5" name="TextBox 4">
            <a:extLst>
              <a:ext uri="{FF2B5EF4-FFF2-40B4-BE49-F238E27FC236}">
                <a16:creationId xmlns:a16="http://schemas.microsoft.com/office/drawing/2014/main" id="{CC053A7D-E031-EFAC-B904-D6FB7B2BD849}"/>
              </a:ext>
            </a:extLst>
          </p:cNvPr>
          <p:cNvSpPr txBox="1"/>
          <p:nvPr/>
        </p:nvSpPr>
        <p:spPr>
          <a:xfrm>
            <a:off x="6825049" y="6366268"/>
            <a:ext cx="5012724" cy="36712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ptos" panose="02110004020202020204"/>
              <a:ea typeface="MS PGothic" charset="0"/>
              <a:cs typeface="+mn-cs"/>
            </a:endParaRPr>
          </a:p>
        </p:txBody>
      </p:sp>
      <p:sp>
        <p:nvSpPr>
          <p:cNvPr id="7" name="TextBox 6">
            <a:extLst>
              <a:ext uri="{FF2B5EF4-FFF2-40B4-BE49-F238E27FC236}">
                <a16:creationId xmlns:a16="http://schemas.microsoft.com/office/drawing/2014/main" id="{DCCB669B-CFF5-591A-EE74-A1286C48B4A8}"/>
              </a:ext>
            </a:extLst>
          </p:cNvPr>
          <p:cNvSpPr txBox="1"/>
          <p:nvPr/>
        </p:nvSpPr>
        <p:spPr>
          <a:xfrm>
            <a:off x="8210090" y="6489577"/>
            <a:ext cx="3867665"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Duell et al. </a:t>
            </a:r>
            <a:r>
              <a:rPr kumimoji="0" lang="en-US" sz="1200" b="1" i="0" u="none" strike="noStrike" kern="1200" cap="none" spc="0" normalizeH="0" baseline="0" noProof="0" dirty="0" err="1">
                <a:ln>
                  <a:noFill/>
                </a:ln>
                <a:solidFill>
                  <a:srgbClr val="212121"/>
                </a:solidFill>
                <a:effectLst/>
                <a:uLnTx/>
                <a:uFillTx/>
                <a:latin typeface="Calibri" panose="020F0502020204030204" pitchFamily="34" charset="0"/>
                <a:ea typeface="MS PGothic" charset="0"/>
                <a:cs typeface="Calibri" panose="020F0502020204030204" pitchFamily="34" charset="0"/>
              </a:rPr>
              <a:t>Haematologica</a:t>
            </a: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2024 Feb 1;109(2):553-566.</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4" name="TextBox 3">
            <a:extLst>
              <a:ext uri="{FF2B5EF4-FFF2-40B4-BE49-F238E27FC236}">
                <a16:creationId xmlns:a16="http://schemas.microsoft.com/office/drawing/2014/main" id="{FAC260C1-F632-8FED-8387-07179E0C45B6}"/>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044726269"/>
      </p:ext>
    </p:extLst>
  </p:cSld>
  <p:clrMapOvr>
    <a:masterClrMapping/>
  </p:clrMapOvr>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D89620-EFE7-F848-6EF8-92DF2FD44BEF}"/>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242E2D7-2302-7D87-874C-30F41FDF47EC}"/>
              </a:ext>
            </a:extLst>
          </p:cNvPr>
          <p:cNvSpPr>
            <a:spLocks noGrp="1"/>
          </p:cNvSpPr>
          <p:nvPr>
            <p:ph type="title"/>
          </p:nvPr>
        </p:nvSpPr>
        <p:spPr>
          <a:xfrm>
            <a:off x="5639" y="-9012"/>
            <a:ext cx="12180722" cy="1340768"/>
          </a:xfrm>
        </p:spPr>
        <p:txBody>
          <a:bodyPr>
            <a:normAutofit/>
          </a:bodyPr>
          <a:lstStyle/>
          <a:p>
            <a:pPr algn="ctr"/>
            <a:r>
              <a:rPr lang="en-US" sz="3600" b="1" i="0" u="sng" strike="noStrike" dirty="0" err="1">
                <a:solidFill>
                  <a:srgbClr val="000000"/>
                </a:solidFill>
                <a:effectLst/>
                <a:latin typeface="Calibri" panose="020F0502020204030204" pitchFamily="34" charset="0"/>
                <a:cs typeface="Calibri" panose="020F0502020204030204" pitchFamily="34" charset="0"/>
              </a:rPr>
              <a:t>Loncastuximab</a:t>
            </a:r>
            <a:r>
              <a:rPr lang="en-US" sz="3600" b="1" i="0" u="sng" strike="noStrike" dirty="0">
                <a:solidFill>
                  <a:srgbClr val="000000"/>
                </a:solidFill>
                <a:effectLst/>
                <a:latin typeface="Calibri" panose="020F0502020204030204" pitchFamily="34" charset="0"/>
                <a:cs typeface="Calibri" panose="020F0502020204030204" pitchFamily="34" charset="0"/>
              </a:rPr>
              <a:t> </a:t>
            </a:r>
            <a:r>
              <a:rPr lang="en-US" sz="3600" b="1" i="0" u="sng" strike="noStrike" dirty="0" err="1">
                <a:solidFill>
                  <a:srgbClr val="000000"/>
                </a:solidFill>
                <a:effectLst/>
                <a:latin typeface="Calibri" panose="020F0502020204030204" pitchFamily="34" charset="0"/>
                <a:cs typeface="Calibri" panose="020F0502020204030204" pitchFamily="34" charset="0"/>
              </a:rPr>
              <a:t>tesirine</a:t>
            </a:r>
            <a:r>
              <a:rPr lang="en-US" sz="3600" b="1" i="0" u="sng" strike="noStrike" dirty="0">
                <a:solidFill>
                  <a:srgbClr val="000000"/>
                </a:solidFill>
                <a:effectLst/>
                <a:latin typeface="Calibri" panose="020F0502020204030204" pitchFamily="34" charset="0"/>
                <a:cs typeface="Calibri" panose="020F0502020204030204" pitchFamily="34" charset="0"/>
              </a:rPr>
              <a:t> </a:t>
            </a:r>
            <a:r>
              <a:rPr lang="en-US" sz="3600" b="1" u="sng" kern="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in relapsed/refractory diffuse large B-cell lymphoma: long-term efficacy</a:t>
            </a:r>
            <a:r>
              <a:rPr lang="en-US" sz="3600" b="1" u="sng" dirty="0">
                <a:effectLst/>
                <a:latin typeface="Calibri" panose="020F0502020204030204" pitchFamily="34" charset="0"/>
                <a:cs typeface="Calibri" panose="020F0502020204030204" pitchFamily="34" charset="0"/>
              </a:rPr>
              <a:t> </a:t>
            </a:r>
            <a:endParaRPr lang="en-GB" sz="3600" b="1" u="sng" dirty="0">
              <a:solidFill>
                <a:schemeClr val="tx1"/>
              </a:solidFill>
              <a:latin typeface="Calibri" panose="020F0502020204030204" pitchFamily="34" charset="0"/>
              <a:cs typeface="Calibri" panose="020F0502020204030204" pitchFamily="34" charset="0"/>
            </a:endParaRPr>
          </a:p>
        </p:txBody>
      </p:sp>
      <p:sp>
        <p:nvSpPr>
          <p:cNvPr id="5" name="Slide Number Placeholder 4">
            <a:extLst>
              <a:ext uri="{FF2B5EF4-FFF2-40B4-BE49-F238E27FC236}">
                <a16:creationId xmlns:a16="http://schemas.microsoft.com/office/drawing/2014/main" id="{E6CF47A4-1B07-4D6B-8892-5B7A5D40CA58}"/>
              </a:ext>
            </a:extLst>
          </p:cNvPr>
          <p:cNvSpPr>
            <a:spLocks noGrp="1"/>
          </p:cNvSpPr>
          <p:nvPr>
            <p:ph type="sldNum" sz="quarter" idx="12"/>
          </p:nvPr>
        </p:nvSpPr>
        <p:spPr>
          <a:xfrm>
            <a:off x="11475819" y="8467311"/>
            <a:ext cx="3654216" cy="486383"/>
          </a:xfrm>
          <a:prstGeom prst="rect">
            <a:avLst/>
          </a:prstGeom>
        </p:spPr>
        <p:txBody>
          <a:bodyPr vert="horz" lIns="121791" tIns="60901" rIns="121791" bIns="60901" rtlCol="0" anchor="ctr"/>
          <a:lstStyle>
            <a:defPPr>
              <a:defRPr lang="en-US"/>
            </a:defPPr>
            <a:lvl1pPr marL="0" algn="l" defTabSz="1218072" rtl="0" eaLnBrk="1" latinLnBrk="0" hangingPunct="1">
              <a:defRPr sz="2398" kern="1200">
                <a:solidFill>
                  <a:schemeClr val="tx1"/>
                </a:solidFill>
                <a:latin typeface="+mn-lt"/>
                <a:ea typeface="+mn-ea"/>
                <a:cs typeface="+mn-cs"/>
              </a:defRPr>
            </a:lvl1pPr>
            <a:lvl2pPr marL="609036" algn="l" defTabSz="1218072" rtl="0" eaLnBrk="1" latinLnBrk="0" hangingPunct="1">
              <a:defRPr sz="2398" kern="1200">
                <a:solidFill>
                  <a:schemeClr val="tx1"/>
                </a:solidFill>
                <a:latin typeface="+mn-lt"/>
                <a:ea typeface="+mn-ea"/>
                <a:cs typeface="+mn-cs"/>
              </a:defRPr>
            </a:lvl2pPr>
            <a:lvl3pPr marL="1218072" algn="l" defTabSz="1218072" rtl="0" eaLnBrk="1" latinLnBrk="0" hangingPunct="1">
              <a:defRPr sz="2398" kern="1200">
                <a:solidFill>
                  <a:schemeClr val="tx1"/>
                </a:solidFill>
                <a:latin typeface="+mn-lt"/>
                <a:ea typeface="+mn-ea"/>
                <a:cs typeface="+mn-cs"/>
              </a:defRPr>
            </a:lvl3pPr>
            <a:lvl4pPr marL="1827108" algn="l" defTabSz="1218072" rtl="0" eaLnBrk="1" latinLnBrk="0" hangingPunct="1">
              <a:defRPr sz="2398" kern="1200">
                <a:solidFill>
                  <a:schemeClr val="tx1"/>
                </a:solidFill>
                <a:latin typeface="+mn-lt"/>
                <a:ea typeface="+mn-ea"/>
                <a:cs typeface="+mn-cs"/>
              </a:defRPr>
            </a:lvl4pPr>
            <a:lvl5pPr marL="2436144" algn="l" defTabSz="1218072" rtl="0" eaLnBrk="1" latinLnBrk="0" hangingPunct="1">
              <a:defRPr sz="2398" kern="1200">
                <a:solidFill>
                  <a:schemeClr val="tx1"/>
                </a:solidFill>
                <a:latin typeface="+mn-lt"/>
                <a:ea typeface="+mn-ea"/>
                <a:cs typeface="+mn-cs"/>
              </a:defRPr>
            </a:lvl5pPr>
            <a:lvl6pPr marL="3045181" algn="l" defTabSz="1218072" rtl="0" eaLnBrk="1" latinLnBrk="0" hangingPunct="1">
              <a:defRPr sz="2398" kern="1200">
                <a:solidFill>
                  <a:schemeClr val="tx1"/>
                </a:solidFill>
                <a:latin typeface="+mn-lt"/>
                <a:ea typeface="+mn-ea"/>
                <a:cs typeface="+mn-cs"/>
              </a:defRPr>
            </a:lvl6pPr>
            <a:lvl7pPr marL="3654217" algn="l" defTabSz="1218072" rtl="0" eaLnBrk="1" latinLnBrk="0" hangingPunct="1">
              <a:defRPr sz="2398" kern="1200">
                <a:solidFill>
                  <a:schemeClr val="tx1"/>
                </a:solidFill>
                <a:latin typeface="+mn-lt"/>
                <a:ea typeface="+mn-ea"/>
                <a:cs typeface="+mn-cs"/>
              </a:defRPr>
            </a:lvl7pPr>
            <a:lvl8pPr marL="4263253" algn="l" defTabSz="1218072" rtl="0" eaLnBrk="1" latinLnBrk="0" hangingPunct="1">
              <a:defRPr sz="2398" kern="1200">
                <a:solidFill>
                  <a:schemeClr val="tx1"/>
                </a:solidFill>
                <a:latin typeface="+mn-lt"/>
                <a:ea typeface="+mn-ea"/>
                <a:cs typeface="+mn-cs"/>
              </a:defRPr>
            </a:lvl8pPr>
            <a:lvl9pPr marL="4872289" algn="l" defTabSz="1218072" rtl="0" eaLnBrk="1" latinLnBrk="0" hangingPunct="1">
              <a:defRPr sz="2398" kern="1200">
                <a:solidFill>
                  <a:schemeClr val="tx1"/>
                </a:solidFill>
                <a:latin typeface="+mn-lt"/>
                <a:ea typeface="+mn-ea"/>
                <a:cs typeface="+mn-cs"/>
              </a:defRPr>
            </a:lvl9pPr>
          </a:lstStyle>
          <a:p>
            <a:pPr marL="0" marR="0" lvl="0" indent="0" algn="r" defTabSz="609021" rtl="0" eaLnBrk="1" fontAlgn="auto" latinLnBrk="0" hangingPunct="1">
              <a:lnSpc>
                <a:spcPct val="100000"/>
              </a:lnSpc>
              <a:spcBef>
                <a:spcPts val="0"/>
              </a:spcBef>
              <a:spcAft>
                <a:spcPts val="0"/>
              </a:spcAft>
              <a:buClrTx/>
              <a:buSzTx/>
              <a:buFontTx/>
              <a:buNone/>
              <a:tabLst/>
              <a:defRPr/>
            </a:pPr>
            <a:fld id="{4DDC5C52-5206-2944-94A9-4E65DB9D6CFA}" type="slidenum">
              <a:rPr kumimoji="0" lang="en-US" sz="2398"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609021" rtl="0" eaLnBrk="1" fontAlgn="auto" latinLnBrk="0" hangingPunct="1">
                <a:lnSpc>
                  <a:spcPct val="100000"/>
                </a:lnSpc>
                <a:spcBef>
                  <a:spcPts val="0"/>
                </a:spcBef>
                <a:spcAft>
                  <a:spcPts val="0"/>
                </a:spcAft>
                <a:buClrTx/>
                <a:buSzTx/>
                <a:buFontTx/>
                <a:buNone/>
                <a:tabLst/>
                <a:defRPr/>
              </a:pPr>
              <a:t>28</a:t>
            </a:fld>
            <a:endParaRPr kumimoji="0" lang="en-US" sz="1599" b="0" i="0" u="none" strike="noStrike" kern="1200" cap="none" spc="0" normalizeH="0" baseline="0" noProof="0" dirty="0">
              <a:ln>
                <a:noFill/>
              </a:ln>
              <a:solidFill>
                <a:srgbClr val="898989"/>
              </a:solidFill>
              <a:effectLst/>
              <a:uLnTx/>
              <a:uFillTx/>
              <a:latin typeface="Calibri" charset="0"/>
              <a:ea typeface="Geneva" charset="0"/>
              <a:cs typeface="+mn-cs"/>
            </a:endParaRPr>
          </a:p>
        </p:txBody>
      </p:sp>
      <p:sp>
        <p:nvSpPr>
          <p:cNvPr id="7" name="Text Placeholder 6">
            <a:extLst>
              <a:ext uri="{FF2B5EF4-FFF2-40B4-BE49-F238E27FC236}">
                <a16:creationId xmlns:a16="http://schemas.microsoft.com/office/drawing/2014/main" id="{014D94A9-B82A-6CCD-D539-A24705FDA690}"/>
              </a:ext>
            </a:extLst>
          </p:cNvPr>
          <p:cNvSpPr>
            <a:spLocks noGrp="1"/>
          </p:cNvSpPr>
          <p:nvPr>
            <p:ph type="body" sz="quarter" idx="4294967295"/>
          </p:nvPr>
        </p:nvSpPr>
        <p:spPr>
          <a:xfrm>
            <a:off x="7834183" y="6573794"/>
            <a:ext cx="4215459" cy="252485"/>
          </a:xfrm>
        </p:spPr>
        <p:txBody>
          <a:bodyPr anchor="b">
            <a:normAutofit lnSpcReduction="10000"/>
          </a:bodyPr>
          <a:lstStyle/>
          <a:p>
            <a:pPr marL="0" indent="0" algn="r">
              <a:spcBef>
                <a:spcPts val="0"/>
              </a:spcBef>
              <a:buNone/>
            </a:pPr>
            <a:r>
              <a:rPr lang="en-GB" sz="1200" b="1" dirty="0">
                <a:latin typeface="Calibri" panose="020F0502020204030204" pitchFamily="34" charset="0"/>
                <a:cs typeface="Calibri" panose="020F0502020204030204" pitchFamily="34" charset="0"/>
              </a:rPr>
              <a:t>Caimi PF, et al. </a:t>
            </a:r>
            <a:r>
              <a:rPr lang="en-US" sz="1200" b="1" i="0" u="none" strike="noStrike" dirty="0" err="1">
                <a:solidFill>
                  <a:srgbClr val="212121"/>
                </a:solidFill>
                <a:effectLst/>
                <a:latin typeface="Calibri" panose="020F0502020204030204" pitchFamily="34" charset="0"/>
                <a:cs typeface="Calibri" panose="020F0502020204030204" pitchFamily="34" charset="0"/>
              </a:rPr>
              <a:t>Haematologica</a:t>
            </a:r>
            <a:r>
              <a:rPr lang="en-US" sz="1200" b="1" i="0" u="none" strike="noStrike" dirty="0">
                <a:solidFill>
                  <a:srgbClr val="212121"/>
                </a:solidFill>
                <a:effectLst/>
                <a:latin typeface="Calibri" panose="020F0502020204030204" pitchFamily="34" charset="0"/>
                <a:cs typeface="Calibri" panose="020F0502020204030204" pitchFamily="34" charset="0"/>
              </a:rPr>
              <a:t>. 2024 Apr 1;109(4):1184-1193</a:t>
            </a:r>
            <a:r>
              <a:rPr lang="en-GB" sz="1200" b="1" dirty="0">
                <a:latin typeface="Calibri" panose="020F0502020204030204" pitchFamily="34" charset="0"/>
                <a:cs typeface="Calibri" panose="020F0502020204030204" pitchFamily="34" charset="0"/>
              </a:rPr>
              <a:t>.</a:t>
            </a:r>
          </a:p>
        </p:txBody>
      </p:sp>
      <p:sp>
        <p:nvSpPr>
          <p:cNvPr id="3" name="TextBox 2">
            <a:extLst>
              <a:ext uri="{FF2B5EF4-FFF2-40B4-BE49-F238E27FC236}">
                <a16:creationId xmlns:a16="http://schemas.microsoft.com/office/drawing/2014/main" id="{1845004E-6C4D-5546-2AFA-442BEC71ABFF}"/>
              </a:ext>
            </a:extLst>
          </p:cNvPr>
          <p:cNvSpPr txBox="1"/>
          <p:nvPr/>
        </p:nvSpPr>
        <p:spPr>
          <a:xfrm>
            <a:off x="8575590" y="1615963"/>
            <a:ext cx="3474052" cy="4154984"/>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145 patients enrolled.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ORR 48.3%.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Thirty-six (24.8%) achieved CR, of which 16 (44%) and 11 (31%) were event-free for ≥1 year and ≥2 years, respectively.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Median OS 9.5 months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Median PFS 4.9 months.</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pic>
        <p:nvPicPr>
          <p:cNvPr id="3074" name="Picture 2">
            <a:extLst>
              <a:ext uri="{FF2B5EF4-FFF2-40B4-BE49-F238E27FC236}">
                <a16:creationId xmlns:a16="http://schemas.microsoft.com/office/drawing/2014/main" id="{FC6A5D6B-DF6F-57D6-4CB7-375ADEE13918}"/>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b="66487"/>
          <a:stretch/>
        </p:blipFill>
        <p:spPr bwMode="auto">
          <a:xfrm>
            <a:off x="0" y="1829256"/>
            <a:ext cx="8489091" cy="3569010"/>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101DB4BB-3AF2-13A2-72EE-CAB2A32E3181}"/>
              </a:ext>
            </a:extLst>
          </p:cNvPr>
          <p:cNvSpPr/>
          <p:nvPr/>
        </p:nvSpPr>
        <p:spPr>
          <a:xfrm>
            <a:off x="0" y="1696598"/>
            <a:ext cx="473725" cy="43800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80BC8900-7DE9-5BFD-A132-EE8E0FB84A5F}"/>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26875894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5A948AB-B586-74A8-A7EA-E0B6B11E85ED}"/>
            </a:ext>
          </a:extLst>
        </p:cNvPr>
        <p:cNvGrpSpPr/>
        <p:nvPr/>
      </p:nvGrpSpPr>
      <p:grpSpPr>
        <a:xfrm>
          <a:off x="0" y="0"/>
          <a:ext cx="0" cy="0"/>
          <a:chOff x="0" y="0"/>
          <a:chExt cx="0" cy="0"/>
        </a:xfrm>
      </p:grpSpPr>
      <p:sp>
        <p:nvSpPr>
          <p:cNvPr id="39" name="TextShape 2">
            <a:extLst>
              <a:ext uri="{FF2B5EF4-FFF2-40B4-BE49-F238E27FC236}">
                <a16:creationId xmlns:a16="http://schemas.microsoft.com/office/drawing/2014/main" id="{89F4C6C7-41C6-6EC5-41E3-2F82C479A7CA}"/>
              </a:ext>
            </a:extLst>
          </p:cNvPr>
          <p:cNvSpPr txBox="1"/>
          <p:nvPr/>
        </p:nvSpPr>
        <p:spPr>
          <a:xfrm>
            <a:off x="8336478" y="6500857"/>
            <a:ext cx="3661777" cy="331308"/>
          </a:xfrm>
          <a:prstGeom prst="rect">
            <a:avLst/>
          </a:prstGeom>
          <a:noFill/>
          <a:ln>
            <a:noFill/>
          </a:ln>
        </p:spPr>
        <p:txBody>
          <a:bodyPr lIns="90000" tIns="45000" rIns="90000" bIns="45000"/>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1"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Bartlett et al.  </a:t>
            </a: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J Clin Oncol. 2025 Jan 7:JCO2402242. </a:t>
            </a:r>
            <a:endParaRPr kumimoji="0" lang="en-US" sz="1200" b="1" i="0" u="none" strike="noStrike" kern="1200" cap="none" spc="-1"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p:txBody>
      </p:sp>
      <p:pic>
        <p:nvPicPr>
          <p:cNvPr id="5" name="Picture 4" descr="A graph of a number of patients&#10;&#10;AI-generated content may be incorrect.">
            <a:extLst>
              <a:ext uri="{FF2B5EF4-FFF2-40B4-BE49-F238E27FC236}">
                <a16:creationId xmlns:a16="http://schemas.microsoft.com/office/drawing/2014/main" id="{0F1F4E95-0B6F-920C-A801-84B32D1E4038}"/>
              </a:ext>
            </a:extLst>
          </p:cNvPr>
          <p:cNvPicPr>
            <a:picLocks noChangeAspect="1"/>
          </p:cNvPicPr>
          <p:nvPr/>
        </p:nvPicPr>
        <p:blipFill>
          <a:blip r:embed="rId2"/>
          <a:stretch>
            <a:fillRect/>
          </a:stretch>
        </p:blipFill>
        <p:spPr>
          <a:xfrm>
            <a:off x="138250" y="1467811"/>
            <a:ext cx="5920300" cy="3438390"/>
          </a:xfrm>
          <a:prstGeom prst="rect">
            <a:avLst/>
          </a:prstGeom>
        </p:spPr>
      </p:pic>
      <p:pic>
        <p:nvPicPr>
          <p:cNvPr id="7" name="Picture 6" descr="A graph of a number of patients with a number of numbers&#10;&#10;AI-generated content may be incorrect.">
            <a:extLst>
              <a:ext uri="{FF2B5EF4-FFF2-40B4-BE49-F238E27FC236}">
                <a16:creationId xmlns:a16="http://schemas.microsoft.com/office/drawing/2014/main" id="{30F4126B-F022-4C34-0CBE-0DBEB8556237}"/>
              </a:ext>
            </a:extLst>
          </p:cNvPr>
          <p:cNvPicPr>
            <a:picLocks noChangeAspect="1"/>
          </p:cNvPicPr>
          <p:nvPr/>
        </p:nvPicPr>
        <p:blipFill>
          <a:blip r:embed="rId3"/>
          <a:stretch>
            <a:fillRect/>
          </a:stretch>
        </p:blipFill>
        <p:spPr>
          <a:xfrm>
            <a:off x="5993410" y="1454227"/>
            <a:ext cx="5986895" cy="3519395"/>
          </a:xfrm>
          <a:prstGeom prst="rect">
            <a:avLst/>
          </a:prstGeom>
        </p:spPr>
      </p:pic>
      <p:sp>
        <p:nvSpPr>
          <p:cNvPr id="8" name="TextBox 7">
            <a:extLst>
              <a:ext uri="{FF2B5EF4-FFF2-40B4-BE49-F238E27FC236}">
                <a16:creationId xmlns:a16="http://schemas.microsoft.com/office/drawing/2014/main" id="{4F775CB3-31AA-09EE-769B-38664D901FBC}"/>
              </a:ext>
            </a:extLst>
          </p:cNvPr>
          <p:cNvSpPr txBox="1"/>
          <p:nvPr/>
        </p:nvSpPr>
        <p:spPr>
          <a:xfrm>
            <a:off x="642551" y="61780"/>
            <a:ext cx="1052795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Brentuximab </a:t>
            </a:r>
            <a:r>
              <a:rPr kumimoji="0" lang="en-US" sz="3600" b="1" i="0" u="sng" strike="noStrike" kern="1200" cap="none" spc="0" normalizeH="0" baseline="0" noProof="0" dirty="0" err="1">
                <a:ln>
                  <a:noFill/>
                </a:ln>
                <a:solidFill>
                  <a:srgbClr val="212121"/>
                </a:solidFill>
                <a:effectLst/>
                <a:uLnTx/>
                <a:uFillTx/>
                <a:latin typeface="Calibri" panose="020F0502020204030204" pitchFamily="34" charset="0"/>
                <a:ea typeface="MS PGothic" charset="0"/>
                <a:cs typeface="Calibri" panose="020F0502020204030204" pitchFamily="34" charset="0"/>
              </a:rPr>
              <a:t>Vedotin</a:t>
            </a:r>
            <a:r>
              <a:rPr kumimoji="0" lang="en-US" sz="3600" b="1" i="0" u="sng"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in Combination with R</a:t>
            </a:r>
            <a:r>
              <a:rPr kumimoji="0" lang="en-US" sz="3600" b="1" i="0" u="sng" strike="noStrike" kern="1200" cap="none" spc="0" normalizeH="0" baseline="3000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2</a:t>
            </a:r>
            <a:r>
              <a:rPr kumimoji="0" lang="en-US" sz="3600" b="1" i="0" u="sng"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for Relapsed Diffuse Large B-Cell Lymphoma (ECHELON-3)</a:t>
            </a:r>
          </a:p>
        </p:txBody>
      </p:sp>
      <p:sp>
        <p:nvSpPr>
          <p:cNvPr id="3" name="TextBox 2">
            <a:extLst>
              <a:ext uri="{FF2B5EF4-FFF2-40B4-BE49-F238E27FC236}">
                <a16:creationId xmlns:a16="http://schemas.microsoft.com/office/drawing/2014/main" id="{5E0E0EEC-DD18-6F99-07A3-DD219EE08C38}"/>
              </a:ext>
            </a:extLst>
          </p:cNvPr>
          <p:cNvSpPr txBox="1"/>
          <p:nvPr/>
        </p:nvSpPr>
        <p:spPr>
          <a:xfrm>
            <a:off x="259875" y="4973622"/>
            <a:ext cx="11467070" cy="163121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230 patients - BV + Len + R (n = 112) or placebo + Len + R (n = 118).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Median OS was 13.8 months with BV + Len + R versus 8.5 months with placebo + Len + R (</a:t>
            </a:r>
            <a:r>
              <a:rPr kumimoji="0" lang="en-US" sz="2000" b="0" i="1"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P</a:t>
            </a: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 .009).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Median PFS was 4.2 months with BV + Len + R versus 2.6 months with placebo + Len + R (</a:t>
            </a:r>
            <a:r>
              <a:rPr kumimoji="0" lang="en-US" sz="2000" b="0" i="1"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P</a:t>
            </a: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&lt; .001).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ORR was 64% with BV + Len + R and 42% with placebo + Len + R</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CR rates were 40% and 19%, respectively. </a:t>
            </a:r>
            <a:endPar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2" name="Rectangle 1">
            <a:extLst>
              <a:ext uri="{FF2B5EF4-FFF2-40B4-BE49-F238E27FC236}">
                <a16:creationId xmlns:a16="http://schemas.microsoft.com/office/drawing/2014/main" id="{D2D502CE-A758-446C-9120-71AE4DCDDF37}"/>
              </a:ext>
            </a:extLst>
          </p:cNvPr>
          <p:cNvSpPr/>
          <p:nvPr/>
        </p:nvSpPr>
        <p:spPr>
          <a:xfrm>
            <a:off x="0" y="1454227"/>
            <a:ext cx="473725" cy="43800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Rectangle 3">
            <a:extLst>
              <a:ext uri="{FF2B5EF4-FFF2-40B4-BE49-F238E27FC236}">
                <a16:creationId xmlns:a16="http://schemas.microsoft.com/office/drawing/2014/main" id="{E2B87B72-BD9F-B948-16EC-1BBCED7C562C}"/>
              </a:ext>
            </a:extLst>
          </p:cNvPr>
          <p:cNvSpPr/>
          <p:nvPr/>
        </p:nvSpPr>
        <p:spPr>
          <a:xfrm>
            <a:off x="6037243" y="1454227"/>
            <a:ext cx="473725" cy="43800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CE6BFF48-A861-89E9-6E4B-6CF0044DA138}"/>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2713866948"/>
      </p:ext>
    </p:extLst>
  </p:cSld>
  <p:clrMapOvr>
    <a:masterClrMapping/>
  </p:clrMapOvr>
  <p:timing>
    <p:tnLst>
      <p:par>
        <p:cTn id="1" dur="indefinite" restart="never" nodeType="tmRoot">
          <p:childTnLst>
            <p:seq>
              <p:cTn id="2" dur="indefinite"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D31A6C8-C92E-A241-858C-742836094465}"/>
              </a:ext>
            </a:extLst>
          </p:cNvPr>
          <p:cNvSpPr>
            <a:spLocks noGrp="1"/>
          </p:cNvSpPr>
          <p:nvPr>
            <p:ph type="title"/>
          </p:nvPr>
        </p:nvSpPr>
        <p:spPr/>
        <p:txBody>
          <a:bodyPr/>
          <a:lstStyle/>
          <a:p>
            <a:r>
              <a:rPr lang="en-US" dirty="0"/>
              <a:t>Commercial Support</a:t>
            </a:r>
          </a:p>
        </p:txBody>
      </p:sp>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912287" y="1416053"/>
            <a:ext cx="10224274" cy="4677243"/>
          </a:xfrm>
        </p:spPr>
        <p:txBody>
          <a:bodyPr/>
          <a:lstStyle/>
          <a:p>
            <a:pPr marL="98425" indent="0">
              <a:buNone/>
            </a:pPr>
            <a:r>
              <a:rPr lang="en-US" sz="2500" b="0" dirty="0"/>
              <a:t>This activity is supported by educational grants from ADC Therapeutics, AstraZeneca Pharmaceuticals LP, Genentech, a member of the Roche Group, and Novartis.</a:t>
            </a:r>
          </a:p>
        </p:txBody>
      </p:sp>
      <p:sp>
        <p:nvSpPr>
          <p:cNvPr id="6" name="Title 1">
            <a:extLst>
              <a:ext uri="{FF2B5EF4-FFF2-40B4-BE49-F238E27FC236}">
                <a16:creationId xmlns:a16="http://schemas.microsoft.com/office/drawing/2014/main" id="{B4BB09F8-DB05-0C41-BA44-6971131BFCC3}"/>
              </a:ext>
            </a:extLst>
          </p:cNvPr>
          <p:cNvSpPr txBox="1">
            <a:spLocks/>
          </p:cNvSpPr>
          <p:nvPr/>
        </p:nvSpPr>
        <p:spPr bwMode="auto">
          <a:xfrm>
            <a:off x="912286" y="3589289"/>
            <a:ext cx="10358967" cy="1143000"/>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ctr" defTabSz="412750" rtl="0" eaLnBrk="0" fontAlgn="base" hangingPunct="0">
              <a:lnSpc>
                <a:spcPct val="88000"/>
              </a:lnSpc>
              <a:spcBef>
                <a:spcPct val="0"/>
              </a:spcBef>
              <a:spcAft>
                <a:spcPct val="0"/>
              </a:spcAft>
              <a:buClr>
                <a:srgbClr val="000000"/>
              </a:buClr>
              <a:buSzPct val="45000"/>
              <a:buFont typeface="Wingdings" pitchFamily="-72" charset="2"/>
              <a:defRPr sz="3000" b="1">
                <a:solidFill>
                  <a:srgbClr val="3333FF"/>
                </a:solidFill>
                <a:latin typeface="Calibri"/>
                <a:ea typeface="MS PGothic" pitchFamily="34" charset="-128"/>
                <a:cs typeface="Calibri"/>
              </a:defRPr>
            </a:lvl1pPr>
            <a:lvl2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2pPr>
            <a:lvl3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3pPr>
            <a:lvl4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4pPr>
            <a:lvl5pPr algn="ctr" defTabSz="412750" rtl="0" eaLnBrk="0" fontAlgn="base" hangingPunct="0">
              <a:lnSpc>
                <a:spcPct val="88000"/>
              </a:lnSpc>
              <a:spcBef>
                <a:spcPct val="0"/>
              </a:spcBef>
              <a:spcAft>
                <a:spcPct val="0"/>
              </a:spcAft>
              <a:buClr>
                <a:srgbClr val="000000"/>
              </a:buClr>
              <a:buSzPct val="45000"/>
              <a:buFont typeface="Wingdings" pitchFamily="-72" charset="2"/>
              <a:defRPr sz="3600" b="1">
                <a:solidFill>
                  <a:srgbClr val="3333FF"/>
                </a:solidFill>
                <a:latin typeface="Calibri" charset="0"/>
                <a:ea typeface="MS PGothic" pitchFamily="34" charset="-128"/>
                <a:cs typeface="MS PGothic" charset="0"/>
              </a:defRPr>
            </a:lvl5pPr>
            <a:lvl6pPr marL="153622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6pPr>
            <a:lvl7pPr marL="1993281"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7pPr>
            <a:lvl8pPr marL="245033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8pPr>
            <a:lvl9pPr marL="2907397" indent="-215834" algn="ctr" defTabSz="457058" rtl="0" fontAlgn="base" hangingPunct="0">
              <a:lnSpc>
                <a:spcPct val="93000"/>
              </a:lnSpc>
              <a:spcBef>
                <a:spcPct val="0"/>
              </a:spcBef>
              <a:spcAft>
                <a:spcPct val="0"/>
              </a:spcAft>
              <a:buClr>
                <a:srgbClr val="000000"/>
              </a:buClr>
              <a:buSzPct val="45000"/>
              <a:buFont typeface="Wingdings" pitchFamily="2" charset="2"/>
              <a:defRPr sz="2800" b="1">
                <a:solidFill>
                  <a:srgbClr val="000000"/>
                </a:solidFill>
                <a:latin typeface="Times New Roman" pitchFamily="18" charset="0"/>
              </a:defRPr>
            </a:lvl9pPr>
          </a:lstStyle>
          <a:p>
            <a:r>
              <a:rPr lang="en-US" kern="0"/>
              <a:t>Research To Practice CME Planning Committee Members, </a:t>
            </a:r>
            <a:br>
              <a:rPr lang="en-US" kern="0"/>
            </a:br>
            <a:r>
              <a:rPr lang="en-US" kern="0"/>
              <a:t>Staff and Reviewers</a:t>
            </a:r>
            <a:endParaRPr lang="en-US" kern="0" dirty="0"/>
          </a:p>
        </p:txBody>
      </p:sp>
      <p:sp>
        <p:nvSpPr>
          <p:cNvPr id="7" name="Content Placeholder 2">
            <a:extLst>
              <a:ext uri="{FF2B5EF4-FFF2-40B4-BE49-F238E27FC236}">
                <a16:creationId xmlns:a16="http://schemas.microsoft.com/office/drawing/2014/main" id="{C5D69577-4750-EC4F-9DFD-0CC18B915698}"/>
              </a:ext>
            </a:extLst>
          </p:cNvPr>
          <p:cNvSpPr txBox="1">
            <a:spLocks/>
          </p:cNvSpPr>
          <p:nvPr/>
        </p:nvSpPr>
        <p:spPr bwMode="auto">
          <a:xfrm>
            <a:off x="912286" y="4869160"/>
            <a:ext cx="10512305" cy="1368152"/>
          </a:xfrm>
          <a:prstGeom prst="rect">
            <a:avLst/>
          </a:prstGeom>
          <a:noFill/>
          <a:ln w="9525">
            <a:noFill/>
            <a:miter lim="800000"/>
            <a:headEnd/>
            <a:tailEnd/>
          </a:ln>
        </p:spPr>
        <p:txBody>
          <a:bodyPr vert="horz" wrap="square" lIns="0" tIns="0" rIns="0" bIns="0" numCol="1" anchor="t" anchorCtr="0" compatLnSpc="1">
            <a:prstTxWarp prst="textNoShape">
              <a:avLst/>
            </a:prstTxWarp>
          </a:bodyPr>
          <a:lstStyle>
            <a:lvl1pPr marL="390525" indent="-292100" algn="l" defTabSz="412750" rtl="0" eaLnBrk="0" fontAlgn="base" hangingPunct="0">
              <a:lnSpc>
                <a:spcPct val="105000"/>
              </a:lnSpc>
              <a:spcBef>
                <a:spcPct val="30000"/>
              </a:spcBef>
              <a:spcAft>
                <a:spcPts val="800"/>
              </a:spcAft>
              <a:buClr>
                <a:srgbClr val="000000"/>
              </a:buClr>
              <a:buSzPct val="100000"/>
              <a:buFont typeface="Arial" pitchFamily="-72" charset="0"/>
              <a:buChar char="•"/>
              <a:defRPr sz="2900" b="1">
                <a:solidFill>
                  <a:srgbClr val="000000"/>
                </a:solidFill>
                <a:latin typeface="Calibri" charset="0"/>
                <a:ea typeface="MS PGothic" pitchFamily="34" charset="-128"/>
                <a:cs typeface="MS PGothic" charset="0"/>
              </a:defRPr>
            </a:lvl1pPr>
            <a:lvl2pPr marL="782638" indent="-260350" algn="l" defTabSz="412750" rtl="0" eaLnBrk="0" fontAlgn="base" hangingPunct="0">
              <a:lnSpc>
                <a:spcPct val="90000"/>
              </a:lnSpc>
              <a:spcBef>
                <a:spcPct val="30000"/>
              </a:spcBef>
              <a:spcAft>
                <a:spcPct val="0"/>
              </a:spcAft>
              <a:buClr>
                <a:srgbClr val="000000"/>
              </a:buClr>
              <a:buSzPct val="75000"/>
              <a:buFont typeface="Symbol" pitchFamily="-72" charset="2"/>
              <a:buChar char=""/>
              <a:defRPr sz="2600" b="1">
                <a:solidFill>
                  <a:srgbClr val="000000"/>
                </a:solidFill>
                <a:latin typeface="Calibri" charset="0"/>
                <a:ea typeface="MS PGothic" pitchFamily="34" charset="-128"/>
              </a:defRPr>
            </a:lvl2pPr>
            <a:lvl3pPr marL="1173163" indent="-193675"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400" b="1">
                <a:solidFill>
                  <a:srgbClr val="000000"/>
                </a:solidFill>
                <a:latin typeface="Calibri" charset="0"/>
                <a:ea typeface="ＭＳ Ｐゴシック" pitchFamily="-123" charset="-128"/>
                <a:cs typeface="ＭＳ Ｐゴシック" pitchFamily="-72" charset="-128"/>
              </a:defRPr>
            </a:lvl3pPr>
            <a:lvl4pPr marL="1565275" indent="-193675" algn="l" defTabSz="412750" rtl="0" eaLnBrk="0" fontAlgn="base" hangingPunct="0">
              <a:lnSpc>
                <a:spcPct val="90000"/>
              </a:lnSpc>
              <a:spcBef>
                <a:spcPct val="30000"/>
              </a:spcBef>
              <a:spcAft>
                <a:spcPct val="0"/>
              </a:spcAft>
              <a:buClr>
                <a:srgbClr val="000000"/>
              </a:buClr>
              <a:buSzPct val="75000"/>
              <a:buFont typeface="Symbol" pitchFamily="-72" charset="2"/>
              <a:buChar char=""/>
              <a:defRPr sz="2200" b="1">
                <a:solidFill>
                  <a:srgbClr val="000000"/>
                </a:solidFill>
                <a:latin typeface="Calibri" charset="0"/>
                <a:ea typeface="ＭＳ Ｐゴシック" pitchFamily="-123" charset="-128"/>
              </a:defRPr>
            </a:lvl4pPr>
            <a:lvl5pPr marL="1957388" indent="-195263" algn="l" defTabSz="412750" rtl="0" eaLnBrk="0" fontAlgn="base" hangingPunct="0">
              <a:lnSpc>
                <a:spcPct val="90000"/>
              </a:lnSpc>
              <a:spcBef>
                <a:spcPct val="30000"/>
              </a:spcBef>
              <a:spcAft>
                <a:spcPct val="0"/>
              </a:spcAft>
              <a:buClr>
                <a:srgbClr val="000000"/>
              </a:buClr>
              <a:buSzPct val="45000"/>
              <a:buFont typeface="Wingdings" pitchFamily="-72" charset="2"/>
              <a:buChar char=""/>
              <a:defRPr sz="2000" b="1">
                <a:solidFill>
                  <a:srgbClr val="000000"/>
                </a:solidFill>
                <a:latin typeface="Calibri" charset="0"/>
                <a:ea typeface="ＭＳ Ｐゴシック" pitchFamily="-123" charset="-128"/>
              </a:defRPr>
            </a:lvl5pPr>
            <a:lvl6pPr marL="2615386"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6pPr>
            <a:lvl7pPr marL="3072444"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7pPr>
            <a:lvl8pPr marL="3529502"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8pPr>
            <a:lvl9pPr marL="3986559" indent="-215834" algn="l" defTabSz="457058" rtl="0" fontAlgn="base" hangingPunct="0">
              <a:lnSpc>
                <a:spcPct val="93000"/>
              </a:lnSpc>
              <a:spcBef>
                <a:spcPct val="0"/>
              </a:spcBef>
              <a:spcAft>
                <a:spcPts val="288"/>
              </a:spcAft>
              <a:buClr>
                <a:srgbClr val="000000"/>
              </a:buClr>
              <a:buSzPct val="45000"/>
              <a:buFont typeface="Wingdings" pitchFamily="2" charset="2"/>
              <a:buChar char=""/>
              <a:defRPr sz="2000">
                <a:solidFill>
                  <a:srgbClr val="000000"/>
                </a:solidFill>
                <a:latin typeface="+mn-lt"/>
              </a:defRPr>
            </a:lvl9pPr>
          </a:lstStyle>
          <a:p>
            <a:pPr marL="98425" indent="0">
              <a:buFont typeface="Arial" pitchFamily="-72" charset="0"/>
              <a:buNone/>
            </a:pPr>
            <a:r>
              <a:rPr lang="en-US" sz="2500" b="0" kern="0" dirty="0"/>
              <a:t>Planners, scientific staff and independent reviewers for Research To Practice have no relevant conflicts of interest to disclose.</a:t>
            </a:r>
          </a:p>
        </p:txBody>
      </p:sp>
    </p:spTree>
    <p:extLst>
      <p:ext uri="{BB962C8B-B14F-4D97-AF65-F5344CB8AC3E}">
        <p14:creationId xmlns:p14="http://schemas.microsoft.com/office/powerpoint/2010/main" val="217849395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5BA7304-0F87-5271-6D0C-67F5C7753E04}"/>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EDFF73F-2F13-3C32-BA46-2BD436826EF4}"/>
              </a:ext>
            </a:extLst>
          </p:cNvPr>
          <p:cNvSpPr>
            <a:spLocks noGrp="1"/>
          </p:cNvSpPr>
          <p:nvPr>
            <p:ph type="title"/>
          </p:nvPr>
        </p:nvSpPr>
        <p:spPr>
          <a:xfrm>
            <a:off x="912286" y="332656"/>
            <a:ext cx="10358967" cy="1143000"/>
          </a:xfrm>
        </p:spPr>
        <p:txBody>
          <a:bodyPr/>
          <a:lstStyle/>
          <a:p>
            <a:r>
              <a:rPr lang="en-US" sz="3200" dirty="0"/>
              <a:t>Considerations for Relapsed DLBCL</a:t>
            </a:r>
          </a:p>
        </p:txBody>
      </p:sp>
      <p:sp>
        <p:nvSpPr>
          <p:cNvPr id="3" name="Content Placeholder 2">
            <a:extLst>
              <a:ext uri="{FF2B5EF4-FFF2-40B4-BE49-F238E27FC236}">
                <a16:creationId xmlns:a16="http://schemas.microsoft.com/office/drawing/2014/main" id="{6C9369D6-00D0-721E-6111-478F83BCD400}"/>
              </a:ext>
            </a:extLst>
          </p:cNvPr>
          <p:cNvSpPr>
            <a:spLocks noGrp="1"/>
          </p:cNvSpPr>
          <p:nvPr>
            <p:ph idx="1"/>
          </p:nvPr>
        </p:nvSpPr>
        <p:spPr>
          <a:xfrm>
            <a:off x="912286" y="1844824"/>
            <a:ext cx="10358967" cy="4248472"/>
          </a:xfrm>
        </p:spPr>
        <p:txBody>
          <a:bodyPr/>
          <a:lstStyle/>
          <a:p>
            <a:r>
              <a:rPr lang="en-US" b="0" dirty="0" err="1"/>
              <a:t>Tafasitamab</a:t>
            </a:r>
            <a:r>
              <a:rPr lang="en-US" b="0" dirty="0"/>
              <a:t>/lenalidomide</a:t>
            </a:r>
          </a:p>
          <a:p>
            <a:r>
              <a:rPr lang="en-US" b="0" dirty="0" err="1"/>
              <a:t>Loncastuximab</a:t>
            </a:r>
            <a:r>
              <a:rPr lang="en-US" b="0" dirty="0"/>
              <a:t> tesirine</a:t>
            </a:r>
          </a:p>
          <a:p>
            <a:r>
              <a:rPr lang="en-US" b="0" dirty="0"/>
              <a:t>Brentuximab vedotin + lenalidomide/rituximab (R</a:t>
            </a:r>
            <a:r>
              <a:rPr lang="en-US" b="0" baseline="30000" dirty="0"/>
              <a:t>2</a:t>
            </a:r>
            <a:r>
              <a:rPr lang="en-US" b="0" dirty="0"/>
              <a:t>)</a:t>
            </a:r>
          </a:p>
        </p:txBody>
      </p:sp>
    </p:spTree>
    <p:extLst>
      <p:ext uri="{BB962C8B-B14F-4D97-AF65-F5344CB8AC3E}">
        <p14:creationId xmlns:p14="http://schemas.microsoft.com/office/powerpoint/2010/main" val="2883640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1EC0F98-FB86-F81D-196E-FFF353E5D0D7}"/>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D3C8CF48-BEC1-FF29-DE01-3B0ADC9035EE}"/>
              </a:ext>
            </a:extLst>
          </p:cNvPr>
          <p:cNvSpPr/>
          <p:nvPr/>
        </p:nvSpPr>
        <p:spPr>
          <a:xfrm>
            <a:off x="4876800" y="610707"/>
            <a:ext cx="2781300" cy="91329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Rectangle 2">
            <a:extLst>
              <a:ext uri="{FF2B5EF4-FFF2-40B4-BE49-F238E27FC236}">
                <a16:creationId xmlns:a16="http://schemas.microsoft.com/office/drawing/2014/main" id="{7DB99FF7-1693-38C1-CFD7-065AEED07468}"/>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DLBCL:  Bispecifics</a:t>
            </a: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Epcoritamab</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sp>
        <p:nvSpPr>
          <p:cNvPr id="7" name="Rectangle 6">
            <a:extLst>
              <a:ext uri="{FF2B5EF4-FFF2-40B4-BE49-F238E27FC236}">
                <a16:creationId xmlns:a16="http://schemas.microsoft.com/office/drawing/2014/main" id="{66B40051-95E6-9662-34A5-5B8ED1C48910}"/>
              </a:ext>
            </a:extLst>
          </p:cNvPr>
          <p:cNvSpPr/>
          <p:nvPr/>
        </p:nvSpPr>
        <p:spPr>
          <a:xfrm>
            <a:off x="2908300" y="1295401"/>
            <a:ext cx="6959600" cy="63500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6" name="Picture 5">
            <a:extLst>
              <a:ext uri="{FF2B5EF4-FFF2-40B4-BE49-F238E27FC236}">
                <a16:creationId xmlns:a16="http://schemas.microsoft.com/office/drawing/2014/main" id="{949FD107-1857-DC28-5C20-44EC49C54634}"/>
              </a:ext>
            </a:extLst>
          </p:cNvPr>
          <p:cNvPicPr>
            <a:picLocks noChangeAspect="1"/>
          </p:cNvPicPr>
          <p:nvPr/>
        </p:nvPicPr>
        <p:blipFill>
          <a:blip r:embed="rId2"/>
          <a:stretch>
            <a:fillRect/>
          </a:stretch>
        </p:blipFill>
        <p:spPr>
          <a:xfrm>
            <a:off x="1417857" y="1295401"/>
            <a:ext cx="3000650" cy="2417404"/>
          </a:xfrm>
          <a:prstGeom prst="rect">
            <a:avLst/>
          </a:prstGeom>
        </p:spPr>
      </p:pic>
      <p:pic>
        <p:nvPicPr>
          <p:cNvPr id="9" name="Picture 8">
            <a:extLst>
              <a:ext uri="{FF2B5EF4-FFF2-40B4-BE49-F238E27FC236}">
                <a16:creationId xmlns:a16="http://schemas.microsoft.com/office/drawing/2014/main" id="{2D2392F3-203F-BEC0-2D5C-16E9BFA89DD0}"/>
              </a:ext>
            </a:extLst>
          </p:cNvPr>
          <p:cNvPicPr>
            <a:picLocks noChangeAspect="1"/>
          </p:cNvPicPr>
          <p:nvPr/>
        </p:nvPicPr>
        <p:blipFill>
          <a:blip r:embed="rId3"/>
          <a:stretch>
            <a:fillRect/>
          </a:stretch>
        </p:blipFill>
        <p:spPr>
          <a:xfrm>
            <a:off x="1599233" y="3979273"/>
            <a:ext cx="2819274" cy="2417404"/>
          </a:xfrm>
          <a:prstGeom prst="rect">
            <a:avLst/>
          </a:prstGeom>
        </p:spPr>
      </p:pic>
      <p:grpSp>
        <p:nvGrpSpPr>
          <p:cNvPr id="2" name="Group 1">
            <a:extLst>
              <a:ext uri="{FF2B5EF4-FFF2-40B4-BE49-F238E27FC236}">
                <a16:creationId xmlns:a16="http://schemas.microsoft.com/office/drawing/2014/main" id="{166F4BD4-DDBC-878F-D0E4-DFE3EB55AF5F}"/>
              </a:ext>
            </a:extLst>
          </p:cNvPr>
          <p:cNvGrpSpPr/>
          <p:nvPr/>
        </p:nvGrpSpPr>
        <p:grpSpPr>
          <a:xfrm>
            <a:off x="3943348" y="2107994"/>
            <a:ext cx="8069822" cy="877044"/>
            <a:chOff x="3943348" y="2107994"/>
            <a:chExt cx="8069822" cy="877044"/>
          </a:xfrm>
        </p:grpSpPr>
        <p:grpSp>
          <p:nvGrpSpPr>
            <p:cNvPr id="10" name="Group 9">
              <a:extLst>
                <a:ext uri="{FF2B5EF4-FFF2-40B4-BE49-F238E27FC236}">
                  <a16:creationId xmlns:a16="http://schemas.microsoft.com/office/drawing/2014/main" id="{CDF35DE2-5B0F-7F25-071B-79A194C4C9A3}"/>
                </a:ext>
              </a:extLst>
            </p:cNvPr>
            <p:cNvGrpSpPr/>
            <p:nvPr/>
          </p:nvGrpSpPr>
          <p:grpSpPr>
            <a:xfrm>
              <a:off x="4846872" y="2107994"/>
              <a:ext cx="7166298" cy="877044"/>
              <a:chOff x="3978884" y="2470133"/>
              <a:chExt cx="7166298" cy="877044"/>
            </a:xfrm>
          </p:grpSpPr>
          <p:cxnSp>
            <p:nvCxnSpPr>
              <p:cNvPr id="11" name="Straight Arrow Connector 10">
                <a:extLst>
                  <a:ext uri="{FF2B5EF4-FFF2-40B4-BE49-F238E27FC236}">
                    <a16:creationId xmlns:a16="http://schemas.microsoft.com/office/drawing/2014/main" id="{1BAC564F-6182-56CB-BF60-7CC6272C5A55}"/>
                  </a:ext>
                </a:extLst>
              </p:cNvPr>
              <p:cNvCxnSpPr/>
              <p:nvPr/>
            </p:nvCxnSpPr>
            <p:spPr bwMode="auto">
              <a:xfrm>
                <a:off x="3978884" y="2908656"/>
                <a:ext cx="429209" cy="0"/>
              </a:xfrm>
              <a:prstGeom prst="straightConnector1">
                <a:avLst/>
              </a:prstGeom>
              <a:solidFill>
                <a:schemeClr val="accent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sp>
            <p:nvSpPr>
              <p:cNvPr id="12" name="Down Arrow 27">
                <a:extLst>
                  <a:ext uri="{FF2B5EF4-FFF2-40B4-BE49-F238E27FC236}">
                    <a16:creationId xmlns:a16="http://schemas.microsoft.com/office/drawing/2014/main" id="{AD5467A6-3D9E-ADAF-8F0C-67699C349A96}"/>
                  </a:ext>
                </a:extLst>
              </p:cNvPr>
              <p:cNvSpPr/>
              <p:nvPr/>
            </p:nvSpPr>
            <p:spPr>
              <a:xfrm rot="16200000">
                <a:off x="7031831" y="78826"/>
                <a:ext cx="588503" cy="5652354"/>
              </a:xfrm>
              <a:prstGeom prst="downArrow">
                <a:avLst/>
              </a:prstGeom>
              <a:solidFill>
                <a:srgbClr val="FFC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vert="vert"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ptos" panose="02110004020202020204"/>
                    <a:ea typeface="+mn-ea"/>
                    <a:cs typeface="+mn-cs"/>
                  </a:rPr>
                  <a:t>Epcoritamab q week until C3, then q14 days until C9, then monthly</a:t>
                </a:r>
              </a:p>
            </p:txBody>
          </p:sp>
          <p:grpSp>
            <p:nvGrpSpPr>
              <p:cNvPr id="13" name="Group 12">
                <a:extLst>
                  <a:ext uri="{FF2B5EF4-FFF2-40B4-BE49-F238E27FC236}">
                    <a16:creationId xmlns:a16="http://schemas.microsoft.com/office/drawing/2014/main" id="{443832EC-3E1D-1831-F2C5-CAF0FB2751FC}"/>
                  </a:ext>
                </a:extLst>
              </p:cNvPr>
              <p:cNvGrpSpPr/>
              <p:nvPr/>
            </p:nvGrpSpPr>
            <p:grpSpPr>
              <a:xfrm>
                <a:off x="10438009" y="2470133"/>
                <a:ext cx="707173" cy="877044"/>
                <a:chOff x="7242810" y="1579447"/>
                <a:chExt cx="1126998" cy="1397715"/>
              </a:xfrm>
            </p:grpSpPr>
            <p:pic>
              <p:nvPicPr>
                <p:cNvPr id="14" name="Picture 13">
                  <a:extLst>
                    <a:ext uri="{FF2B5EF4-FFF2-40B4-BE49-F238E27FC236}">
                      <a16:creationId xmlns:a16="http://schemas.microsoft.com/office/drawing/2014/main" id="{4D64CFB2-BD3E-1A98-8293-0D6E8AD1C57D}"/>
                    </a:ext>
                  </a:extLst>
                </p:cNvPr>
                <p:cNvPicPr>
                  <a:picLocks noChangeAspect="1"/>
                </p:cNvPicPr>
                <p:nvPr/>
              </p:nvPicPr>
              <p:blipFill>
                <a:blip r:embed="rId4"/>
                <a:stretch>
                  <a:fillRect/>
                </a:stretch>
              </p:blipFill>
              <p:spPr>
                <a:xfrm>
                  <a:off x="7242810" y="1666989"/>
                  <a:ext cx="1126998" cy="1274711"/>
                </a:xfrm>
                <a:prstGeom prst="rect">
                  <a:avLst/>
                </a:prstGeom>
              </p:spPr>
            </p:pic>
            <p:sp>
              <p:nvSpPr>
                <p:cNvPr id="15" name="Rectangle 14">
                  <a:extLst>
                    <a:ext uri="{FF2B5EF4-FFF2-40B4-BE49-F238E27FC236}">
                      <a16:creationId xmlns:a16="http://schemas.microsoft.com/office/drawing/2014/main" id="{157AA286-2405-EEFD-95AA-2D71B1C95548}"/>
                    </a:ext>
                  </a:extLst>
                </p:cNvPr>
                <p:cNvSpPr/>
                <p:nvPr/>
              </p:nvSpPr>
              <p:spPr>
                <a:xfrm rot="2537755">
                  <a:off x="8092829" y="2182826"/>
                  <a:ext cx="73810" cy="7921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6" name="Rectangle 15">
                  <a:extLst>
                    <a:ext uri="{FF2B5EF4-FFF2-40B4-BE49-F238E27FC236}">
                      <a16:creationId xmlns:a16="http://schemas.microsoft.com/office/drawing/2014/main" id="{E30DE401-2149-94FE-1DE0-B8EB0407BB82}"/>
                    </a:ext>
                  </a:extLst>
                </p:cNvPr>
                <p:cNvSpPr/>
                <p:nvPr/>
              </p:nvSpPr>
              <p:spPr>
                <a:xfrm rot="2537755">
                  <a:off x="7429665" y="1589482"/>
                  <a:ext cx="73810" cy="7921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7" name="Rectangle 16">
                  <a:extLst>
                    <a:ext uri="{FF2B5EF4-FFF2-40B4-BE49-F238E27FC236}">
                      <a16:creationId xmlns:a16="http://schemas.microsoft.com/office/drawing/2014/main" id="{24D7672B-9764-BDC6-A015-7DFCB817A0BA}"/>
                    </a:ext>
                  </a:extLst>
                </p:cNvPr>
                <p:cNvSpPr/>
                <p:nvPr/>
              </p:nvSpPr>
              <p:spPr>
                <a:xfrm rot="18985724">
                  <a:off x="7404959" y="2185043"/>
                  <a:ext cx="73810" cy="7921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18" name="Rectangle 17">
                  <a:extLst>
                    <a:ext uri="{FF2B5EF4-FFF2-40B4-BE49-F238E27FC236}">
                      <a16:creationId xmlns:a16="http://schemas.microsoft.com/office/drawing/2014/main" id="{5ACF5190-97F3-E3CD-B96C-37EB146D6940}"/>
                    </a:ext>
                  </a:extLst>
                </p:cNvPr>
                <p:cNvSpPr/>
                <p:nvPr/>
              </p:nvSpPr>
              <p:spPr>
                <a:xfrm rot="18985724">
                  <a:off x="8057510" y="1579447"/>
                  <a:ext cx="73810" cy="79211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grpSp>
        </p:grpSp>
        <p:sp>
          <p:nvSpPr>
            <p:cNvPr id="33" name="Right Triangle 32">
              <a:extLst>
                <a:ext uri="{FF2B5EF4-FFF2-40B4-BE49-F238E27FC236}">
                  <a16:creationId xmlns:a16="http://schemas.microsoft.com/office/drawing/2014/main" id="{C1F8AB94-D7E0-8D7E-7A60-BAAC91AADF24}"/>
                </a:ext>
              </a:extLst>
            </p:cNvPr>
            <p:cNvSpPr/>
            <p:nvPr/>
          </p:nvSpPr>
          <p:spPr>
            <a:xfrm flipH="1">
              <a:off x="3943348" y="2318327"/>
              <a:ext cx="869789" cy="396084"/>
            </a:xfrm>
            <a:prstGeom prst="rtTriangle">
              <a:avLst/>
            </a:prstGeom>
            <a:solidFill>
              <a:srgbClr val="FFC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5" name="TextBox 34">
              <a:extLst>
                <a:ext uri="{FF2B5EF4-FFF2-40B4-BE49-F238E27FC236}">
                  <a16:creationId xmlns:a16="http://schemas.microsoft.com/office/drawing/2014/main" id="{CD681197-23F1-39B2-259F-B64B4A96E475}"/>
                </a:ext>
              </a:extLst>
            </p:cNvPr>
            <p:cNvSpPr txBox="1"/>
            <p:nvPr/>
          </p:nvSpPr>
          <p:spPr>
            <a:xfrm>
              <a:off x="4113342" y="2488138"/>
              <a:ext cx="139959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Aptos" panose="02110004020202020204"/>
                  <a:ea typeface="MS PGothic" charset="0"/>
                  <a:cs typeface="+mn-cs"/>
                </a:rPr>
                <a:t>Ramp up</a:t>
              </a:r>
            </a:p>
          </p:txBody>
        </p:sp>
      </p:grpSp>
      <p:grpSp>
        <p:nvGrpSpPr>
          <p:cNvPr id="19" name="Group 18">
            <a:extLst>
              <a:ext uri="{FF2B5EF4-FFF2-40B4-BE49-F238E27FC236}">
                <a16:creationId xmlns:a16="http://schemas.microsoft.com/office/drawing/2014/main" id="{B5725FC6-4C00-3386-80AA-D6ABDFDECE98}"/>
              </a:ext>
            </a:extLst>
          </p:cNvPr>
          <p:cNvGrpSpPr/>
          <p:nvPr/>
        </p:nvGrpSpPr>
        <p:grpSpPr>
          <a:xfrm>
            <a:off x="3944340" y="4713213"/>
            <a:ext cx="4105753" cy="469967"/>
            <a:chOff x="3944340" y="4713213"/>
            <a:chExt cx="4105753" cy="469967"/>
          </a:xfrm>
        </p:grpSpPr>
        <p:cxnSp>
          <p:nvCxnSpPr>
            <p:cNvPr id="8" name="Straight Arrow Connector 7">
              <a:extLst>
                <a:ext uri="{FF2B5EF4-FFF2-40B4-BE49-F238E27FC236}">
                  <a16:creationId xmlns:a16="http://schemas.microsoft.com/office/drawing/2014/main" id="{5E7B8A05-E638-63BD-E4DD-75064BF2DC95}"/>
                </a:ext>
              </a:extLst>
            </p:cNvPr>
            <p:cNvCxnSpPr/>
            <p:nvPr/>
          </p:nvCxnSpPr>
          <p:spPr bwMode="auto">
            <a:xfrm>
              <a:off x="4844756" y="4913758"/>
              <a:ext cx="429209" cy="0"/>
            </a:xfrm>
            <a:prstGeom prst="straightConnector1">
              <a:avLst/>
            </a:prstGeom>
            <a:solidFill>
              <a:schemeClr val="accent1"/>
            </a:solidFill>
            <a:ln w="19050" cap="flat" cmpd="sng" algn="ctr">
              <a:solidFill>
                <a:schemeClr val="tx1"/>
              </a:solidFill>
              <a:prstDash val="solid"/>
              <a:round/>
              <a:headEnd type="none" w="med" len="med"/>
              <a:tailEnd type="arrow"/>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pic>
          <p:nvPicPr>
            <p:cNvPr id="21" name="Picture 20">
              <a:extLst>
                <a:ext uri="{FF2B5EF4-FFF2-40B4-BE49-F238E27FC236}">
                  <a16:creationId xmlns:a16="http://schemas.microsoft.com/office/drawing/2014/main" id="{8944014F-56EA-57CB-A6CE-7DE2A74D7F05}"/>
                </a:ext>
              </a:extLst>
            </p:cNvPr>
            <p:cNvPicPr>
              <a:picLocks noChangeAspect="1"/>
            </p:cNvPicPr>
            <p:nvPr/>
          </p:nvPicPr>
          <p:blipFill>
            <a:blip r:embed="rId5"/>
            <a:stretch>
              <a:fillRect/>
            </a:stretch>
          </p:blipFill>
          <p:spPr>
            <a:xfrm>
              <a:off x="7604656" y="4713214"/>
              <a:ext cx="445437" cy="415109"/>
            </a:xfrm>
            <a:prstGeom prst="rect">
              <a:avLst/>
            </a:prstGeom>
          </p:spPr>
        </p:pic>
        <p:sp>
          <p:nvSpPr>
            <p:cNvPr id="22" name="Right Arrow 1">
              <a:extLst>
                <a:ext uri="{FF2B5EF4-FFF2-40B4-BE49-F238E27FC236}">
                  <a16:creationId xmlns:a16="http://schemas.microsoft.com/office/drawing/2014/main" id="{4299C87D-4A9A-B914-4E2B-A59FB2A38D45}"/>
                </a:ext>
              </a:extLst>
            </p:cNvPr>
            <p:cNvSpPr/>
            <p:nvPr/>
          </p:nvSpPr>
          <p:spPr>
            <a:xfrm>
              <a:off x="5367893" y="4713213"/>
              <a:ext cx="2205925" cy="469967"/>
            </a:xfrm>
            <a:prstGeom prst="rightArrow">
              <a:avLst>
                <a:gd name="adj1" fmla="val 50000"/>
                <a:gd name="adj2" fmla="val 0"/>
              </a:avLst>
            </a:pr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Aptos" panose="02110004020202020204"/>
                  <a:ea typeface="+mn-ea"/>
                  <a:cs typeface="+mn-cs"/>
                </a:rPr>
                <a:t>Glofitamab q21d  x 1 year</a:t>
              </a:r>
            </a:p>
          </p:txBody>
        </p:sp>
        <p:sp>
          <p:nvSpPr>
            <p:cNvPr id="36" name="Right Triangle 35">
              <a:extLst>
                <a:ext uri="{FF2B5EF4-FFF2-40B4-BE49-F238E27FC236}">
                  <a16:creationId xmlns:a16="http://schemas.microsoft.com/office/drawing/2014/main" id="{D5CDA550-3C7E-20B6-A0BB-0D65E982B3CD}"/>
                </a:ext>
              </a:extLst>
            </p:cNvPr>
            <p:cNvSpPr/>
            <p:nvPr/>
          </p:nvSpPr>
          <p:spPr>
            <a:xfrm flipH="1">
              <a:off x="3944340" y="4713214"/>
              <a:ext cx="869789" cy="396084"/>
            </a:xfrm>
            <a:prstGeom prst="rtTriangle">
              <a:avLst/>
            </a:prstGeom>
            <a:solidFill>
              <a:srgbClr val="FF0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38" name="TextBox 37">
              <a:extLst>
                <a:ext uri="{FF2B5EF4-FFF2-40B4-BE49-F238E27FC236}">
                  <a16:creationId xmlns:a16="http://schemas.microsoft.com/office/drawing/2014/main" id="{C8457CBE-51B0-0853-2395-BF6BA6F11F81}"/>
                </a:ext>
              </a:extLst>
            </p:cNvPr>
            <p:cNvSpPr txBox="1"/>
            <p:nvPr/>
          </p:nvSpPr>
          <p:spPr>
            <a:xfrm>
              <a:off x="4115428" y="4888081"/>
              <a:ext cx="1399591" cy="27699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Aptos" panose="02110004020202020204"/>
                  <a:ea typeface="MS PGothic" charset="0"/>
                  <a:cs typeface="+mn-cs"/>
                </a:rPr>
                <a:t>Ramp up</a:t>
              </a:r>
            </a:p>
          </p:txBody>
        </p:sp>
      </p:grpSp>
      <p:grpSp>
        <p:nvGrpSpPr>
          <p:cNvPr id="20" name="Group 19">
            <a:extLst>
              <a:ext uri="{FF2B5EF4-FFF2-40B4-BE49-F238E27FC236}">
                <a16:creationId xmlns:a16="http://schemas.microsoft.com/office/drawing/2014/main" id="{8ABBB5A8-522C-ED78-AEDE-416CCADDD747}"/>
              </a:ext>
            </a:extLst>
          </p:cNvPr>
          <p:cNvGrpSpPr/>
          <p:nvPr/>
        </p:nvGrpSpPr>
        <p:grpSpPr>
          <a:xfrm>
            <a:off x="8499937" y="3378778"/>
            <a:ext cx="2863651" cy="3427338"/>
            <a:chOff x="8499937" y="3378778"/>
            <a:chExt cx="2863651" cy="3427338"/>
          </a:xfrm>
        </p:grpSpPr>
        <p:pic>
          <p:nvPicPr>
            <p:cNvPr id="1026" name="Picture 2" descr="Confused Doctor With Questions. Vector ...">
              <a:extLst>
                <a:ext uri="{FF2B5EF4-FFF2-40B4-BE49-F238E27FC236}">
                  <a16:creationId xmlns:a16="http://schemas.microsoft.com/office/drawing/2014/main" id="{E886D6E1-687F-5A8E-C979-4A058670014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8499937" y="4662991"/>
              <a:ext cx="2143125" cy="2143125"/>
            </a:xfrm>
            <a:prstGeom prst="rect">
              <a:avLst/>
            </a:prstGeom>
            <a:noFill/>
            <a:extLst>
              <a:ext uri="{909E8E84-426E-40DD-AFC4-6F175D3DCCD1}">
                <a14:hiddenFill xmlns:a14="http://schemas.microsoft.com/office/drawing/2010/main">
                  <a:solidFill>
                    <a:srgbClr val="FFFFFF"/>
                  </a:solidFill>
                </a14:hiddenFill>
              </a:ext>
            </a:extLst>
          </p:spPr>
        </p:pic>
        <p:sp>
          <p:nvSpPr>
            <p:cNvPr id="39" name="Thought Bubble: Cloud 38">
              <a:extLst>
                <a:ext uri="{FF2B5EF4-FFF2-40B4-BE49-F238E27FC236}">
                  <a16:creationId xmlns:a16="http://schemas.microsoft.com/office/drawing/2014/main" id="{2A6B00DB-6893-1996-9A32-C69FCDFD8D31}"/>
                </a:ext>
              </a:extLst>
            </p:cNvPr>
            <p:cNvSpPr/>
            <p:nvPr/>
          </p:nvSpPr>
          <p:spPr>
            <a:xfrm>
              <a:off x="8964977" y="3378778"/>
              <a:ext cx="2398611" cy="1284213"/>
            </a:xfrm>
            <a:prstGeom prst="cloudCallout">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Aptos" panose="02110004020202020204"/>
                  <a:ea typeface="+mn-ea"/>
                  <a:cs typeface="+mn-cs"/>
                </a:rPr>
                <a:t>Is indefinite treatment better?</a:t>
              </a:r>
            </a:p>
          </p:txBody>
        </p:sp>
      </p:grpSp>
      <p:sp>
        <p:nvSpPr>
          <p:cNvPr id="3" name="TextBox 2">
            <a:extLst>
              <a:ext uri="{FF2B5EF4-FFF2-40B4-BE49-F238E27FC236}">
                <a16:creationId xmlns:a16="http://schemas.microsoft.com/office/drawing/2014/main" id="{BB6EB26C-1BDB-2F45-049F-9479595BA606}"/>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84566232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12B8C8-7ED6-52E3-EA56-3F852B4E72A9}"/>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0561B42B-5E3A-7FFB-8059-32B6443BAF9D}"/>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3B6A7548-FB82-96F4-C434-983F035AA758}"/>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DLBCL: Bispecifics</a:t>
            </a: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Epcoritamab</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 name="Picture 1">
            <a:extLst>
              <a:ext uri="{FF2B5EF4-FFF2-40B4-BE49-F238E27FC236}">
                <a16:creationId xmlns:a16="http://schemas.microsoft.com/office/drawing/2014/main" id="{BAB796EE-1718-B6DC-2DEC-95F5FC0650A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80811" y="2186142"/>
            <a:ext cx="6830378" cy="3753374"/>
          </a:xfrm>
          <a:prstGeom prst="rect">
            <a:avLst/>
          </a:prstGeom>
        </p:spPr>
      </p:pic>
      <p:sp>
        <p:nvSpPr>
          <p:cNvPr id="3" name="TextBox 2">
            <a:extLst>
              <a:ext uri="{FF2B5EF4-FFF2-40B4-BE49-F238E27FC236}">
                <a16:creationId xmlns:a16="http://schemas.microsoft.com/office/drawing/2014/main" id="{41540765-ADE5-522E-E6FE-822CA9F92B3F}"/>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78415442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BBBC53E-1307-7F5B-6D1A-63C14FFC4B15}"/>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101D0087-9B50-EBAB-5046-33D81B65DEB1}"/>
              </a:ext>
            </a:extLst>
          </p:cNvPr>
          <p:cNvSpPr>
            <a:spLocks noGrp="1"/>
          </p:cNvSpPr>
          <p:nvPr>
            <p:ph type="ctrTitle"/>
          </p:nvPr>
        </p:nvSpPr>
        <p:spPr>
          <a:xfrm>
            <a:off x="575999" y="576000"/>
            <a:ext cx="10294163" cy="3895639"/>
          </a:xfrm>
        </p:spPr>
        <p:txBody>
          <a:bodyPr>
            <a:noAutofit/>
          </a:bodyPr>
          <a:lstStyle/>
          <a:p>
            <a:pPr>
              <a:lnSpc>
                <a:spcPct val="100000"/>
              </a:lnSpc>
              <a:spcAft>
                <a:spcPts val="1200"/>
              </a:spcAft>
              <a:tabLst>
                <a:tab pos="2800350" algn="l"/>
              </a:tabLst>
            </a:pPr>
            <a:r>
              <a:rPr lang="en-US" sz="2800" dirty="0"/>
              <a:t>3-Year Update from the EPCORE NHL-1 Trial: Epcoritamab Leads to Deep and Durable Responses in Relapsed or Refractory Large B-Cell Lymphoma</a:t>
            </a:r>
            <a:br>
              <a:rPr lang="en-US" sz="3200" dirty="0"/>
            </a:br>
            <a:br>
              <a:rPr lang="en-US" sz="3200" dirty="0"/>
            </a:b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Julie M.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Vose</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MD, MBA,</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Chan Y. Cheah, MBBS, DMSc,</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2</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Michael Roost Clausen,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3</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David Cunningham, MD, FRCP, FMedSci,</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4</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b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b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Umar Farooq, MD,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5</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Tatyana Feldman, MD,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6</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Herve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Ghesquieres</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7</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Wojciech Jurczak,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8</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Kim M. Linton, MBChB,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9</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Catherine Thieblemont,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10</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Tycel Phillips, MD,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11</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Won Seog Kim,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12</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Pegah</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Jafarinasabian</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13</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Barbara D'Angelo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Månsson</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14</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b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b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David Soong,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15</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Andrew J. Steele,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15</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Zhu Li, MS,</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15</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Christian W. </a:t>
            </a:r>
            <a:r>
              <a:rPr lang="en-US" sz="1100" kern="0" dirty="0" err="1">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Eskelund</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14</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Martin Hutchings, MD, PhD,</a:t>
            </a:r>
            <a:r>
              <a:rPr lang="en-US" sz="1100"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16</a:t>
            </a:r>
            <a:r>
              <a:rPr lang="en-US" sz="1100"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 </a:t>
            </a:r>
            <a:r>
              <a:rPr lang="en-US" sz="1100" b="1" u="sng"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Yasmin H. Karimi, MD</a:t>
            </a:r>
            <a:r>
              <a:rPr lang="en-US" sz="1100" b="1" kern="0" baseline="3000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t>17</a:t>
            </a:r>
            <a:br>
              <a:rPr lang="en-US" sz="1100" b="1"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br>
            <a:br>
              <a:rPr lang="en-US" sz="1100" b="1" u="sng" kern="0" dirty="0">
                <a:solidFill>
                  <a:schemeClr val="bg1"/>
                </a:solidFill>
                <a:effectLst/>
                <a:latin typeface="Arial" panose="020B0604020202020204" pitchFamily="34" charset="0"/>
                <a:ea typeface="Times New Roman" panose="02020603050405020304" pitchFamily="18" charset="0"/>
                <a:cs typeface="Times New Roman" panose="02020603050405020304" pitchFamily="18" charset="0"/>
              </a:rPr>
            </a:br>
            <a:br>
              <a:rPr lang="en-US" sz="900" dirty="0"/>
            </a:br>
            <a:endParaRPr lang="en-US" sz="3200" b="0" dirty="0"/>
          </a:p>
        </p:txBody>
      </p:sp>
      <p:sp>
        <p:nvSpPr>
          <p:cNvPr id="3" name="Slide Number Placeholder 2">
            <a:extLst>
              <a:ext uri="{FF2B5EF4-FFF2-40B4-BE49-F238E27FC236}">
                <a16:creationId xmlns:a16="http://schemas.microsoft.com/office/drawing/2014/main" id="{E9A3D4B7-7C64-B8AF-EAD3-E39FC917EE0F}"/>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24C8C45C-947F-4981-8B3F-4F32E973C901}" type="slidenum">
              <a:rPr kumimoji="0" lang="en-US" sz="100" b="0" i="0" u="none" strike="noStrike" kern="1200" cap="none" spc="0" normalizeH="0" baseline="0" noProof="0" smtClean="0">
                <a:ln>
                  <a:noFill/>
                </a:ln>
                <a:noFill/>
                <a:effectLst/>
                <a:uLnTx/>
                <a:uFillTx/>
                <a:latin typeface="Arial"/>
                <a:ea typeface="MS PGothic" charset="0"/>
                <a:cs typeface="+mn-cs"/>
              </a:rPr>
              <a:pPr marL="0" marR="0" lvl="0" indent="0" algn="l" defTabSz="914400" rtl="0" eaLnBrk="1" fontAlgn="auto" latinLnBrk="0" hangingPunct="1">
                <a:lnSpc>
                  <a:spcPct val="100000"/>
                </a:lnSpc>
                <a:spcBef>
                  <a:spcPts val="0"/>
                </a:spcBef>
                <a:spcAft>
                  <a:spcPts val="0"/>
                </a:spcAft>
                <a:buClrTx/>
                <a:buSzTx/>
                <a:buFontTx/>
                <a:buNone/>
                <a:tabLst/>
                <a:defRPr/>
              </a:pPr>
              <a:t>33</a:t>
            </a:fld>
            <a:endParaRPr kumimoji="0" lang="en-US" sz="100" b="0" i="0" u="none" strike="noStrike" kern="1200" cap="none" spc="0" normalizeH="0" baseline="0" noProof="0">
              <a:ln>
                <a:noFill/>
              </a:ln>
              <a:noFill/>
              <a:effectLst/>
              <a:uLnTx/>
              <a:uFillTx/>
              <a:latin typeface="Arial"/>
              <a:ea typeface="MS PGothic" charset="0"/>
              <a:cs typeface="+mn-cs"/>
            </a:endParaRPr>
          </a:p>
        </p:txBody>
      </p:sp>
      <p:sp>
        <p:nvSpPr>
          <p:cNvPr id="4" name="TextBox 3">
            <a:extLst>
              <a:ext uri="{FF2B5EF4-FFF2-40B4-BE49-F238E27FC236}">
                <a16:creationId xmlns:a16="http://schemas.microsoft.com/office/drawing/2014/main" id="{B8FE5A5E-7508-6D33-3D28-4A1B16B3B35A}"/>
              </a:ext>
            </a:extLst>
          </p:cNvPr>
          <p:cNvSpPr txBox="1"/>
          <p:nvPr/>
        </p:nvSpPr>
        <p:spPr>
          <a:xfrm>
            <a:off x="1930" y="6393982"/>
            <a:ext cx="6094070" cy="215444"/>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dirty="0">
                <a:ln>
                  <a:noFill/>
                </a:ln>
                <a:solidFill>
                  <a:prstClr val="white"/>
                </a:solidFill>
                <a:effectLst/>
                <a:uLnTx/>
                <a:uFillTx/>
                <a:latin typeface="Arial"/>
                <a:ea typeface="MS PGothic" charset="0"/>
                <a:cs typeface="+mn-cs"/>
              </a:rPr>
              <a:t>MED-GL-</a:t>
            </a:r>
            <a:r>
              <a:rPr kumimoji="0" lang="en-US" sz="800" b="0" i="0" u="none" strike="noStrike" kern="1200" cap="none" spc="0" normalizeH="0" baseline="0" noProof="0" dirty="0" err="1">
                <a:ln>
                  <a:noFill/>
                </a:ln>
                <a:solidFill>
                  <a:prstClr val="white"/>
                </a:solidFill>
                <a:effectLst/>
                <a:uLnTx/>
                <a:uFillTx/>
                <a:latin typeface="Arial"/>
                <a:ea typeface="MS PGothic" charset="0"/>
                <a:cs typeface="+mn-cs"/>
              </a:rPr>
              <a:t>Epco</a:t>
            </a:r>
            <a:r>
              <a:rPr kumimoji="0" lang="en-US" sz="800" b="0" i="0" u="none" strike="noStrike" kern="1200" cap="none" spc="0" normalizeH="0" baseline="0" noProof="0" dirty="0">
                <a:ln>
                  <a:noFill/>
                </a:ln>
                <a:solidFill>
                  <a:prstClr val="white"/>
                </a:solidFill>
                <a:effectLst/>
                <a:uLnTx/>
                <a:uFillTx/>
                <a:latin typeface="Arial"/>
                <a:ea typeface="MS PGothic" charset="0"/>
                <a:cs typeface="+mn-cs"/>
              </a:rPr>
              <a:t>-0000188</a:t>
            </a:r>
            <a:endParaRPr kumimoji="0" lang="en-US" sz="800" b="0" i="0" u="none" strike="noStrike" kern="1200" cap="none" spc="0" normalizeH="0" baseline="0" noProof="0" dirty="0">
              <a:ln>
                <a:noFill/>
              </a:ln>
              <a:solidFill>
                <a:prstClr val="white"/>
              </a:solidFill>
              <a:effectLst/>
              <a:highlight>
                <a:srgbClr val="FF00FF"/>
              </a:highlight>
              <a:uLnTx/>
              <a:uFillTx/>
              <a:latin typeface="Arial"/>
              <a:ea typeface="MS PGothic" charset="0"/>
              <a:cs typeface="+mn-cs"/>
            </a:endParaRPr>
          </a:p>
        </p:txBody>
      </p:sp>
      <p:sp>
        <p:nvSpPr>
          <p:cNvPr id="7" name="TextBox 6">
            <a:extLst>
              <a:ext uri="{FF2B5EF4-FFF2-40B4-BE49-F238E27FC236}">
                <a16:creationId xmlns:a16="http://schemas.microsoft.com/office/drawing/2014/main" id="{56792A95-464A-0DA7-8D77-9624E103DE66}"/>
              </a:ext>
            </a:extLst>
          </p:cNvPr>
          <p:cNvSpPr txBox="1"/>
          <p:nvPr/>
        </p:nvSpPr>
        <p:spPr>
          <a:xfrm>
            <a:off x="576073" y="3668879"/>
            <a:ext cx="9828556" cy="738664"/>
          </a:xfrm>
          <a:prstGeom prst="rect">
            <a:avLst/>
          </a:prstGeom>
          <a:noFill/>
        </p:spPr>
        <p:txBody>
          <a:bodyPr wrap="square" lIns="0" tIns="0" rIns="0" bIns="0" rtlCol="0"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tab pos="0" algn="l"/>
              </a:tabLst>
              <a:defRPr/>
            </a:pP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University of Nebraska Medical Center, Omaha, NE,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2</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Sir Charles Gairdner Hospital and the University of Western Australia, Nedlands, Australia;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3</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Vejle Hospital, </a:t>
            </a:r>
            <a:r>
              <a:rPr kumimoji="0" lang="en-US" sz="800" b="0" i="0" u="none" strike="noStrike" kern="0" cap="none" spc="0" normalizeH="0" baseline="0" noProof="0" dirty="0" err="1">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Vejle</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Denmark;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4</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The Royal Marsden NHS Foundation Trust, Sutton, UK;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5</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University of Iowa, Iowa City, IA,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6</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John Theurer Cancer Center at Hackensack Meridian Health, Hackensack Meridian Health School of Medicine, Hackensack, NJ,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7</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Hospices Civils de Lyon, Centre Hospitalier Lyon Sud, Pierre-Bénite, France;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8</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MSC National Research Institute of Oncology, Kraków, Poland;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9</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The Christie NHS Foundation Trust, Manchester Cancer Research Centre, and Division of Cancer Sciences, University of Manchester, Manchester, UK;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10</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Assistance Publique &amp; Hôpitaux de Paris (APHP), Hôpital Saint-Louis, </a:t>
            </a:r>
            <a:r>
              <a:rPr kumimoji="0" lang="en-US" sz="800" b="0" i="0" u="none" strike="noStrike" kern="0" cap="none" spc="0" normalizeH="0" baseline="0" noProof="0" dirty="0" err="1">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Hémato-oncologie</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 Université de Paris, Paris, France;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11</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University of Michigan Comprehensive Cancer Center, Ann Arbor, MI, USA (present affiliation: City of Hope, Duarte, CA,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12</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Samsung Medical Center, Seoul, Republic of Korea;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13</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AbbVie, North Chicago, IL,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14</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Genmab, Copenhagen, Denmark;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15</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Genmab, Plainsboro, NJ, USA;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16</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Rigshospitalet and University of Copenhagen, Copenhagen, Denmark; </a:t>
            </a:r>
            <a:r>
              <a:rPr kumimoji="0" lang="en-US" sz="800" b="0" i="0" u="none" strike="noStrike" kern="0" cap="none" spc="0" normalizeH="0" baseline="3000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17</a:t>
            </a:r>
            <a:r>
              <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Arial" panose="020B0604020202020204" pitchFamily="34" charset="0"/>
              </a:rPr>
              <a:t>University of Michigan Division of Hematology/Oncology, Ann Arbor, MI, USA</a:t>
            </a:r>
            <a:endParaRPr kumimoji="0" lang="en-US" sz="800" b="0" i="0" u="none" strike="noStrike" kern="0" cap="none" spc="0" normalizeH="0" baseline="0" noProof="0" dirty="0">
              <a:ln>
                <a:noFill/>
              </a:ln>
              <a:solidFill>
                <a:prstClr val="white"/>
              </a:solidFill>
              <a:effectLst/>
              <a:uLnTx/>
              <a:uFillTx/>
              <a:latin typeface="Arial" panose="020B0604020202020204" pitchFamily="34" charset="0"/>
              <a:ea typeface="Times New Roman" panose="02020603050405020304" pitchFamily="18" charset="0"/>
              <a:cs typeface="Times New Roman" panose="02020603050405020304" pitchFamily="18" charset="0"/>
            </a:endParaRPr>
          </a:p>
        </p:txBody>
      </p:sp>
      <p:sp>
        <p:nvSpPr>
          <p:cNvPr id="5" name="Footer Placeholder 1">
            <a:extLst>
              <a:ext uri="{FF2B5EF4-FFF2-40B4-BE49-F238E27FC236}">
                <a16:creationId xmlns:a16="http://schemas.microsoft.com/office/drawing/2014/main" id="{082FDCAA-AA9A-E89A-10B2-49248015B9E0}"/>
              </a:ext>
            </a:extLst>
          </p:cNvPr>
          <p:cNvSpPr txBox="1">
            <a:spLocks/>
          </p:cNvSpPr>
          <p:nvPr/>
        </p:nvSpPr>
        <p:spPr>
          <a:xfrm>
            <a:off x="576000" y="4843662"/>
            <a:ext cx="10972800" cy="153888"/>
          </a:xfrm>
          <a:prstGeom prst="rect">
            <a:avLst/>
          </a:prstGeom>
        </p:spPr>
        <p:txBody>
          <a:bodyPr vert="horz" lIns="0" tIns="0" rIns="0" bIns="0" rtlCol="0" anchor="b" anchorCtr="0">
            <a:spAutoFit/>
          </a:bodyPr>
          <a:lstStyle>
            <a:defPPr>
              <a:defRPr lang="en-US"/>
            </a:defPPr>
            <a:lvl1pPr marL="0" algn="l" defTabSz="914400" rtl="0" eaLnBrk="1" latinLnBrk="0" hangingPunct="1">
              <a:defRPr sz="1000" kern="1200">
                <a:solidFill>
                  <a:schemeClr val="bg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prstClr val="white"/>
                </a:solidFill>
                <a:effectLst/>
                <a:uLnTx/>
                <a:uFillTx/>
                <a:latin typeface="Arial" panose="020B0604020202020204"/>
                <a:ea typeface="+mn-ea"/>
                <a:cs typeface="+mn-cs"/>
              </a:rPr>
              <a:t>Presented at the American Society of Hematology Annual Meeting; December 7–10, 2024; San Diego, CA</a:t>
            </a:r>
          </a:p>
        </p:txBody>
      </p:sp>
      <p:sp>
        <p:nvSpPr>
          <p:cNvPr id="6" name="Rectangle 5">
            <a:extLst>
              <a:ext uri="{FF2B5EF4-FFF2-40B4-BE49-F238E27FC236}">
                <a16:creationId xmlns:a16="http://schemas.microsoft.com/office/drawing/2014/main" id="{7B348821-D99E-A77D-E143-A31915855FAC}"/>
              </a:ext>
            </a:extLst>
          </p:cNvPr>
          <p:cNvSpPr/>
          <p:nvPr/>
        </p:nvSpPr>
        <p:spPr>
          <a:xfrm>
            <a:off x="0" y="5227608"/>
            <a:ext cx="12192000" cy="1630392"/>
          </a:xfrm>
          <a:prstGeom prst="rect">
            <a:avLst/>
          </a:prstGeom>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err="1">
              <a:ln>
                <a:noFill/>
              </a:ln>
              <a:solidFill>
                <a:prstClr val="white"/>
              </a:solidFill>
              <a:effectLst/>
              <a:uLnTx/>
              <a:uFillTx/>
              <a:latin typeface="Arial"/>
              <a:ea typeface="+mn-ea"/>
              <a:cs typeface="+mn-cs"/>
            </a:endParaRPr>
          </a:p>
        </p:txBody>
      </p:sp>
      <p:sp>
        <p:nvSpPr>
          <p:cNvPr id="8" name="TextBox 7">
            <a:extLst>
              <a:ext uri="{FF2B5EF4-FFF2-40B4-BE49-F238E27FC236}">
                <a16:creationId xmlns:a16="http://schemas.microsoft.com/office/drawing/2014/main" id="{43BA30ED-3988-B2FE-AD84-6AEF318083F7}"/>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5084686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AAD6789-3AF8-982D-598B-CA8583716A21}"/>
            </a:ext>
          </a:extLst>
        </p:cNvPr>
        <p:cNvGrpSpPr/>
        <p:nvPr/>
      </p:nvGrpSpPr>
      <p:grpSpPr>
        <a:xfrm>
          <a:off x="0" y="0"/>
          <a:ext cx="0" cy="0"/>
          <a:chOff x="0" y="0"/>
          <a:chExt cx="0" cy="0"/>
        </a:xfrm>
      </p:grpSpPr>
      <p:sp>
        <p:nvSpPr>
          <p:cNvPr id="6" name="Title 1">
            <a:extLst>
              <a:ext uri="{FF2B5EF4-FFF2-40B4-BE49-F238E27FC236}">
                <a16:creationId xmlns:a16="http://schemas.microsoft.com/office/drawing/2014/main" id="{6327DE71-E9F3-C296-A3D8-B728D6FFD776}"/>
              </a:ext>
            </a:extLst>
          </p:cNvPr>
          <p:cNvSpPr txBox="1">
            <a:spLocks/>
          </p:cNvSpPr>
          <p:nvPr/>
        </p:nvSpPr>
        <p:spPr>
          <a:xfrm>
            <a:off x="575996" y="418192"/>
            <a:ext cx="10972800" cy="430887"/>
          </a:xfrm>
          <a:prstGeom prst="rect">
            <a:avLst/>
          </a:prstGeom>
        </p:spPr>
        <p:txBody>
          <a:bodyPr lIns="0" tIns="0" rIns="0" bIns="0">
            <a:spAutoFit/>
          </a:bodyPr>
          <a:lstStyle>
            <a:lvl1pPr algn="l" defTabSz="914400" rtl="0" eaLnBrk="1" latinLnBrk="0" hangingPunct="1">
              <a:lnSpc>
                <a:spcPct val="95000"/>
              </a:lnSpc>
              <a:spcBef>
                <a:spcPct val="0"/>
              </a:spcBef>
              <a:buNone/>
              <a:defRPr sz="2800" b="1" kern="1200">
                <a:solidFill>
                  <a:srgbClr val="00A195"/>
                </a:solidFill>
                <a:latin typeface="+mj-lt"/>
                <a:ea typeface="+mj-ea"/>
                <a:cs typeface="+mj-cs"/>
              </a:defRPr>
            </a:lvl1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sz="2800" b="1" i="0" u="none" strike="noStrike" kern="0" cap="none" spc="0" normalizeH="0" baseline="0" noProof="0" dirty="0">
                <a:ln>
                  <a:noFill/>
                </a:ln>
                <a:solidFill>
                  <a:srgbClr val="00A195"/>
                </a:solidFill>
                <a:effectLst/>
                <a:highlight>
                  <a:srgbClr val="FFFFFF"/>
                </a:highlight>
                <a:uLnTx/>
                <a:uFillTx/>
                <a:latin typeface="Arial" panose="020B0604020202020204" pitchFamily="34" charset="0"/>
                <a:ea typeface="+mj-ea"/>
                <a:cs typeface="Arial" panose="020B0604020202020204" pitchFamily="34" charset="0"/>
              </a:rPr>
              <a:t>Long-Term PFS and OS Benefits With Complete Response</a:t>
            </a:r>
            <a:endParaRPr kumimoji="0" lang="en-US" sz="2800" b="1" i="0" u="none" strike="noStrike" kern="1200" cap="none" spc="0" normalizeH="0" baseline="0" noProof="0" dirty="0">
              <a:ln>
                <a:noFill/>
              </a:ln>
              <a:solidFill>
                <a:srgbClr val="00A195"/>
              </a:solidFill>
              <a:effectLst/>
              <a:uLnTx/>
              <a:uFillTx/>
              <a:latin typeface="Arial" panose="020B0604020202020204" pitchFamily="34" charset="0"/>
              <a:ea typeface="+mj-ea"/>
              <a:cs typeface="Arial" panose="020B0604020202020204" pitchFamily="34" charset="0"/>
            </a:endParaRPr>
          </a:p>
        </p:txBody>
      </p:sp>
      <p:sp>
        <p:nvSpPr>
          <p:cNvPr id="13" name="TextBox 12">
            <a:extLst>
              <a:ext uri="{FF2B5EF4-FFF2-40B4-BE49-F238E27FC236}">
                <a16:creationId xmlns:a16="http://schemas.microsoft.com/office/drawing/2014/main" id="{5D0DF5BA-2DF9-647D-2A59-72141DDFA34E}"/>
              </a:ext>
            </a:extLst>
          </p:cNvPr>
          <p:cNvSpPr txBox="1"/>
          <p:nvPr/>
        </p:nvSpPr>
        <p:spPr>
          <a:xfrm>
            <a:off x="576072" y="6181064"/>
            <a:ext cx="10972800" cy="276999"/>
          </a:xfrm>
          <a:prstGeom prst="rect">
            <a:avLst/>
          </a:prstGeom>
          <a:noFill/>
        </p:spPr>
        <p:txBody>
          <a:bodyPr wrap="square" lIns="0" tIns="0" rIns="0" bIns="0" rtlCol="0" anchor="b" anchorCtr="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CI, confidence interval; CR, complete response; DLBCL, diffuse large B-cell lymphoma; LBCL, large B-cell lymphoma; </a:t>
            </a:r>
            <a:r>
              <a:rPr kumimoji="0" lang="en-US" sz="900" b="0" i="0" u="none" strike="noStrike" kern="1200" cap="none" spc="0" normalizeH="0" baseline="0" noProof="0" err="1">
                <a:ln>
                  <a:noFill/>
                </a:ln>
                <a:solidFill>
                  <a:prstClr val="black"/>
                </a:solidFill>
                <a:effectLst/>
                <a:uLnTx/>
                <a:uFillTx/>
                <a:latin typeface="Arial" panose="020B0604020202020204" pitchFamily="34" charset="0"/>
                <a:ea typeface="MS PGothic" charset="0"/>
                <a:cs typeface="Arial" panose="020B0604020202020204" pitchFamily="34" charset="0"/>
              </a:rPr>
              <a:t>mo</a:t>
            </a:r>
            <a:r>
              <a:rPr kumimoji="0" lang="en-US" sz="900" b="0" i="0" u="none" strike="noStrike" kern="1200" cap="none" spc="0" normalizeH="0" baseline="0" noProof="0">
                <a:ln>
                  <a:noFill/>
                </a:ln>
                <a:solidFill>
                  <a:prstClr val="black"/>
                </a:solidFill>
                <a:effectLst/>
                <a:uLnTx/>
                <a:uFillTx/>
                <a:latin typeface="Arial" panose="020B0604020202020204" pitchFamily="34" charset="0"/>
                <a:ea typeface="MS PGothic" charset="0"/>
                <a:cs typeface="Arial" panose="020B0604020202020204" pitchFamily="34" charset="0"/>
              </a:rPr>
              <a:t>, month(s); NR, not reached; OS, overall survival; PFS, progression-free survival.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Vose</a:t>
            </a:r>
            <a:r>
              <a:rPr kumimoji="0" lang="en-US" sz="900" b="0" i="0" u="none" strike="noStrike" kern="1200" cap="none" spc="0" normalizeH="0" baseline="0" noProof="0">
                <a:ln>
                  <a:noFill/>
                </a:ln>
                <a:solidFill>
                  <a:prstClr val="black"/>
                </a:solidFill>
                <a:effectLst/>
                <a:uLnTx/>
                <a:uFillTx/>
                <a:latin typeface="Arial" panose="020B0604020202020204" pitchFamily="34" charset="0"/>
                <a:ea typeface="Calibri" panose="020F0502020204030204" pitchFamily="34" charset="0"/>
                <a:cs typeface="Arial" panose="020B0604020202020204" pitchFamily="34" charset="0"/>
              </a:rPr>
              <a:t> JM, et al. ASH 2024. Poster 4480.</a:t>
            </a:r>
            <a:endParaRPr kumimoji="0" lang="en-US" sz="900" b="0" i="0" u="none" strike="noStrike" kern="1200" cap="none" spc="0" normalizeH="0" baseline="30000" noProof="0">
              <a:ln>
                <a:noFill/>
              </a:ln>
              <a:solidFill>
                <a:prstClr val="black"/>
              </a:solidFill>
              <a:effectLst/>
              <a:uLnTx/>
              <a:uFillTx/>
              <a:latin typeface="Arial"/>
              <a:ea typeface="MS PGothic" charset="0"/>
              <a:cs typeface="Arial" panose="020B0604020202020204" pitchFamily="34" charset="0"/>
            </a:endParaRPr>
          </a:p>
        </p:txBody>
      </p:sp>
      <p:sp>
        <p:nvSpPr>
          <p:cNvPr id="2" name="Content Placeholder 23">
            <a:extLst>
              <a:ext uri="{FF2B5EF4-FFF2-40B4-BE49-F238E27FC236}">
                <a16:creationId xmlns:a16="http://schemas.microsoft.com/office/drawing/2014/main" id="{60CEC7EA-5EBC-5165-76BE-ECB134CDA942}"/>
              </a:ext>
            </a:extLst>
          </p:cNvPr>
          <p:cNvSpPr>
            <a:spLocks noGrp="1"/>
          </p:cNvSpPr>
          <p:nvPr>
            <p:ph idx="1"/>
          </p:nvPr>
        </p:nvSpPr>
        <p:spPr>
          <a:xfrm>
            <a:off x="575995" y="4511768"/>
            <a:ext cx="11064240" cy="1384995"/>
          </a:xfrm>
        </p:spPr>
        <p:txBody>
          <a:bodyPr wrap="square">
            <a:spAutoFit/>
          </a:bodyPr>
          <a:lstStyle/>
          <a:p>
            <a:pPr marL="182880" indent="-182880">
              <a:lnSpc>
                <a:spcPct val="100000"/>
              </a:lnSpc>
              <a:spcAft>
                <a:spcPts val="300"/>
              </a:spcAft>
              <a:buFont typeface="Arial" panose="020B0604020202020204" pitchFamily="34" charset="0"/>
              <a:buChar char="•"/>
            </a:pPr>
            <a:r>
              <a:rPr lang="en-US" sz="1600" kern="0" dirty="0"/>
              <a:t>Median PFS for the overall population (N=157) was 4.2 mo (95% CI, 2.8–5.5)</a:t>
            </a:r>
          </a:p>
          <a:p>
            <a:pPr marL="182880" indent="-182880">
              <a:lnSpc>
                <a:spcPct val="100000"/>
              </a:lnSpc>
              <a:spcAft>
                <a:spcPts val="300"/>
              </a:spcAft>
            </a:pPr>
            <a:r>
              <a:rPr lang="en-US" sz="1600" kern="0" dirty="0"/>
              <a:t>Among complete responders (n=65), median PFS was 37.3 mo (95% CI, 26.0–NR)</a:t>
            </a:r>
          </a:p>
          <a:p>
            <a:pPr marL="461963" lvl="1" indent="-234950">
              <a:lnSpc>
                <a:spcPct val="100000"/>
              </a:lnSpc>
              <a:spcAft>
                <a:spcPts val="300"/>
              </a:spcAft>
              <a:buFont typeface="Arial" panose="020B0604020202020204" pitchFamily="34" charset="0"/>
              <a:buChar char="–"/>
            </a:pPr>
            <a:r>
              <a:rPr lang="en-US" sz="1600" kern="0" dirty="0"/>
              <a:t>36-mo PFS estimate was 53%</a:t>
            </a:r>
          </a:p>
          <a:p>
            <a:pPr marL="182880" lvl="1" indent="-182880">
              <a:lnSpc>
                <a:spcPct val="100000"/>
              </a:lnSpc>
              <a:spcAft>
                <a:spcPts val="300"/>
              </a:spcAft>
              <a:buFont typeface="Arial" panose="020B0604020202020204" pitchFamily="34" charset="0"/>
              <a:buChar char="•"/>
            </a:pPr>
            <a:r>
              <a:rPr lang="en-US" sz="1600" kern="0" dirty="0"/>
              <a:t>Median OS for the overall population (N=157) was 18.5 mo (95% CI, 11.7–27.7); among complete responders, it was NR</a:t>
            </a:r>
          </a:p>
          <a:p>
            <a:pPr marL="182880" lvl="1" indent="-182880">
              <a:lnSpc>
                <a:spcPct val="100000"/>
              </a:lnSpc>
              <a:spcAft>
                <a:spcPts val="300"/>
              </a:spcAft>
              <a:buFont typeface="Arial" panose="020B0604020202020204" pitchFamily="34" charset="0"/>
              <a:buChar char="•"/>
            </a:pPr>
            <a:r>
              <a:rPr lang="en-US" sz="1600" kern="0" dirty="0"/>
              <a:t>At 36 mo, an estimated 75% of complete responders had not initiated a new antilymphoma therapy</a:t>
            </a:r>
          </a:p>
        </p:txBody>
      </p:sp>
      <p:grpSp>
        <p:nvGrpSpPr>
          <p:cNvPr id="95" name="Group 94">
            <a:extLst>
              <a:ext uri="{FF2B5EF4-FFF2-40B4-BE49-F238E27FC236}">
                <a16:creationId xmlns:a16="http://schemas.microsoft.com/office/drawing/2014/main" id="{16269255-7A83-2CA5-E8A9-B566BFBCBD75}"/>
              </a:ext>
            </a:extLst>
          </p:cNvPr>
          <p:cNvGrpSpPr/>
          <p:nvPr/>
        </p:nvGrpSpPr>
        <p:grpSpPr>
          <a:xfrm>
            <a:off x="464351" y="1075188"/>
            <a:ext cx="10681703" cy="3212511"/>
            <a:chOff x="387350" y="2540088"/>
            <a:chExt cx="11757025" cy="3535913"/>
          </a:xfrm>
        </p:grpSpPr>
        <p:graphicFrame>
          <p:nvGraphicFramePr>
            <p:cNvPr id="3" name="Object 2">
              <a:extLst>
                <a:ext uri="{FF2B5EF4-FFF2-40B4-BE49-F238E27FC236}">
                  <a16:creationId xmlns:a16="http://schemas.microsoft.com/office/drawing/2014/main" id="{00FD7DD2-E31D-D80C-1A6A-AF2461791447}"/>
                </a:ext>
              </a:extLst>
            </p:cNvPr>
            <p:cNvGraphicFramePr>
              <a:graphicFrameLocks noChangeAspect="1"/>
            </p:cNvGraphicFramePr>
            <p:nvPr/>
          </p:nvGraphicFramePr>
          <p:xfrm>
            <a:off x="387350" y="2540088"/>
            <a:ext cx="11757025" cy="2867025"/>
          </p:xfrm>
          <a:graphic>
            <a:graphicData uri="http://schemas.openxmlformats.org/presentationml/2006/ole">
              <mc:AlternateContent xmlns:mc="http://schemas.openxmlformats.org/markup-compatibility/2006">
                <mc:Choice xmlns:v="urn:schemas-microsoft-com:vml" Requires="v">
                  <p:oleObj name="Prism 10" r:id="rId3" imgW="10310686" imgH="2514929" progId="Prism10.Document">
                    <p:embed/>
                  </p:oleObj>
                </mc:Choice>
                <mc:Fallback>
                  <p:oleObj name="Prism 10" r:id="rId3" imgW="10310686" imgH="2514929" progId="Prism10.Document">
                    <p:embed/>
                    <p:pic>
                      <p:nvPicPr>
                        <p:cNvPr id="3" name="Object 2">
                          <a:extLst>
                            <a:ext uri="{FF2B5EF4-FFF2-40B4-BE49-F238E27FC236}">
                              <a16:creationId xmlns:a16="http://schemas.microsoft.com/office/drawing/2014/main" id="{E24AD7EF-69EF-AC9F-3764-FEE3E8996698}"/>
                            </a:ext>
                          </a:extLst>
                        </p:cNvPr>
                        <p:cNvPicPr/>
                        <p:nvPr/>
                      </p:nvPicPr>
                      <p:blipFill>
                        <a:blip r:embed="rId4"/>
                        <a:stretch>
                          <a:fillRect/>
                        </a:stretch>
                      </p:blipFill>
                      <p:spPr>
                        <a:xfrm>
                          <a:off x="387350" y="2540088"/>
                          <a:ext cx="11757025" cy="2867025"/>
                        </a:xfrm>
                        <a:prstGeom prst="rect">
                          <a:avLst/>
                        </a:prstGeom>
                      </p:spPr>
                    </p:pic>
                  </p:oleObj>
                </mc:Fallback>
              </mc:AlternateContent>
            </a:graphicData>
          </a:graphic>
        </p:graphicFrame>
        <p:sp>
          <p:nvSpPr>
            <p:cNvPr id="8" name="TextBox 7">
              <a:extLst>
                <a:ext uri="{FF2B5EF4-FFF2-40B4-BE49-F238E27FC236}">
                  <a16:creationId xmlns:a16="http://schemas.microsoft.com/office/drawing/2014/main" id="{84DEA872-122A-13C3-F9C5-6E888C8C0837}"/>
                </a:ext>
              </a:extLst>
            </p:cNvPr>
            <p:cNvSpPr txBox="1"/>
            <p:nvPr/>
          </p:nvSpPr>
          <p:spPr>
            <a:xfrm>
              <a:off x="600449" y="5139434"/>
              <a:ext cx="1940134" cy="200055"/>
            </a:xfrm>
            <a:prstGeom prst="rect">
              <a:avLst/>
            </a:prstGeom>
            <a:noFill/>
          </p:spPr>
          <p:txBody>
            <a:bodyPr wrap="square" lIns="0" tIns="0" rIns="0" bIns="0" rtlCol="0">
              <a:sp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0000"/>
                  </a:solidFill>
                  <a:effectLst/>
                  <a:uLnTx/>
                  <a:uFillTx/>
                  <a:latin typeface="Arial" panose="020B0604020202020204" pitchFamily="34" charset="0"/>
                  <a:ea typeface="MS PGothic" charset="0"/>
                  <a:cs typeface="Arial" panose="020B0604020202020204" pitchFamily="34" charset="0"/>
                  <a:sym typeface="Arial"/>
                  <a:rtl val="0"/>
                </a:rPr>
                <a:t>Number at risk</a:t>
              </a:r>
            </a:p>
          </p:txBody>
        </p:sp>
        <p:sp>
          <p:nvSpPr>
            <p:cNvPr id="9" name="TextBox 8">
              <a:extLst>
                <a:ext uri="{FF2B5EF4-FFF2-40B4-BE49-F238E27FC236}">
                  <a16:creationId xmlns:a16="http://schemas.microsoft.com/office/drawing/2014/main" id="{5D75FEB7-D7B3-48A0-ECE3-A6FC871B2F01}"/>
                </a:ext>
              </a:extLst>
            </p:cNvPr>
            <p:cNvSpPr txBox="1"/>
            <p:nvPr/>
          </p:nvSpPr>
          <p:spPr>
            <a:xfrm>
              <a:off x="1387636"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65</a:t>
              </a:r>
            </a:p>
          </p:txBody>
        </p:sp>
        <p:sp>
          <p:nvSpPr>
            <p:cNvPr id="22" name="TextBox 21">
              <a:extLst>
                <a:ext uri="{FF2B5EF4-FFF2-40B4-BE49-F238E27FC236}">
                  <a16:creationId xmlns:a16="http://schemas.microsoft.com/office/drawing/2014/main" id="{025AB53C-7D2B-CDF5-60AD-7FBBD91CC155}"/>
                </a:ext>
              </a:extLst>
            </p:cNvPr>
            <p:cNvSpPr txBox="1"/>
            <p:nvPr/>
          </p:nvSpPr>
          <p:spPr>
            <a:xfrm>
              <a:off x="6358133"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50</a:t>
              </a:r>
            </a:p>
          </p:txBody>
        </p:sp>
        <p:sp>
          <p:nvSpPr>
            <p:cNvPr id="24" name="TextBox 23">
              <a:extLst>
                <a:ext uri="{FF2B5EF4-FFF2-40B4-BE49-F238E27FC236}">
                  <a16:creationId xmlns:a16="http://schemas.microsoft.com/office/drawing/2014/main" id="{F8109AA8-F2DD-6F00-09A5-9F474D309317}"/>
                </a:ext>
              </a:extLst>
            </p:cNvPr>
            <p:cNvSpPr txBox="1"/>
            <p:nvPr/>
          </p:nvSpPr>
          <p:spPr>
            <a:xfrm>
              <a:off x="7068204"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48</a:t>
              </a:r>
            </a:p>
          </p:txBody>
        </p:sp>
        <p:sp>
          <p:nvSpPr>
            <p:cNvPr id="34" name="TextBox 33">
              <a:extLst>
                <a:ext uri="{FF2B5EF4-FFF2-40B4-BE49-F238E27FC236}">
                  <a16:creationId xmlns:a16="http://schemas.microsoft.com/office/drawing/2014/main" id="{882C17C3-9772-3476-DA41-AAC81F1CCBE3}"/>
                </a:ext>
              </a:extLst>
            </p:cNvPr>
            <p:cNvSpPr txBox="1"/>
            <p:nvPr/>
          </p:nvSpPr>
          <p:spPr>
            <a:xfrm>
              <a:off x="2097707"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65</a:t>
              </a:r>
            </a:p>
          </p:txBody>
        </p:sp>
        <p:sp>
          <p:nvSpPr>
            <p:cNvPr id="39" name="TextBox 38">
              <a:extLst>
                <a:ext uri="{FF2B5EF4-FFF2-40B4-BE49-F238E27FC236}">
                  <a16:creationId xmlns:a16="http://schemas.microsoft.com/office/drawing/2014/main" id="{90CF7385-F64A-A9EE-732B-D0B3AEBEFE9C}"/>
                </a:ext>
              </a:extLst>
            </p:cNvPr>
            <p:cNvSpPr txBox="1"/>
            <p:nvPr/>
          </p:nvSpPr>
          <p:spPr>
            <a:xfrm>
              <a:off x="2807778"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63</a:t>
              </a:r>
            </a:p>
          </p:txBody>
        </p:sp>
        <p:sp>
          <p:nvSpPr>
            <p:cNvPr id="40" name="TextBox 39">
              <a:extLst>
                <a:ext uri="{FF2B5EF4-FFF2-40B4-BE49-F238E27FC236}">
                  <a16:creationId xmlns:a16="http://schemas.microsoft.com/office/drawing/2014/main" id="{034CCE89-FF2C-DE7C-61C7-0B5722F8D3C6}"/>
                </a:ext>
              </a:extLst>
            </p:cNvPr>
            <p:cNvSpPr txBox="1"/>
            <p:nvPr/>
          </p:nvSpPr>
          <p:spPr>
            <a:xfrm>
              <a:off x="3517849"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61</a:t>
              </a:r>
            </a:p>
          </p:txBody>
        </p:sp>
        <p:sp>
          <p:nvSpPr>
            <p:cNvPr id="41" name="TextBox 40">
              <a:extLst>
                <a:ext uri="{FF2B5EF4-FFF2-40B4-BE49-F238E27FC236}">
                  <a16:creationId xmlns:a16="http://schemas.microsoft.com/office/drawing/2014/main" id="{20272DC2-5A6F-B467-BA7A-A1774051B4FB}"/>
                </a:ext>
              </a:extLst>
            </p:cNvPr>
            <p:cNvSpPr txBox="1"/>
            <p:nvPr/>
          </p:nvSpPr>
          <p:spPr>
            <a:xfrm>
              <a:off x="5648062"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54</a:t>
              </a:r>
            </a:p>
          </p:txBody>
        </p:sp>
        <p:sp>
          <p:nvSpPr>
            <p:cNvPr id="42" name="TextBox 41">
              <a:extLst>
                <a:ext uri="{FF2B5EF4-FFF2-40B4-BE49-F238E27FC236}">
                  <a16:creationId xmlns:a16="http://schemas.microsoft.com/office/drawing/2014/main" id="{E4ED4E29-FF14-9957-C03F-E33373477837}"/>
                </a:ext>
              </a:extLst>
            </p:cNvPr>
            <p:cNvSpPr txBox="1"/>
            <p:nvPr/>
          </p:nvSpPr>
          <p:spPr>
            <a:xfrm>
              <a:off x="9198417"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42</a:t>
              </a:r>
            </a:p>
          </p:txBody>
        </p:sp>
        <p:sp>
          <p:nvSpPr>
            <p:cNvPr id="43" name="TextBox 42">
              <a:extLst>
                <a:ext uri="{FF2B5EF4-FFF2-40B4-BE49-F238E27FC236}">
                  <a16:creationId xmlns:a16="http://schemas.microsoft.com/office/drawing/2014/main" id="{22CA9678-C824-A37E-CD70-C75EACA94CDE}"/>
                </a:ext>
              </a:extLst>
            </p:cNvPr>
            <p:cNvSpPr txBox="1"/>
            <p:nvPr/>
          </p:nvSpPr>
          <p:spPr>
            <a:xfrm>
              <a:off x="4227920"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59</a:t>
              </a:r>
            </a:p>
          </p:txBody>
        </p:sp>
        <p:sp>
          <p:nvSpPr>
            <p:cNvPr id="44" name="TextBox 43">
              <a:extLst>
                <a:ext uri="{FF2B5EF4-FFF2-40B4-BE49-F238E27FC236}">
                  <a16:creationId xmlns:a16="http://schemas.microsoft.com/office/drawing/2014/main" id="{AEC4AC8A-C130-A240-2052-95DA1F09E321}"/>
                </a:ext>
              </a:extLst>
            </p:cNvPr>
            <p:cNvSpPr txBox="1"/>
            <p:nvPr/>
          </p:nvSpPr>
          <p:spPr>
            <a:xfrm>
              <a:off x="4937991"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55</a:t>
              </a:r>
            </a:p>
          </p:txBody>
        </p:sp>
        <p:sp>
          <p:nvSpPr>
            <p:cNvPr id="45" name="TextBox 44">
              <a:extLst>
                <a:ext uri="{FF2B5EF4-FFF2-40B4-BE49-F238E27FC236}">
                  <a16:creationId xmlns:a16="http://schemas.microsoft.com/office/drawing/2014/main" id="{94A951D3-535D-F275-46F9-A7537EF9A902}"/>
                </a:ext>
              </a:extLst>
            </p:cNvPr>
            <p:cNvSpPr txBox="1"/>
            <p:nvPr/>
          </p:nvSpPr>
          <p:spPr>
            <a:xfrm>
              <a:off x="7778275"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48</a:t>
              </a:r>
            </a:p>
          </p:txBody>
        </p:sp>
        <p:sp>
          <p:nvSpPr>
            <p:cNvPr id="46" name="TextBox 45">
              <a:extLst>
                <a:ext uri="{FF2B5EF4-FFF2-40B4-BE49-F238E27FC236}">
                  <a16:creationId xmlns:a16="http://schemas.microsoft.com/office/drawing/2014/main" id="{B407B294-9F80-4CDD-B6AB-B99EEF527BAF}"/>
                </a:ext>
              </a:extLst>
            </p:cNvPr>
            <p:cNvSpPr txBox="1"/>
            <p:nvPr/>
          </p:nvSpPr>
          <p:spPr>
            <a:xfrm>
              <a:off x="8488346"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45</a:t>
              </a:r>
            </a:p>
          </p:txBody>
        </p:sp>
        <p:sp>
          <p:nvSpPr>
            <p:cNvPr id="47" name="TextBox 46">
              <a:extLst>
                <a:ext uri="{FF2B5EF4-FFF2-40B4-BE49-F238E27FC236}">
                  <a16:creationId xmlns:a16="http://schemas.microsoft.com/office/drawing/2014/main" id="{C1EA7F72-9EA2-11AE-4267-308985B85F50}"/>
                </a:ext>
              </a:extLst>
            </p:cNvPr>
            <p:cNvSpPr txBox="1"/>
            <p:nvPr/>
          </p:nvSpPr>
          <p:spPr>
            <a:xfrm>
              <a:off x="9908488"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27</a:t>
              </a:r>
            </a:p>
          </p:txBody>
        </p:sp>
        <p:sp>
          <p:nvSpPr>
            <p:cNvPr id="48" name="TextBox 47">
              <a:extLst>
                <a:ext uri="{FF2B5EF4-FFF2-40B4-BE49-F238E27FC236}">
                  <a16:creationId xmlns:a16="http://schemas.microsoft.com/office/drawing/2014/main" id="{093A12E5-7DFD-472D-D8A1-F12B2682C3FB}"/>
                </a:ext>
              </a:extLst>
            </p:cNvPr>
            <p:cNvSpPr txBox="1"/>
            <p:nvPr/>
          </p:nvSpPr>
          <p:spPr>
            <a:xfrm>
              <a:off x="10618559"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13</a:t>
              </a:r>
            </a:p>
          </p:txBody>
        </p:sp>
        <p:sp>
          <p:nvSpPr>
            <p:cNvPr id="49" name="TextBox 48">
              <a:extLst>
                <a:ext uri="{FF2B5EF4-FFF2-40B4-BE49-F238E27FC236}">
                  <a16:creationId xmlns:a16="http://schemas.microsoft.com/office/drawing/2014/main" id="{EE1C70AB-4398-7535-FDC3-CCBC96A40957}"/>
                </a:ext>
              </a:extLst>
            </p:cNvPr>
            <p:cNvSpPr txBox="1"/>
            <p:nvPr/>
          </p:nvSpPr>
          <p:spPr>
            <a:xfrm>
              <a:off x="11328634" y="532730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0948E"/>
                  </a:solidFill>
                  <a:effectLst/>
                  <a:uLnTx/>
                  <a:uFillTx/>
                  <a:latin typeface="Arial" panose="020B0604020202020204" pitchFamily="34" charset="0"/>
                  <a:ea typeface="MS PGothic" charset="0"/>
                  <a:cs typeface="Arial" panose="020B0604020202020204" pitchFamily="34" charset="0"/>
                  <a:sym typeface="Arial"/>
                  <a:rtl val="0"/>
                </a:rPr>
                <a:t>5</a:t>
              </a:r>
            </a:p>
          </p:txBody>
        </p:sp>
        <p:sp>
          <p:nvSpPr>
            <p:cNvPr id="50" name="TextBox 49">
              <a:extLst>
                <a:ext uri="{FF2B5EF4-FFF2-40B4-BE49-F238E27FC236}">
                  <a16:creationId xmlns:a16="http://schemas.microsoft.com/office/drawing/2014/main" id="{50F772DC-AAA6-7F95-BC2E-4776F2E3A27E}"/>
                </a:ext>
              </a:extLst>
            </p:cNvPr>
            <p:cNvSpPr txBox="1"/>
            <p:nvPr/>
          </p:nvSpPr>
          <p:spPr>
            <a:xfrm>
              <a:off x="1387636"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60</a:t>
              </a:r>
            </a:p>
          </p:txBody>
        </p:sp>
        <p:sp>
          <p:nvSpPr>
            <p:cNvPr id="51" name="TextBox 50">
              <a:extLst>
                <a:ext uri="{FF2B5EF4-FFF2-40B4-BE49-F238E27FC236}">
                  <a16:creationId xmlns:a16="http://schemas.microsoft.com/office/drawing/2014/main" id="{B6B97CFD-06BF-DD35-1F2D-ACCAFEB3D166}"/>
                </a:ext>
              </a:extLst>
            </p:cNvPr>
            <p:cNvSpPr txBox="1"/>
            <p:nvPr/>
          </p:nvSpPr>
          <p:spPr>
            <a:xfrm>
              <a:off x="6358133"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46</a:t>
              </a:r>
            </a:p>
          </p:txBody>
        </p:sp>
        <p:sp>
          <p:nvSpPr>
            <p:cNvPr id="52" name="TextBox 51">
              <a:extLst>
                <a:ext uri="{FF2B5EF4-FFF2-40B4-BE49-F238E27FC236}">
                  <a16:creationId xmlns:a16="http://schemas.microsoft.com/office/drawing/2014/main" id="{5B24B024-8C11-24E2-DB39-854CCF94C709}"/>
                </a:ext>
              </a:extLst>
            </p:cNvPr>
            <p:cNvSpPr txBox="1"/>
            <p:nvPr/>
          </p:nvSpPr>
          <p:spPr>
            <a:xfrm>
              <a:off x="7068204"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44</a:t>
              </a:r>
            </a:p>
          </p:txBody>
        </p:sp>
        <p:sp>
          <p:nvSpPr>
            <p:cNvPr id="53" name="TextBox 52">
              <a:extLst>
                <a:ext uri="{FF2B5EF4-FFF2-40B4-BE49-F238E27FC236}">
                  <a16:creationId xmlns:a16="http://schemas.microsoft.com/office/drawing/2014/main" id="{71C83384-73D5-8E97-F729-8D839090EA15}"/>
                </a:ext>
              </a:extLst>
            </p:cNvPr>
            <p:cNvSpPr txBox="1"/>
            <p:nvPr/>
          </p:nvSpPr>
          <p:spPr>
            <a:xfrm>
              <a:off x="2097707"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60</a:t>
              </a:r>
            </a:p>
          </p:txBody>
        </p:sp>
        <p:sp>
          <p:nvSpPr>
            <p:cNvPr id="54" name="TextBox 53">
              <a:extLst>
                <a:ext uri="{FF2B5EF4-FFF2-40B4-BE49-F238E27FC236}">
                  <a16:creationId xmlns:a16="http://schemas.microsoft.com/office/drawing/2014/main" id="{31B021A1-3E54-662A-D04A-A44873B0BE3C}"/>
                </a:ext>
              </a:extLst>
            </p:cNvPr>
            <p:cNvSpPr txBox="1"/>
            <p:nvPr/>
          </p:nvSpPr>
          <p:spPr>
            <a:xfrm>
              <a:off x="2807778"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58</a:t>
              </a:r>
            </a:p>
          </p:txBody>
        </p:sp>
        <p:sp>
          <p:nvSpPr>
            <p:cNvPr id="55" name="TextBox 54">
              <a:extLst>
                <a:ext uri="{FF2B5EF4-FFF2-40B4-BE49-F238E27FC236}">
                  <a16:creationId xmlns:a16="http://schemas.microsoft.com/office/drawing/2014/main" id="{781BEBE1-B090-F078-0D5F-043B86E61B1D}"/>
                </a:ext>
              </a:extLst>
            </p:cNvPr>
            <p:cNvSpPr txBox="1"/>
            <p:nvPr/>
          </p:nvSpPr>
          <p:spPr>
            <a:xfrm>
              <a:off x="3517849"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56</a:t>
              </a:r>
            </a:p>
          </p:txBody>
        </p:sp>
        <p:sp>
          <p:nvSpPr>
            <p:cNvPr id="56" name="TextBox 55">
              <a:extLst>
                <a:ext uri="{FF2B5EF4-FFF2-40B4-BE49-F238E27FC236}">
                  <a16:creationId xmlns:a16="http://schemas.microsoft.com/office/drawing/2014/main" id="{28090644-136D-742E-B00F-4277F2C5EE9F}"/>
                </a:ext>
              </a:extLst>
            </p:cNvPr>
            <p:cNvSpPr txBox="1"/>
            <p:nvPr/>
          </p:nvSpPr>
          <p:spPr>
            <a:xfrm>
              <a:off x="5648062"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50</a:t>
              </a:r>
            </a:p>
          </p:txBody>
        </p:sp>
        <p:sp>
          <p:nvSpPr>
            <p:cNvPr id="57" name="TextBox 56">
              <a:extLst>
                <a:ext uri="{FF2B5EF4-FFF2-40B4-BE49-F238E27FC236}">
                  <a16:creationId xmlns:a16="http://schemas.microsoft.com/office/drawing/2014/main" id="{C26766A1-8072-38D7-71D8-D2C9EE1688B7}"/>
                </a:ext>
              </a:extLst>
            </p:cNvPr>
            <p:cNvSpPr txBox="1"/>
            <p:nvPr/>
          </p:nvSpPr>
          <p:spPr>
            <a:xfrm>
              <a:off x="9198417"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38</a:t>
              </a:r>
            </a:p>
          </p:txBody>
        </p:sp>
        <p:sp>
          <p:nvSpPr>
            <p:cNvPr id="58" name="TextBox 57">
              <a:extLst>
                <a:ext uri="{FF2B5EF4-FFF2-40B4-BE49-F238E27FC236}">
                  <a16:creationId xmlns:a16="http://schemas.microsoft.com/office/drawing/2014/main" id="{4FC4E644-13C6-E5F3-8A9B-DACF80E27C23}"/>
                </a:ext>
              </a:extLst>
            </p:cNvPr>
            <p:cNvSpPr txBox="1"/>
            <p:nvPr/>
          </p:nvSpPr>
          <p:spPr>
            <a:xfrm>
              <a:off x="4227920"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54</a:t>
              </a:r>
            </a:p>
          </p:txBody>
        </p:sp>
        <p:sp>
          <p:nvSpPr>
            <p:cNvPr id="59" name="TextBox 58">
              <a:extLst>
                <a:ext uri="{FF2B5EF4-FFF2-40B4-BE49-F238E27FC236}">
                  <a16:creationId xmlns:a16="http://schemas.microsoft.com/office/drawing/2014/main" id="{11E3511E-07AC-6863-26DF-BF00783EBB02}"/>
                </a:ext>
              </a:extLst>
            </p:cNvPr>
            <p:cNvSpPr txBox="1"/>
            <p:nvPr/>
          </p:nvSpPr>
          <p:spPr>
            <a:xfrm>
              <a:off x="4937991"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51</a:t>
              </a:r>
            </a:p>
          </p:txBody>
        </p:sp>
        <p:sp>
          <p:nvSpPr>
            <p:cNvPr id="60" name="TextBox 59">
              <a:extLst>
                <a:ext uri="{FF2B5EF4-FFF2-40B4-BE49-F238E27FC236}">
                  <a16:creationId xmlns:a16="http://schemas.microsoft.com/office/drawing/2014/main" id="{95BD72E9-AF9F-C355-6FFD-0F3A00168585}"/>
                </a:ext>
              </a:extLst>
            </p:cNvPr>
            <p:cNvSpPr txBox="1"/>
            <p:nvPr/>
          </p:nvSpPr>
          <p:spPr>
            <a:xfrm>
              <a:off x="7778275"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44</a:t>
              </a:r>
            </a:p>
          </p:txBody>
        </p:sp>
        <p:sp>
          <p:nvSpPr>
            <p:cNvPr id="61" name="TextBox 60">
              <a:extLst>
                <a:ext uri="{FF2B5EF4-FFF2-40B4-BE49-F238E27FC236}">
                  <a16:creationId xmlns:a16="http://schemas.microsoft.com/office/drawing/2014/main" id="{DDDA7B17-83F0-7016-5EEB-2397833570EA}"/>
                </a:ext>
              </a:extLst>
            </p:cNvPr>
            <p:cNvSpPr txBox="1"/>
            <p:nvPr/>
          </p:nvSpPr>
          <p:spPr>
            <a:xfrm>
              <a:off x="8488346"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41</a:t>
              </a:r>
            </a:p>
          </p:txBody>
        </p:sp>
        <p:sp>
          <p:nvSpPr>
            <p:cNvPr id="62" name="TextBox 61">
              <a:extLst>
                <a:ext uri="{FF2B5EF4-FFF2-40B4-BE49-F238E27FC236}">
                  <a16:creationId xmlns:a16="http://schemas.microsoft.com/office/drawing/2014/main" id="{A6844267-9E71-9D18-6325-A9444685A4BD}"/>
                </a:ext>
              </a:extLst>
            </p:cNvPr>
            <p:cNvSpPr txBox="1"/>
            <p:nvPr/>
          </p:nvSpPr>
          <p:spPr>
            <a:xfrm>
              <a:off x="9908488"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27</a:t>
              </a:r>
            </a:p>
          </p:txBody>
        </p:sp>
        <p:sp>
          <p:nvSpPr>
            <p:cNvPr id="63" name="TextBox 62">
              <a:extLst>
                <a:ext uri="{FF2B5EF4-FFF2-40B4-BE49-F238E27FC236}">
                  <a16:creationId xmlns:a16="http://schemas.microsoft.com/office/drawing/2014/main" id="{30823C89-6129-AACE-4720-315DC3E5ABA7}"/>
                </a:ext>
              </a:extLst>
            </p:cNvPr>
            <p:cNvSpPr txBox="1"/>
            <p:nvPr/>
          </p:nvSpPr>
          <p:spPr>
            <a:xfrm>
              <a:off x="10618559"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13</a:t>
              </a:r>
            </a:p>
          </p:txBody>
        </p:sp>
        <p:sp>
          <p:nvSpPr>
            <p:cNvPr id="64" name="TextBox 63">
              <a:extLst>
                <a:ext uri="{FF2B5EF4-FFF2-40B4-BE49-F238E27FC236}">
                  <a16:creationId xmlns:a16="http://schemas.microsoft.com/office/drawing/2014/main" id="{DF693034-D9CE-9ACC-DEA7-DA4822A6DC62}"/>
                </a:ext>
              </a:extLst>
            </p:cNvPr>
            <p:cNvSpPr txBox="1"/>
            <p:nvPr/>
          </p:nvSpPr>
          <p:spPr>
            <a:xfrm>
              <a:off x="11328634" y="551018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041E49"/>
                  </a:solidFill>
                  <a:effectLst/>
                  <a:uLnTx/>
                  <a:uFillTx/>
                  <a:latin typeface="Arial" panose="020B0604020202020204" pitchFamily="34" charset="0"/>
                  <a:ea typeface="MS PGothic" charset="0"/>
                  <a:cs typeface="Arial" panose="020B0604020202020204" pitchFamily="34" charset="0"/>
                  <a:sym typeface="Arial"/>
                  <a:rtl val="0"/>
                </a:rPr>
                <a:t>5</a:t>
              </a:r>
            </a:p>
          </p:txBody>
        </p:sp>
        <p:sp>
          <p:nvSpPr>
            <p:cNvPr id="65" name="TextBox 64">
              <a:extLst>
                <a:ext uri="{FF2B5EF4-FFF2-40B4-BE49-F238E27FC236}">
                  <a16:creationId xmlns:a16="http://schemas.microsoft.com/office/drawing/2014/main" id="{C9510204-BC54-C53D-7D3F-36AF5FE3CAC9}"/>
                </a:ext>
              </a:extLst>
            </p:cNvPr>
            <p:cNvSpPr txBox="1"/>
            <p:nvPr/>
          </p:nvSpPr>
          <p:spPr>
            <a:xfrm>
              <a:off x="1387636"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58</a:t>
              </a:r>
            </a:p>
          </p:txBody>
        </p:sp>
        <p:sp>
          <p:nvSpPr>
            <p:cNvPr id="66" name="TextBox 65">
              <a:extLst>
                <a:ext uri="{FF2B5EF4-FFF2-40B4-BE49-F238E27FC236}">
                  <a16:creationId xmlns:a16="http://schemas.microsoft.com/office/drawing/2014/main" id="{29336DB1-A5ED-2601-2256-2B1755B3939E}"/>
                </a:ext>
              </a:extLst>
            </p:cNvPr>
            <p:cNvSpPr txBox="1"/>
            <p:nvPr/>
          </p:nvSpPr>
          <p:spPr>
            <a:xfrm>
              <a:off x="6358133"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44</a:t>
              </a:r>
            </a:p>
          </p:txBody>
        </p:sp>
        <p:sp>
          <p:nvSpPr>
            <p:cNvPr id="67" name="TextBox 66">
              <a:extLst>
                <a:ext uri="{FF2B5EF4-FFF2-40B4-BE49-F238E27FC236}">
                  <a16:creationId xmlns:a16="http://schemas.microsoft.com/office/drawing/2014/main" id="{A8E27108-6578-18FB-FE61-3EA29436F039}"/>
                </a:ext>
              </a:extLst>
            </p:cNvPr>
            <p:cNvSpPr txBox="1"/>
            <p:nvPr/>
          </p:nvSpPr>
          <p:spPr>
            <a:xfrm>
              <a:off x="7068204"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42</a:t>
              </a:r>
            </a:p>
          </p:txBody>
        </p:sp>
        <p:sp>
          <p:nvSpPr>
            <p:cNvPr id="68" name="TextBox 67">
              <a:extLst>
                <a:ext uri="{FF2B5EF4-FFF2-40B4-BE49-F238E27FC236}">
                  <a16:creationId xmlns:a16="http://schemas.microsoft.com/office/drawing/2014/main" id="{910F635E-2E80-9443-21E3-79290611AD28}"/>
                </a:ext>
              </a:extLst>
            </p:cNvPr>
            <p:cNvSpPr txBox="1"/>
            <p:nvPr/>
          </p:nvSpPr>
          <p:spPr>
            <a:xfrm>
              <a:off x="2097707"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58</a:t>
              </a:r>
            </a:p>
          </p:txBody>
        </p:sp>
        <p:sp>
          <p:nvSpPr>
            <p:cNvPr id="69" name="TextBox 68">
              <a:extLst>
                <a:ext uri="{FF2B5EF4-FFF2-40B4-BE49-F238E27FC236}">
                  <a16:creationId xmlns:a16="http://schemas.microsoft.com/office/drawing/2014/main" id="{06515331-63A1-ADD8-B1A2-A6FD51BE2E7D}"/>
                </a:ext>
              </a:extLst>
            </p:cNvPr>
            <p:cNvSpPr txBox="1"/>
            <p:nvPr/>
          </p:nvSpPr>
          <p:spPr>
            <a:xfrm>
              <a:off x="2807778"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56</a:t>
              </a:r>
            </a:p>
          </p:txBody>
        </p:sp>
        <p:sp>
          <p:nvSpPr>
            <p:cNvPr id="70" name="TextBox 69">
              <a:extLst>
                <a:ext uri="{FF2B5EF4-FFF2-40B4-BE49-F238E27FC236}">
                  <a16:creationId xmlns:a16="http://schemas.microsoft.com/office/drawing/2014/main" id="{B55E67FF-AF66-33C6-C85E-E594BBE4D502}"/>
                </a:ext>
              </a:extLst>
            </p:cNvPr>
            <p:cNvSpPr txBox="1"/>
            <p:nvPr/>
          </p:nvSpPr>
          <p:spPr>
            <a:xfrm>
              <a:off x="3517849"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54</a:t>
              </a:r>
            </a:p>
          </p:txBody>
        </p:sp>
        <p:sp>
          <p:nvSpPr>
            <p:cNvPr id="71" name="TextBox 70">
              <a:extLst>
                <a:ext uri="{FF2B5EF4-FFF2-40B4-BE49-F238E27FC236}">
                  <a16:creationId xmlns:a16="http://schemas.microsoft.com/office/drawing/2014/main" id="{24F3ACDF-9632-B3F9-924B-28AA6414BA46}"/>
                </a:ext>
              </a:extLst>
            </p:cNvPr>
            <p:cNvSpPr txBox="1"/>
            <p:nvPr/>
          </p:nvSpPr>
          <p:spPr>
            <a:xfrm>
              <a:off x="5648062"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48</a:t>
              </a:r>
            </a:p>
          </p:txBody>
        </p:sp>
        <p:sp>
          <p:nvSpPr>
            <p:cNvPr id="72" name="TextBox 71">
              <a:extLst>
                <a:ext uri="{FF2B5EF4-FFF2-40B4-BE49-F238E27FC236}">
                  <a16:creationId xmlns:a16="http://schemas.microsoft.com/office/drawing/2014/main" id="{CBE63EF0-C0C6-692B-7DC5-7FACB15E4C61}"/>
                </a:ext>
              </a:extLst>
            </p:cNvPr>
            <p:cNvSpPr txBox="1"/>
            <p:nvPr/>
          </p:nvSpPr>
          <p:spPr>
            <a:xfrm>
              <a:off x="9198417"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37</a:t>
              </a:r>
            </a:p>
          </p:txBody>
        </p:sp>
        <p:sp>
          <p:nvSpPr>
            <p:cNvPr id="73" name="TextBox 72">
              <a:extLst>
                <a:ext uri="{FF2B5EF4-FFF2-40B4-BE49-F238E27FC236}">
                  <a16:creationId xmlns:a16="http://schemas.microsoft.com/office/drawing/2014/main" id="{5D10E3CB-B9D8-615D-8F51-DA1C189C9054}"/>
                </a:ext>
              </a:extLst>
            </p:cNvPr>
            <p:cNvSpPr txBox="1"/>
            <p:nvPr/>
          </p:nvSpPr>
          <p:spPr>
            <a:xfrm>
              <a:off x="4227920"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52</a:t>
              </a:r>
            </a:p>
          </p:txBody>
        </p:sp>
        <p:sp>
          <p:nvSpPr>
            <p:cNvPr id="74" name="TextBox 73">
              <a:extLst>
                <a:ext uri="{FF2B5EF4-FFF2-40B4-BE49-F238E27FC236}">
                  <a16:creationId xmlns:a16="http://schemas.microsoft.com/office/drawing/2014/main" id="{B2296DA5-BFC4-640C-43C5-5A43B908E8B0}"/>
                </a:ext>
              </a:extLst>
            </p:cNvPr>
            <p:cNvSpPr txBox="1"/>
            <p:nvPr/>
          </p:nvSpPr>
          <p:spPr>
            <a:xfrm>
              <a:off x="4937991"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49</a:t>
              </a:r>
            </a:p>
          </p:txBody>
        </p:sp>
        <p:sp>
          <p:nvSpPr>
            <p:cNvPr id="75" name="TextBox 74">
              <a:extLst>
                <a:ext uri="{FF2B5EF4-FFF2-40B4-BE49-F238E27FC236}">
                  <a16:creationId xmlns:a16="http://schemas.microsoft.com/office/drawing/2014/main" id="{ABCFDC93-8B79-16B6-1732-E40309A78A4B}"/>
                </a:ext>
              </a:extLst>
            </p:cNvPr>
            <p:cNvSpPr txBox="1"/>
            <p:nvPr/>
          </p:nvSpPr>
          <p:spPr>
            <a:xfrm>
              <a:off x="7778275"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42</a:t>
              </a:r>
            </a:p>
          </p:txBody>
        </p:sp>
        <p:sp>
          <p:nvSpPr>
            <p:cNvPr id="76" name="TextBox 75">
              <a:extLst>
                <a:ext uri="{FF2B5EF4-FFF2-40B4-BE49-F238E27FC236}">
                  <a16:creationId xmlns:a16="http://schemas.microsoft.com/office/drawing/2014/main" id="{A43CEE3F-A10A-CBD1-76CB-4E95450692EE}"/>
                </a:ext>
              </a:extLst>
            </p:cNvPr>
            <p:cNvSpPr txBox="1"/>
            <p:nvPr/>
          </p:nvSpPr>
          <p:spPr>
            <a:xfrm>
              <a:off x="8488346"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39</a:t>
              </a:r>
            </a:p>
          </p:txBody>
        </p:sp>
        <p:sp>
          <p:nvSpPr>
            <p:cNvPr id="77" name="TextBox 76">
              <a:extLst>
                <a:ext uri="{FF2B5EF4-FFF2-40B4-BE49-F238E27FC236}">
                  <a16:creationId xmlns:a16="http://schemas.microsoft.com/office/drawing/2014/main" id="{43B6AB7E-17D5-1DDD-C3D7-5B77DA2F5D0D}"/>
                </a:ext>
              </a:extLst>
            </p:cNvPr>
            <p:cNvSpPr txBox="1"/>
            <p:nvPr/>
          </p:nvSpPr>
          <p:spPr>
            <a:xfrm>
              <a:off x="9908488"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26</a:t>
              </a:r>
            </a:p>
          </p:txBody>
        </p:sp>
        <p:sp>
          <p:nvSpPr>
            <p:cNvPr id="78" name="TextBox 77">
              <a:extLst>
                <a:ext uri="{FF2B5EF4-FFF2-40B4-BE49-F238E27FC236}">
                  <a16:creationId xmlns:a16="http://schemas.microsoft.com/office/drawing/2014/main" id="{2287D079-6536-B1D2-2410-8B4E55E52B6D}"/>
                </a:ext>
              </a:extLst>
            </p:cNvPr>
            <p:cNvSpPr txBox="1"/>
            <p:nvPr/>
          </p:nvSpPr>
          <p:spPr>
            <a:xfrm>
              <a:off x="10618559"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12</a:t>
              </a:r>
            </a:p>
          </p:txBody>
        </p:sp>
        <p:sp>
          <p:nvSpPr>
            <p:cNvPr id="79" name="TextBox 78">
              <a:extLst>
                <a:ext uri="{FF2B5EF4-FFF2-40B4-BE49-F238E27FC236}">
                  <a16:creationId xmlns:a16="http://schemas.microsoft.com/office/drawing/2014/main" id="{EE009858-9570-3961-E202-92C045CFC9C5}"/>
                </a:ext>
              </a:extLst>
            </p:cNvPr>
            <p:cNvSpPr txBox="1"/>
            <p:nvPr/>
          </p:nvSpPr>
          <p:spPr>
            <a:xfrm>
              <a:off x="11328634" y="569306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9F7894"/>
                  </a:solidFill>
                  <a:effectLst/>
                  <a:uLnTx/>
                  <a:uFillTx/>
                  <a:latin typeface="Arial" panose="020B0604020202020204" pitchFamily="34" charset="0"/>
                  <a:ea typeface="MS PGothic" charset="0"/>
                  <a:cs typeface="Arial" panose="020B0604020202020204" pitchFamily="34" charset="0"/>
                  <a:sym typeface="Arial"/>
                  <a:rtl val="0"/>
                </a:rPr>
                <a:t>5</a:t>
              </a:r>
            </a:p>
          </p:txBody>
        </p:sp>
        <p:sp>
          <p:nvSpPr>
            <p:cNvPr id="80" name="TextBox 79">
              <a:extLst>
                <a:ext uri="{FF2B5EF4-FFF2-40B4-BE49-F238E27FC236}">
                  <a16:creationId xmlns:a16="http://schemas.microsoft.com/office/drawing/2014/main" id="{3AEE8577-D03C-03CD-0B78-C10D75072BF8}"/>
                </a:ext>
              </a:extLst>
            </p:cNvPr>
            <p:cNvSpPr txBox="1"/>
            <p:nvPr/>
          </p:nvSpPr>
          <p:spPr>
            <a:xfrm>
              <a:off x="1387636"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14</a:t>
              </a:r>
            </a:p>
          </p:txBody>
        </p:sp>
        <p:sp>
          <p:nvSpPr>
            <p:cNvPr id="81" name="TextBox 80">
              <a:extLst>
                <a:ext uri="{FF2B5EF4-FFF2-40B4-BE49-F238E27FC236}">
                  <a16:creationId xmlns:a16="http://schemas.microsoft.com/office/drawing/2014/main" id="{F55B476C-03B3-D612-D687-1913D78E4526}"/>
                </a:ext>
              </a:extLst>
            </p:cNvPr>
            <p:cNvSpPr txBox="1"/>
            <p:nvPr/>
          </p:nvSpPr>
          <p:spPr>
            <a:xfrm>
              <a:off x="6358133"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11</a:t>
              </a:r>
            </a:p>
          </p:txBody>
        </p:sp>
        <p:sp>
          <p:nvSpPr>
            <p:cNvPr id="82" name="TextBox 81">
              <a:extLst>
                <a:ext uri="{FF2B5EF4-FFF2-40B4-BE49-F238E27FC236}">
                  <a16:creationId xmlns:a16="http://schemas.microsoft.com/office/drawing/2014/main" id="{6DFC2E3D-6FD1-2F16-02E1-B965EBFB80C4}"/>
                </a:ext>
              </a:extLst>
            </p:cNvPr>
            <p:cNvSpPr txBox="1"/>
            <p:nvPr/>
          </p:nvSpPr>
          <p:spPr>
            <a:xfrm>
              <a:off x="7068204"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11</a:t>
              </a:r>
            </a:p>
          </p:txBody>
        </p:sp>
        <p:sp>
          <p:nvSpPr>
            <p:cNvPr id="83" name="TextBox 82">
              <a:extLst>
                <a:ext uri="{FF2B5EF4-FFF2-40B4-BE49-F238E27FC236}">
                  <a16:creationId xmlns:a16="http://schemas.microsoft.com/office/drawing/2014/main" id="{2280A06C-B2C9-4FAE-D144-9F567074E386}"/>
                </a:ext>
              </a:extLst>
            </p:cNvPr>
            <p:cNvSpPr txBox="1"/>
            <p:nvPr/>
          </p:nvSpPr>
          <p:spPr>
            <a:xfrm>
              <a:off x="2097707"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14</a:t>
              </a:r>
            </a:p>
          </p:txBody>
        </p:sp>
        <p:sp>
          <p:nvSpPr>
            <p:cNvPr id="84" name="TextBox 83">
              <a:extLst>
                <a:ext uri="{FF2B5EF4-FFF2-40B4-BE49-F238E27FC236}">
                  <a16:creationId xmlns:a16="http://schemas.microsoft.com/office/drawing/2014/main" id="{51938E86-4032-5011-9DD3-B00698FA5D71}"/>
                </a:ext>
              </a:extLst>
            </p:cNvPr>
            <p:cNvSpPr txBox="1"/>
            <p:nvPr/>
          </p:nvSpPr>
          <p:spPr>
            <a:xfrm>
              <a:off x="2807778"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14</a:t>
              </a:r>
            </a:p>
          </p:txBody>
        </p:sp>
        <p:sp>
          <p:nvSpPr>
            <p:cNvPr id="85" name="TextBox 84">
              <a:extLst>
                <a:ext uri="{FF2B5EF4-FFF2-40B4-BE49-F238E27FC236}">
                  <a16:creationId xmlns:a16="http://schemas.microsoft.com/office/drawing/2014/main" id="{5A750B98-C13D-61E8-6B43-F5370A416883}"/>
                </a:ext>
              </a:extLst>
            </p:cNvPr>
            <p:cNvSpPr txBox="1"/>
            <p:nvPr/>
          </p:nvSpPr>
          <p:spPr>
            <a:xfrm>
              <a:off x="3517849"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14</a:t>
              </a:r>
            </a:p>
          </p:txBody>
        </p:sp>
        <p:sp>
          <p:nvSpPr>
            <p:cNvPr id="86" name="TextBox 85">
              <a:extLst>
                <a:ext uri="{FF2B5EF4-FFF2-40B4-BE49-F238E27FC236}">
                  <a16:creationId xmlns:a16="http://schemas.microsoft.com/office/drawing/2014/main" id="{F46E962A-6366-6741-705C-A21817637641}"/>
                </a:ext>
              </a:extLst>
            </p:cNvPr>
            <p:cNvSpPr txBox="1"/>
            <p:nvPr/>
          </p:nvSpPr>
          <p:spPr>
            <a:xfrm>
              <a:off x="5648062"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12</a:t>
              </a:r>
            </a:p>
          </p:txBody>
        </p:sp>
        <p:sp>
          <p:nvSpPr>
            <p:cNvPr id="87" name="TextBox 86">
              <a:extLst>
                <a:ext uri="{FF2B5EF4-FFF2-40B4-BE49-F238E27FC236}">
                  <a16:creationId xmlns:a16="http://schemas.microsoft.com/office/drawing/2014/main" id="{1140D5FA-5D27-4F82-EC35-1963ECCD4322}"/>
                </a:ext>
              </a:extLst>
            </p:cNvPr>
            <p:cNvSpPr txBox="1"/>
            <p:nvPr/>
          </p:nvSpPr>
          <p:spPr>
            <a:xfrm>
              <a:off x="9198417"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10</a:t>
              </a:r>
            </a:p>
          </p:txBody>
        </p:sp>
        <p:sp>
          <p:nvSpPr>
            <p:cNvPr id="88" name="TextBox 87">
              <a:extLst>
                <a:ext uri="{FF2B5EF4-FFF2-40B4-BE49-F238E27FC236}">
                  <a16:creationId xmlns:a16="http://schemas.microsoft.com/office/drawing/2014/main" id="{80211F94-A369-0F8B-330B-4FD344FFEE48}"/>
                </a:ext>
              </a:extLst>
            </p:cNvPr>
            <p:cNvSpPr txBox="1"/>
            <p:nvPr/>
          </p:nvSpPr>
          <p:spPr>
            <a:xfrm>
              <a:off x="4227920"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14</a:t>
              </a:r>
            </a:p>
          </p:txBody>
        </p:sp>
        <p:sp>
          <p:nvSpPr>
            <p:cNvPr id="89" name="TextBox 88">
              <a:extLst>
                <a:ext uri="{FF2B5EF4-FFF2-40B4-BE49-F238E27FC236}">
                  <a16:creationId xmlns:a16="http://schemas.microsoft.com/office/drawing/2014/main" id="{7E114E07-AD67-6612-A606-8152B4C35261}"/>
                </a:ext>
              </a:extLst>
            </p:cNvPr>
            <p:cNvSpPr txBox="1"/>
            <p:nvPr/>
          </p:nvSpPr>
          <p:spPr>
            <a:xfrm>
              <a:off x="4937991"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13</a:t>
              </a:r>
            </a:p>
          </p:txBody>
        </p:sp>
        <p:sp>
          <p:nvSpPr>
            <p:cNvPr id="90" name="TextBox 89">
              <a:extLst>
                <a:ext uri="{FF2B5EF4-FFF2-40B4-BE49-F238E27FC236}">
                  <a16:creationId xmlns:a16="http://schemas.microsoft.com/office/drawing/2014/main" id="{390D9EF0-D402-A01C-FE1F-DCCA055F8043}"/>
                </a:ext>
              </a:extLst>
            </p:cNvPr>
            <p:cNvSpPr txBox="1"/>
            <p:nvPr/>
          </p:nvSpPr>
          <p:spPr>
            <a:xfrm>
              <a:off x="7778275"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11</a:t>
              </a:r>
            </a:p>
          </p:txBody>
        </p:sp>
        <p:sp>
          <p:nvSpPr>
            <p:cNvPr id="91" name="TextBox 90">
              <a:extLst>
                <a:ext uri="{FF2B5EF4-FFF2-40B4-BE49-F238E27FC236}">
                  <a16:creationId xmlns:a16="http://schemas.microsoft.com/office/drawing/2014/main" id="{0525AAC3-EB5A-F664-98EA-3C8C308FAE4A}"/>
                </a:ext>
              </a:extLst>
            </p:cNvPr>
            <p:cNvSpPr txBox="1"/>
            <p:nvPr/>
          </p:nvSpPr>
          <p:spPr>
            <a:xfrm>
              <a:off x="8488346"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11</a:t>
              </a:r>
            </a:p>
          </p:txBody>
        </p:sp>
        <p:sp>
          <p:nvSpPr>
            <p:cNvPr id="92" name="TextBox 91">
              <a:extLst>
                <a:ext uri="{FF2B5EF4-FFF2-40B4-BE49-F238E27FC236}">
                  <a16:creationId xmlns:a16="http://schemas.microsoft.com/office/drawing/2014/main" id="{4589E499-DF7F-109A-D199-6468C98BAAD0}"/>
                </a:ext>
              </a:extLst>
            </p:cNvPr>
            <p:cNvSpPr txBox="1"/>
            <p:nvPr/>
          </p:nvSpPr>
          <p:spPr>
            <a:xfrm>
              <a:off x="9908488"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8</a:t>
              </a:r>
            </a:p>
          </p:txBody>
        </p:sp>
        <p:sp>
          <p:nvSpPr>
            <p:cNvPr id="93" name="TextBox 92">
              <a:extLst>
                <a:ext uri="{FF2B5EF4-FFF2-40B4-BE49-F238E27FC236}">
                  <a16:creationId xmlns:a16="http://schemas.microsoft.com/office/drawing/2014/main" id="{8C4EBFD0-0522-488C-B3DC-5A66B54196DC}"/>
                </a:ext>
              </a:extLst>
            </p:cNvPr>
            <p:cNvSpPr txBox="1"/>
            <p:nvPr/>
          </p:nvSpPr>
          <p:spPr>
            <a:xfrm>
              <a:off x="10618559"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4</a:t>
              </a:r>
            </a:p>
          </p:txBody>
        </p:sp>
        <p:sp>
          <p:nvSpPr>
            <p:cNvPr id="94" name="TextBox 93">
              <a:extLst>
                <a:ext uri="{FF2B5EF4-FFF2-40B4-BE49-F238E27FC236}">
                  <a16:creationId xmlns:a16="http://schemas.microsoft.com/office/drawing/2014/main" id="{FC569DC4-7F16-A983-242E-2006CFD37F63}"/>
                </a:ext>
              </a:extLst>
            </p:cNvPr>
            <p:cNvSpPr txBox="1"/>
            <p:nvPr/>
          </p:nvSpPr>
          <p:spPr>
            <a:xfrm>
              <a:off x="11328634" y="5875946"/>
              <a:ext cx="365760" cy="200055"/>
            </a:xfrm>
            <a:prstGeom prst="rect">
              <a:avLst/>
            </a:prstGeom>
            <a:noFill/>
          </p:spPr>
          <p:txBody>
            <a:bodyPr wrap="none" lIns="0" tIns="0" rIns="0" bIns="0" rtlCol="0">
              <a:noAutofit/>
            </a:bodyPr>
            <a:lstStyle/>
            <a:p>
              <a:pPr marL="0" marR="0" lvl="0" indent="0" algn="ctr" defTabSz="445165" rtl="0" eaLnBrk="1" fontAlgn="auto" latinLnBrk="0" hangingPunct="1">
                <a:lnSpc>
                  <a:spcPct val="100000"/>
                </a:lnSpc>
                <a:spcBef>
                  <a:spcPts val="0"/>
                </a:spcBef>
                <a:spcAft>
                  <a:spcPts val="0"/>
                </a:spcAft>
                <a:buClrTx/>
                <a:buSzTx/>
                <a:buFontTx/>
                <a:buNone/>
                <a:tabLst/>
                <a:defRPr/>
              </a:pPr>
              <a:r>
                <a:rPr kumimoji="0" lang="en-US" sz="1300" b="0" i="0" u="none" strike="noStrike" kern="1200" cap="none" spc="0" normalizeH="0" baseline="0" noProof="0">
                  <a:ln>
                    <a:noFill/>
                  </a:ln>
                  <a:solidFill>
                    <a:srgbClr val="66CCF0"/>
                  </a:solidFill>
                  <a:effectLst/>
                  <a:uLnTx/>
                  <a:uFillTx/>
                  <a:latin typeface="Arial" panose="020B0604020202020204" pitchFamily="34" charset="0"/>
                  <a:ea typeface="MS PGothic" charset="0"/>
                  <a:cs typeface="Arial" panose="020B0604020202020204" pitchFamily="34" charset="0"/>
                  <a:sym typeface="Arial"/>
                  <a:rtl val="0"/>
                </a:rPr>
                <a:t>2</a:t>
              </a:r>
            </a:p>
          </p:txBody>
        </p:sp>
      </p:grpSp>
      <p:sp>
        <p:nvSpPr>
          <p:cNvPr id="4" name="Arrow: Down 3">
            <a:extLst>
              <a:ext uri="{FF2B5EF4-FFF2-40B4-BE49-F238E27FC236}">
                <a16:creationId xmlns:a16="http://schemas.microsoft.com/office/drawing/2014/main" id="{AEF7EDE1-88AA-F60E-3896-B153E7829D68}"/>
              </a:ext>
            </a:extLst>
          </p:cNvPr>
          <p:cNvSpPr/>
          <p:nvPr/>
        </p:nvSpPr>
        <p:spPr>
          <a:xfrm rot="2567649">
            <a:off x="8195316" y="954215"/>
            <a:ext cx="321779" cy="964367"/>
          </a:xfrm>
          <a:prstGeom prst="downArrow">
            <a:avLst/>
          </a:prstGeom>
          <a:solidFill>
            <a:srgbClr val="FFC000"/>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sp>
        <p:nvSpPr>
          <p:cNvPr id="5" name="Rectangle 4">
            <a:extLst>
              <a:ext uri="{FF2B5EF4-FFF2-40B4-BE49-F238E27FC236}">
                <a16:creationId xmlns:a16="http://schemas.microsoft.com/office/drawing/2014/main" id="{EEC22F5F-547D-0328-0443-B99EB1694A56}"/>
              </a:ext>
            </a:extLst>
          </p:cNvPr>
          <p:cNvSpPr/>
          <p:nvPr/>
        </p:nvSpPr>
        <p:spPr>
          <a:xfrm>
            <a:off x="0" y="6484605"/>
            <a:ext cx="12192000" cy="433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err="1">
              <a:ln>
                <a:noFill/>
              </a:ln>
              <a:solidFill>
                <a:prstClr val="white"/>
              </a:solidFill>
              <a:effectLst/>
              <a:uLnTx/>
              <a:uFillTx/>
              <a:latin typeface="Arial"/>
              <a:ea typeface="+mn-ea"/>
              <a:cs typeface="+mn-cs"/>
            </a:endParaRPr>
          </a:p>
        </p:txBody>
      </p:sp>
      <p:sp>
        <p:nvSpPr>
          <p:cNvPr id="7" name="TextBox 6">
            <a:extLst>
              <a:ext uri="{FF2B5EF4-FFF2-40B4-BE49-F238E27FC236}">
                <a16:creationId xmlns:a16="http://schemas.microsoft.com/office/drawing/2014/main" id="{879EBCCA-B723-6F58-5C28-4DC0F694DA2C}"/>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1465109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742983-E5D2-0D4B-440F-FACF263817F7}"/>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F960447F-1C92-9C8A-F7B6-6AED2AA93012}"/>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88844DD4-502E-855F-EF38-C6148810A997}"/>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DLBCL: </a:t>
            </a:r>
            <a:r>
              <a:rPr kumimoji="0" lang="en-US" altLang="en-US" sz="4000" b="1" i="0" u="none" strike="noStrike" kern="0" cap="none" spc="0" normalizeH="0" baseline="0" noProof="0" dirty="0" err="1">
                <a:ln>
                  <a:noFill/>
                </a:ln>
                <a:solidFill>
                  <a:srgbClr val="0E2841">
                    <a:lumMod val="75000"/>
                    <a:lumOff val="25000"/>
                  </a:srgbClr>
                </a:solidFill>
                <a:effectLst/>
                <a:uLnTx/>
                <a:uFillTx/>
                <a:latin typeface="Aptos" panose="020B0004020202020204" pitchFamily="34" charset="0"/>
                <a:ea typeface="MS PGothic" charset="0"/>
                <a:cs typeface="+mn-cs"/>
              </a:rPr>
              <a:t>Bispecifics</a:t>
            </a:r>
            <a:endPar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Glofitamab</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 name="Picture 1">
            <a:extLst>
              <a:ext uri="{FF2B5EF4-FFF2-40B4-BE49-F238E27FC236}">
                <a16:creationId xmlns:a16="http://schemas.microsoft.com/office/drawing/2014/main" id="{8F75DB58-D886-77F7-C209-A14702F0885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80811" y="2186142"/>
            <a:ext cx="6830378" cy="3753374"/>
          </a:xfrm>
          <a:prstGeom prst="rect">
            <a:avLst/>
          </a:prstGeom>
        </p:spPr>
      </p:pic>
      <p:sp>
        <p:nvSpPr>
          <p:cNvPr id="3" name="TextBox 2">
            <a:extLst>
              <a:ext uri="{FF2B5EF4-FFF2-40B4-BE49-F238E27FC236}">
                <a16:creationId xmlns:a16="http://schemas.microsoft.com/office/drawing/2014/main" id="{7D923039-354D-B310-16EB-3B59CC1CB44E}"/>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53211678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68CCEF-49E7-C3C9-7693-0E1A32928A4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1AD34FEB-EAFD-5856-B95B-2FF63448153C}"/>
              </a:ext>
            </a:extLst>
          </p:cNvPr>
          <p:cNvPicPr>
            <a:picLocks noChangeAspect="1"/>
          </p:cNvPicPr>
          <p:nvPr/>
        </p:nvPicPr>
        <p:blipFill>
          <a:blip r:embed="rId2"/>
          <a:stretch>
            <a:fillRect/>
          </a:stretch>
        </p:blipFill>
        <p:spPr>
          <a:xfrm>
            <a:off x="2606757" y="23206"/>
            <a:ext cx="6744072" cy="3405794"/>
          </a:xfrm>
          <a:prstGeom prst="rect">
            <a:avLst/>
          </a:prstGeom>
        </p:spPr>
      </p:pic>
      <p:pic>
        <p:nvPicPr>
          <p:cNvPr id="5" name="Picture 4">
            <a:extLst>
              <a:ext uri="{FF2B5EF4-FFF2-40B4-BE49-F238E27FC236}">
                <a16:creationId xmlns:a16="http://schemas.microsoft.com/office/drawing/2014/main" id="{83BA0B72-8347-3F66-63F2-3ECF2BBE4B24}"/>
              </a:ext>
            </a:extLst>
          </p:cNvPr>
          <p:cNvPicPr>
            <a:picLocks noChangeAspect="1"/>
          </p:cNvPicPr>
          <p:nvPr/>
        </p:nvPicPr>
        <p:blipFill>
          <a:blip r:embed="rId3"/>
          <a:stretch>
            <a:fillRect/>
          </a:stretch>
        </p:blipFill>
        <p:spPr>
          <a:xfrm>
            <a:off x="2710621" y="3480256"/>
            <a:ext cx="6183007" cy="3354538"/>
          </a:xfrm>
          <a:prstGeom prst="rect">
            <a:avLst/>
          </a:prstGeom>
        </p:spPr>
      </p:pic>
      <p:sp>
        <p:nvSpPr>
          <p:cNvPr id="2" name="TextBox 1">
            <a:extLst>
              <a:ext uri="{FF2B5EF4-FFF2-40B4-BE49-F238E27FC236}">
                <a16:creationId xmlns:a16="http://schemas.microsoft.com/office/drawing/2014/main" id="{28C93767-11A1-DFDC-2128-0C85F240EBF6}"/>
              </a:ext>
            </a:extLst>
          </p:cNvPr>
          <p:cNvSpPr txBox="1"/>
          <p:nvPr/>
        </p:nvSpPr>
        <p:spPr>
          <a:xfrm>
            <a:off x="9048328"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46937362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D5ED07-5525-607E-ED76-5866574604BA}"/>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E69C9E68-E3D9-E0D5-E5D1-53F5CB46F310}"/>
              </a:ext>
            </a:extLst>
          </p:cNvPr>
          <p:cNvPicPr>
            <a:picLocks noChangeAspect="1"/>
          </p:cNvPicPr>
          <p:nvPr/>
        </p:nvPicPr>
        <p:blipFill>
          <a:blip r:embed="rId2"/>
          <a:stretch>
            <a:fillRect/>
          </a:stretch>
        </p:blipFill>
        <p:spPr>
          <a:xfrm>
            <a:off x="680281" y="332943"/>
            <a:ext cx="10831437" cy="6192114"/>
          </a:xfrm>
          <a:prstGeom prst="rect">
            <a:avLst/>
          </a:prstGeom>
        </p:spPr>
      </p:pic>
      <p:grpSp>
        <p:nvGrpSpPr>
          <p:cNvPr id="2" name="Group 1">
            <a:extLst>
              <a:ext uri="{FF2B5EF4-FFF2-40B4-BE49-F238E27FC236}">
                <a16:creationId xmlns:a16="http://schemas.microsoft.com/office/drawing/2014/main" id="{9297946A-BAE6-F8D6-9123-60DF14DFCF90}"/>
              </a:ext>
            </a:extLst>
          </p:cNvPr>
          <p:cNvGrpSpPr/>
          <p:nvPr/>
        </p:nvGrpSpPr>
        <p:grpSpPr>
          <a:xfrm>
            <a:off x="1514763" y="2216727"/>
            <a:ext cx="1163782" cy="1339273"/>
            <a:chOff x="1514763" y="2216727"/>
            <a:chExt cx="1163782" cy="1339273"/>
          </a:xfrm>
        </p:grpSpPr>
        <p:cxnSp>
          <p:nvCxnSpPr>
            <p:cNvPr id="3" name="Straight Connector 2">
              <a:extLst>
                <a:ext uri="{FF2B5EF4-FFF2-40B4-BE49-F238E27FC236}">
                  <a16:creationId xmlns:a16="http://schemas.microsoft.com/office/drawing/2014/main" id="{CF296E7F-C602-8894-E8AD-3EF33E65E33E}"/>
                </a:ext>
              </a:extLst>
            </p:cNvPr>
            <p:cNvCxnSpPr/>
            <p:nvPr/>
          </p:nvCxnSpPr>
          <p:spPr>
            <a:xfrm flipV="1">
              <a:off x="2678545" y="2216727"/>
              <a:ext cx="0" cy="1339273"/>
            </a:xfrm>
            <a:prstGeom prst="line">
              <a:avLst/>
            </a:prstGeom>
            <a:ln w="76200">
              <a:solidFill>
                <a:srgbClr val="FFC000"/>
              </a:solidFill>
            </a:ln>
          </p:spPr>
          <p:style>
            <a:lnRef idx="2">
              <a:schemeClr val="accent1"/>
            </a:lnRef>
            <a:fillRef idx="0">
              <a:schemeClr val="accent1"/>
            </a:fillRef>
            <a:effectRef idx="1">
              <a:schemeClr val="accent1"/>
            </a:effectRef>
            <a:fontRef idx="minor">
              <a:schemeClr val="tx1"/>
            </a:fontRef>
          </p:style>
        </p:cxnSp>
        <p:cxnSp>
          <p:nvCxnSpPr>
            <p:cNvPr id="4" name="Straight Connector 3">
              <a:extLst>
                <a:ext uri="{FF2B5EF4-FFF2-40B4-BE49-F238E27FC236}">
                  <a16:creationId xmlns:a16="http://schemas.microsoft.com/office/drawing/2014/main" id="{08FAF606-92CF-81C4-4C90-FA57865369C1}"/>
                </a:ext>
              </a:extLst>
            </p:cNvPr>
            <p:cNvCxnSpPr>
              <a:cxnSpLocks/>
            </p:cNvCxnSpPr>
            <p:nvPr/>
          </p:nvCxnSpPr>
          <p:spPr>
            <a:xfrm>
              <a:off x="1514763" y="2239818"/>
              <a:ext cx="1163782" cy="0"/>
            </a:xfrm>
            <a:prstGeom prst="line">
              <a:avLst/>
            </a:prstGeom>
            <a:ln w="76200">
              <a:solidFill>
                <a:srgbClr val="FFC000"/>
              </a:solidFill>
            </a:ln>
          </p:spPr>
          <p:style>
            <a:lnRef idx="2">
              <a:schemeClr val="accent1"/>
            </a:lnRef>
            <a:fillRef idx="0">
              <a:schemeClr val="accent1"/>
            </a:fillRef>
            <a:effectRef idx="1">
              <a:schemeClr val="accent1"/>
            </a:effectRef>
            <a:fontRef idx="minor">
              <a:schemeClr val="tx1"/>
            </a:fontRef>
          </p:style>
        </p:cxnSp>
      </p:grpSp>
      <p:cxnSp>
        <p:nvCxnSpPr>
          <p:cNvPr id="8" name="Straight Connector 7">
            <a:extLst>
              <a:ext uri="{FF2B5EF4-FFF2-40B4-BE49-F238E27FC236}">
                <a16:creationId xmlns:a16="http://schemas.microsoft.com/office/drawing/2014/main" id="{08D96412-C3D0-AA60-81A9-810471BF8B53}"/>
              </a:ext>
            </a:extLst>
          </p:cNvPr>
          <p:cNvCxnSpPr>
            <a:cxnSpLocks/>
          </p:cNvCxnSpPr>
          <p:nvPr/>
        </p:nvCxnSpPr>
        <p:spPr>
          <a:xfrm>
            <a:off x="1514763" y="2623127"/>
            <a:ext cx="2207492" cy="0"/>
          </a:xfrm>
          <a:prstGeom prst="line">
            <a:avLst/>
          </a:prstGeom>
          <a:ln w="76200">
            <a:solidFill>
              <a:srgbClr val="FFC000"/>
            </a:solidFill>
          </a:ln>
        </p:spPr>
        <p:style>
          <a:lnRef idx="2">
            <a:schemeClr val="accent1"/>
          </a:lnRef>
          <a:fillRef idx="0">
            <a:schemeClr val="accent1"/>
          </a:fillRef>
          <a:effectRef idx="1">
            <a:schemeClr val="accent1"/>
          </a:effectRef>
          <a:fontRef idx="minor">
            <a:schemeClr val="tx1"/>
          </a:fontRef>
        </p:style>
      </p:cxnSp>
      <p:grpSp>
        <p:nvGrpSpPr>
          <p:cNvPr id="5" name="Group 4">
            <a:extLst>
              <a:ext uri="{FF2B5EF4-FFF2-40B4-BE49-F238E27FC236}">
                <a16:creationId xmlns:a16="http://schemas.microsoft.com/office/drawing/2014/main" id="{B1A15773-9B0F-A045-2EC5-BA020D6119EE}"/>
              </a:ext>
            </a:extLst>
          </p:cNvPr>
          <p:cNvGrpSpPr/>
          <p:nvPr/>
        </p:nvGrpSpPr>
        <p:grpSpPr>
          <a:xfrm>
            <a:off x="2702784" y="1845628"/>
            <a:ext cx="2049015" cy="573155"/>
            <a:chOff x="2702784" y="1845628"/>
            <a:chExt cx="2049015" cy="573155"/>
          </a:xfrm>
        </p:grpSpPr>
        <p:sp>
          <p:nvSpPr>
            <p:cNvPr id="10" name="Left Brace 9">
              <a:extLst>
                <a:ext uri="{FF2B5EF4-FFF2-40B4-BE49-F238E27FC236}">
                  <a16:creationId xmlns:a16="http://schemas.microsoft.com/office/drawing/2014/main" id="{EAF2866C-825C-24C5-EA9B-326E3627FD40}"/>
                </a:ext>
              </a:extLst>
            </p:cNvPr>
            <p:cNvSpPr/>
            <p:nvPr/>
          </p:nvSpPr>
          <p:spPr>
            <a:xfrm rot="6583867">
              <a:off x="3056009" y="1707627"/>
              <a:ext cx="357931" cy="1064381"/>
            </a:xfrm>
            <a:prstGeom prst="leftBrace">
              <a:avLst>
                <a:gd name="adj1" fmla="val 40374"/>
                <a:gd name="adj2" fmla="val 47891"/>
              </a:avLst>
            </a:prstGeom>
            <a:ln w="28575">
              <a:solidFill>
                <a:srgbClr val="FFC000"/>
              </a:solidFill>
            </a:ln>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ptos" panose="02110004020202020204"/>
                <a:ea typeface="+mn-ea"/>
                <a:cs typeface="+mn-cs"/>
              </a:endParaRPr>
            </a:p>
          </p:txBody>
        </p:sp>
        <p:sp>
          <p:nvSpPr>
            <p:cNvPr id="11" name="TextBox 10">
              <a:extLst>
                <a:ext uri="{FF2B5EF4-FFF2-40B4-BE49-F238E27FC236}">
                  <a16:creationId xmlns:a16="http://schemas.microsoft.com/office/drawing/2014/main" id="{C95882E6-8FE6-E189-D9CD-9A55188DA8C0}"/>
                </a:ext>
              </a:extLst>
            </p:cNvPr>
            <p:cNvSpPr txBox="1"/>
            <p:nvPr/>
          </p:nvSpPr>
          <p:spPr>
            <a:xfrm>
              <a:off x="3234974" y="1845628"/>
              <a:ext cx="151682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C000"/>
                  </a:solidFill>
                  <a:effectLst/>
                  <a:uLnTx/>
                  <a:uFillTx/>
                  <a:latin typeface="Aptos" panose="02110004020202020204"/>
                  <a:ea typeface="MS PGothic" charset="0"/>
                  <a:cs typeface="+mn-cs"/>
                </a:rPr>
                <a:t>~20% </a:t>
              </a:r>
              <a:r>
                <a:rPr kumimoji="0" lang="en-US" sz="1800" b="0" i="0" u="none" strike="noStrike" kern="1200" cap="none" spc="0" normalizeH="0" baseline="0" noProof="0" dirty="0" err="1">
                  <a:ln>
                    <a:noFill/>
                  </a:ln>
                  <a:solidFill>
                    <a:srgbClr val="FFC000"/>
                  </a:solidFill>
                  <a:effectLst/>
                  <a:uLnTx/>
                  <a:uFillTx/>
                  <a:latin typeface="Aptos" panose="02110004020202020204"/>
                  <a:ea typeface="MS PGothic" charset="0"/>
                  <a:cs typeface="+mn-cs"/>
                </a:rPr>
                <a:t>dropoff</a:t>
              </a:r>
              <a:endParaRPr kumimoji="0" lang="en-US" sz="1800" b="0" i="0" u="none" strike="noStrike" kern="1200" cap="none" spc="0" normalizeH="0" baseline="0" noProof="0" dirty="0">
                <a:ln>
                  <a:noFill/>
                </a:ln>
                <a:solidFill>
                  <a:srgbClr val="FFC000"/>
                </a:solidFill>
                <a:effectLst/>
                <a:uLnTx/>
                <a:uFillTx/>
                <a:latin typeface="Aptos" panose="02110004020202020204"/>
                <a:ea typeface="MS PGothic" charset="0"/>
                <a:cs typeface="+mn-cs"/>
              </a:endParaRPr>
            </a:p>
          </p:txBody>
        </p:sp>
      </p:grpSp>
      <p:sp>
        <p:nvSpPr>
          <p:cNvPr id="6" name="TextBox 5">
            <a:extLst>
              <a:ext uri="{FF2B5EF4-FFF2-40B4-BE49-F238E27FC236}">
                <a16:creationId xmlns:a16="http://schemas.microsoft.com/office/drawing/2014/main" id="{1F08DE4E-EAB0-9D7D-B042-8F2AE2E8A57B}"/>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156180468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5605A5A-AF5A-F6F2-270D-6417BE3BEF66}"/>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A3DA1F80-E6B6-77F2-BD72-02B4383D3881}"/>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70755" y="280548"/>
            <a:ext cx="10850489" cy="6296904"/>
          </a:xfrm>
          <a:prstGeom prst="rect">
            <a:avLst/>
          </a:prstGeom>
        </p:spPr>
      </p:pic>
      <p:sp>
        <p:nvSpPr>
          <p:cNvPr id="2" name="TextBox 1">
            <a:extLst>
              <a:ext uri="{FF2B5EF4-FFF2-40B4-BE49-F238E27FC236}">
                <a16:creationId xmlns:a16="http://schemas.microsoft.com/office/drawing/2014/main" id="{D4026B14-64F2-6C8A-62A6-81A14B60C4E5}"/>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36609158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44B6AA-29C1-4F32-0352-D5D82A54E568}"/>
            </a:ext>
          </a:extLst>
        </p:cNvPr>
        <p:cNvGrpSpPr/>
        <p:nvPr/>
      </p:nvGrpSpPr>
      <p:grpSpPr>
        <a:xfrm>
          <a:off x="0" y="0"/>
          <a:ext cx="0" cy="0"/>
          <a:chOff x="0" y="0"/>
          <a:chExt cx="0" cy="0"/>
        </a:xfrm>
      </p:grpSpPr>
      <p:sp>
        <p:nvSpPr>
          <p:cNvPr id="4" name="Rectangle 2">
            <a:extLst>
              <a:ext uri="{FF2B5EF4-FFF2-40B4-BE49-F238E27FC236}">
                <a16:creationId xmlns:a16="http://schemas.microsoft.com/office/drawing/2014/main" id="{FD494E4F-3BB5-7AA2-E733-FEB14EE5C6ED}"/>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DLBCL:  Bispecifics + Chemotherapy</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050" name="Picture 2" descr="Chemotherapy Drugs Stock Illustrations – 208 Chemotherapy Drugs Stock  Illustrations, Vectors &amp; Clipart - Dreamstime">
            <a:extLst>
              <a:ext uri="{FF2B5EF4-FFF2-40B4-BE49-F238E27FC236}">
                <a16:creationId xmlns:a16="http://schemas.microsoft.com/office/drawing/2014/main" id="{7D65052F-2998-1024-0809-DA6B5795F2D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54538" y="1868006"/>
            <a:ext cx="3780919" cy="487569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DB8A491E-1A27-568F-FF26-90F1FBF9AA92}"/>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1001462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3583"/>
            <a:ext cx="10358967" cy="1143000"/>
          </a:xfrm>
        </p:spPr>
        <p:txBody>
          <a:bodyPr/>
          <a:lstStyle/>
          <a:p>
            <a:r>
              <a:rPr lang="en-US" sz="3200" dirty="0"/>
              <a:t>Dr Ansell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D79BE8EF-A597-304A-BB26-509894B2D335}"/>
              </a:ext>
            </a:extLst>
          </p:cNvPr>
          <p:cNvGraphicFramePr>
            <a:graphicFrameLocks/>
          </p:cNvGraphicFramePr>
          <p:nvPr/>
        </p:nvGraphicFramePr>
        <p:xfrm>
          <a:off x="983432" y="1988840"/>
          <a:ext cx="10657184" cy="2432630"/>
        </p:xfrm>
        <a:graphic>
          <a:graphicData uri="http://schemas.openxmlformats.org/drawingml/2006/table">
            <a:tbl>
              <a:tblPr firstRow="1" bandRow="1">
                <a:tableStyleId>{F2DE63D5-997A-4646-A377-4702673A728D}</a:tableStyleId>
              </a:tblPr>
              <a:tblGrid>
                <a:gridCol w="3312368">
                  <a:extLst>
                    <a:ext uri="{9D8B030D-6E8A-4147-A177-3AD203B41FA5}">
                      <a16:colId xmlns:a16="http://schemas.microsoft.com/office/drawing/2014/main" val="20000"/>
                    </a:ext>
                  </a:extLst>
                </a:gridCol>
                <a:gridCol w="7344816">
                  <a:extLst>
                    <a:ext uri="{9D8B030D-6E8A-4147-A177-3AD203B41FA5}">
                      <a16:colId xmlns:a16="http://schemas.microsoft.com/office/drawing/2014/main" val="3833924404"/>
                    </a:ext>
                  </a:extLst>
                </a:gridCol>
              </a:tblGrid>
              <a:tr h="1080120">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Advisory Committees</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err="1">
                          <a:solidFill>
                            <a:schemeClr val="tx1"/>
                          </a:solidFill>
                        </a:rPr>
                        <a:t>Affimed</a:t>
                      </a:r>
                      <a:r>
                        <a:rPr lang="en-US" b="0" dirty="0">
                          <a:solidFill>
                            <a:schemeClr val="tx1"/>
                          </a:solidFill>
                        </a:rPr>
                        <a:t> GmbH</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r h="1352510">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Contracted Research</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ADC Therapeutics, AstraZeneca Pharmaceuticals LP, Bristol Myers Squibb, Pfizer Inc, Regeneron Pharmaceuticals Inc, Step Pharma, Takeda Pharmaceuticals USA Inc</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07903436"/>
                  </a:ext>
                </a:extLst>
              </a:tr>
            </a:tbl>
          </a:graphicData>
        </a:graphic>
      </p:graphicFrame>
    </p:spTree>
    <p:custDataLst>
      <p:tags r:id="rId1"/>
    </p:custDataLst>
    <p:extLst>
      <p:ext uri="{BB962C8B-B14F-4D97-AF65-F5344CB8AC3E}">
        <p14:creationId xmlns:p14="http://schemas.microsoft.com/office/powerpoint/2010/main" val="145307154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3E003AE-BA5A-C773-5004-539BE0CF9037}"/>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AB84F9E6-7ABC-E92B-06CD-D4A545851352}"/>
              </a:ext>
            </a:extLst>
          </p:cNvPr>
          <p:cNvPicPr>
            <a:picLocks noChangeAspect="1"/>
          </p:cNvPicPr>
          <p:nvPr/>
        </p:nvPicPr>
        <p:blipFill>
          <a:blip r:embed="rId2"/>
          <a:stretch>
            <a:fillRect/>
          </a:stretch>
        </p:blipFill>
        <p:spPr>
          <a:xfrm>
            <a:off x="958352" y="0"/>
            <a:ext cx="9176247" cy="2649825"/>
          </a:xfrm>
          <a:prstGeom prst="rect">
            <a:avLst/>
          </a:prstGeom>
        </p:spPr>
      </p:pic>
      <p:pic>
        <p:nvPicPr>
          <p:cNvPr id="5" name="Picture 4">
            <a:extLst>
              <a:ext uri="{FF2B5EF4-FFF2-40B4-BE49-F238E27FC236}">
                <a16:creationId xmlns:a16="http://schemas.microsoft.com/office/drawing/2014/main" id="{8018FB61-291D-2C14-F516-428859812117}"/>
              </a:ext>
            </a:extLst>
          </p:cNvPr>
          <p:cNvPicPr>
            <a:picLocks noChangeAspect="1"/>
          </p:cNvPicPr>
          <p:nvPr/>
        </p:nvPicPr>
        <p:blipFill>
          <a:blip r:embed="rId3"/>
          <a:stretch>
            <a:fillRect/>
          </a:stretch>
        </p:blipFill>
        <p:spPr>
          <a:xfrm>
            <a:off x="10134599" y="114300"/>
            <a:ext cx="1725518" cy="306400"/>
          </a:xfrm>
          <a:prstGeom prst="rect">
            <a:avLst/>
          </a:prstGeom>
        </p:spPr>
      </p:pic>
      <p:pic>
        <p:nvPicPr>
          <p:cNvPr id="8" name="Picture 7">
            <a:extLst>
              <a:ext uri="{FF2B5EF4-FFF2-40B4-BE49-F238E27FC236}">
                <a16:creationId xmlns:a16="http://schemas.microsoft.com/office/drawing/2014/main" id="{B5CCFBF6-8189-858B-0EBE-D8F1DF02FA6D}"/>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236153" y="4017495"/>
            <a:ext cx="5491547" cy="2407905"/>
          </a:xfrm>
          <a:prstGeom prst="rect">
            <a:avLst/>
          </a:prstGeom>
        </p:spPr>
      </p:pic>
      <p:pic>
        <p:nvPicPr>
          <p:cNvPr id="10" name="Picture 9">
            <a:extLst>
              <a:ext uri="{FF2B5EF4-FFF2-40B4-BE49-F238E27FC236}">
                <a16:creationId xmlns:a16="http://schemas.microsoft.com/office/drawing/2014/main" id="{5E1645A0-3F21-B327-9473-75F52047FCDC}"/>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6096000" y="4006840"/>
            <a:ext cx="5534797" cy="2429214"/>
          </a:xfrm>
          <a:prstGeom prst="rect">
            <a:avLst/>
          </a:prstGeom>
        </p:spPr>
      </p:pic>
      <p:sp>
        <p:nvSpPr>
          <p:cNvPr id="11" name="Rectangle 2">
            <a:extLst>
              <a:ext uri="{FF2B5EF4-FFF2-40B4-BE49-F238E27FC236}">
                <a16:creationId xmlns:a16="http://schemas.microsoft.com/office/drawing/2014/main" id="{66EC420E-DF44-2B14-CBD9-84C1BB708FD6}"/>
              </a:ext>
            </a:extLst>
          </p:cNvPr>
          <p:cNvSpPr>
            <a:spLocks noChangeArrowheads="1"/>
          </p:cNvSpPr>
          <p:nvPr/>
        </p:nvSpPr>
        <p:spPr bwMode="auto">
          <a:xfrm>
            <a:off x="2981926" y="2494387"/>
            <a:ext cx="8725993"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457200" marR="0" lvl="0" indent="-457200" algn="l" defTabSz="914400" rtl="0" eaLnBrk="1" fontAlgn="auto" latinLnBrk="0" hangingPunct="1">
              <a:lnSpc>
                <a:spcPct val="100000"/>
              </a:lnSpc>
              <a:spcBef>
                <a:spcPct val="30000"/>
              </a:spcBef>
              <a:spcAft>
                <a:spcPts val="0"/>
              </a:spcAft>
              <a:buClrTx/>
              <a:buSzTx/>
              <a:buFont typeface="Arial" panose="020B0604020202020204" pitchFamily="34" charset="0"/>
              <a:buChar char="•"/>
              <a:tabLst/>
              <a:defRPr/>
            </a:pPr>
            <a:r>
              <a:rPr kumimoji="0" lang="en-US" altLang="en-US" sz="2000" b="0" i="0" u="sng"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Global</a:t>
            </a:r>
            <a:r>
              <a:rPr kumimoji="0" lang="en-US" altLang="en-US" sz="2000" b="0"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 randomized Phase 3:  </a:t>
            </a:r>
            <a:r>
              <a:rPr kumimoji="0" lang="en-US" altLang="en-US" sz="2000" b="0" i="0" u="none" strike="noStrike" kern="0" cap="none" spc="0" normalizeH="0" baseline="0" noProof="0" dirty="0" err="1">
                <a:ln>
                  <a:noFill/>
                </a:ln>
                <a:solidFill>
                  <a:srgbClr val="0E2841">
                    <a:lumMod val="75000"/>
                    <a:lumOff val="25000"/>
                  </a:srgbClr>
                </a:solidFill>
                <a:effectLst/>
                <a:uLnTx/>
                <a:uFillTx/>
                <a:latin typeface="Aptos" panose="020B0004020202020204" pitchFamily="34" charset="0"/>
                <a:ea typeface="MS PGothic" charset="0"/>
                <a:cs typeface="+mn-cs"/>
              </a:rPr>
              <a:t>GemOx</a:t>
            </a:r>
            <a:r>
              <a:rPr kumimoji="0" lang="en-US" altLang="en-US" sz="2000" b="0"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 ± Glofitamab</a:t>
            </a:r>
          </a:p>
          <a:p>
            <a:pPr marL="457200" marR="0" lvl="0" indent="-457200" algn="l" defTabSz="914400" rtl="0" eaLnBrk="1" fontAlgn="auto" latinLnBrk="0" hangingPunct="1">
              <a:lnSpc>
                <a:spcPct val="100000"/>
              </a:lnSpc>
              <a:spcBef>
                <a:spcPct val="30000"/>
              </a:spcBef>
              <a:spcAft>
                <a:spcPts val="0"/>
              </a:spcAft>
              <a:buClrTx/>
              <a:buSzTx/>
              <a:buFont typeface="Arial" panose="020B0604020202020204" pitchFamily="34" charset="0"/>
              <a:buChar char="•"/>
              <a:tabLst/>
              <a:defRPr/>
            </a:pPr>
            <a:r>
              <a:rPr kumimoji="0" lang="en-US" altLang="en-US" sz="2000" b="0"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Transplant ineligible r/r DLBCL</a:t>
            </a:r>
          </a:p>
          <a:p>
            <a:pPr marL="457200" marR="0" lvl="0" indent="-457200" algn="l" defTabSz="914400" rtl="0" eaLnBrk="1" fontAlgn="auto" latinLnBrk="0" hangingPunct="1">
              <a:lnSpc>
                <a:spcPct val="100000"/>
              </a:lnSpc>
              <a:spcBef>
                <a:spcPct val="30000"/>
              </a:spcBef>
              <a:spcAft>
                <a:spcPts val="0"/>
              </a:spcAft>
              <a:buClrTx/>
              <a:buSzTx/>
              <a:buFont typeface="Arial" panose="020B0604020202020204" pitchFamily="34" charset="0"/>
              <a:buChar char="•"/>
              <a:tabLst/>
              <a:defRPr/>
            </a:pPr>
            <a:r>
              <a:rPr kumimoji="0" lang="en-US" altLang="en-US" sz="2000" b="0"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Median prior line of therapy = 1</a:t>
            </a:r>
            <a:endParaRPr kumimoji="0" lang="en-US" altLang="en-US" sz="2800" b="0"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sp>
        <p:nvSpPr>
          <p:cNvPr id="2" name="TextBox 1">
            <a:extLst>
              <a:ext uri="{FF2B5EF4-FFF2-40B4-BE49-F238E27FC236}">
                <a16:creationId xmlns:a16="http://schemas.microsoft.com/office/drawing/2014/main" id="{F3EDDB6B-235E-14ED-1EC2-4993FBF74CF6}"/>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59832011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4CEE84-0448-98BB-0311-E7503F088469}"/>
            </a:ext>
          </a:extLst>
        </p:cNvPr>
        <p:cNvGrpSpPr/>
        <p:nvPr/>
      </p:nvGrpSpPr>
      <p:grpSpPr>
        <a:xfrm>
          <a:off x="0" y="0"/>
          <a:ext cx="0" cy="0"/>
          <a:chOff x="0" y="0"/>
          <a:chExt cx="0" cy="0"/>
        </a:xfrm>
      </p:grpSpPr>
      <p:sp>
        <p:nvSpPr>
          <p:cNvPr id="5" name="Title 4">
            <a:extLst>
              <a:ext uri="{FF2B5EF4-FFF2-40B4-BE49-F238E27FC236}">
                <a16:creationId xmlns:a16="http://schemas.microsoft.com/office/drawing/2014/main" id="{24A936CE-A446-07C7-FC36-D3E39D878EB7}"/>
              </a:ext>
            </a:extLst>
          </p:cNvPr>
          <p:cNvSpPr>
            <a:spLocks noGrp="1"/>
          </p:cNvSpPr>
          <p:nvPr>
            <p:ph type="ctrTitle"/>
          </p:nvPr>
        </p:nvSpPr>
        <p:spPr>
          <a:xfrm>
            <a:off x="439918" y="3273050"/>
            <a:ext cx="11400149" cy="1410093"/>
          </a:xfrm>
        </p:spPr>
        <p:txBody>
          <a:bodyPr>
            <a:noAutofit/>
          </a:bodyPr>
          <a:lstStyle/>
          <a:p>
            <a:r>
              <a:rPr lang="en-US" sz="3200" dirty="0">
                <a:latin typeface="Arial" panose="020B0604020202020204" pitchFamily="34" charset="0"/>
                <a:cs typeface="Arial" panose="020B0604020202020204" pitchFamily="34" charset="0"/>
              </a:rPr>
              <a:t>Real-World Outcomes with Bispecific T-Cell Engagers (REALBiTE) for Relapsed or Refractory Large B-Cell Lymphoma: A Multi-Center, Retrospective Cohort Study</a:t>
            </a:r>
          </a:p>
        </p:txBody>
      </p:sp>
      <p:sp>
        <p:nvSpPr>
          <p:cNvPr id="3" name="Subtitle 2">
            <a:extLst>
              <a:ext uri="{FF2B5EF4-FFF2-40B4-BE49-F238E27FC236}">
                <a16:creationId xmlns:a16="http://schemas.microsoft.com/office/drawing/2014/main" id="{86C7E53C-1A72-F408-B9FF-7904DBB07670}"/>
              </a:ext>
            </a:extLst>
          </p:cNvPr>
          <p:cNvSpPr>
            <a:spLocks noGrp="1"/>
          </p:cNvSpPr>
          <p:nvPr>
            <p:ph type="subTitle" idx="1"/>
          </p:nvPr>
        </p:nvSpPr>
        <p:spPr>
          <a:xfrm>
            <a:off x="439918" y="4918488"/>
            <a:ext cx="11312165" cy="1073769"/>
          </a:xfrm>
        </p:spPr>
        <p:txBody>
          <a:bodyPr>
            <a:noAutofit/>
          </a:bodyPr>
          <a:lstStyle/>
          <a:p>
            <a:pPr algn="just"/>
            <a:r>
              <a:rPr lang="en-US" sz="1200" b="1" dirty="0">
                <a:solidFill>
                  <a:srgbClr val="000000"/>
                </a:solidFill>
                <a:latin typeface="Arial" panose="020B0604020202020204" pitchFamily="34" charset="0"/>
                <a:ea typeface="Times New Roman" panose="02020603050405020304" pitchFamily="18" charset="0"/>
                <a:cs typeface="Arial" panose="020B0604020202020204" pitchFamily="34" charset="0"/>
              </a:rPr>
              <a:t>Taylor R. Brooks, MD</a:t>
            </a:r>
            <a:r>
              <a:rPr lang="en-US" sz="1200" dirty="0">
                <a:solidFill>
                  <a:srgbClr val="000000"/>
                </a:solidFill>
                <a:latin typeface="Arial" panose="020B0604020202020204" pitchFamily="34" charset="0"/>
                <a:ea typeface="Times New Roman" panose="02020603050405020304" pitchFamily="18" charset="0"/>
                <a:cs typeface="Arial" panose="020B0604020202020204" pitchFamily="34" charset="0"/>
              </a:rPr>
              <a:t>, Emily C. Zabor, DrPH, Yohanna B. Bedelu, MPH, Nikita Dave, MD, Daniel J. Landsburg, MD, Adrienne N. Nedved, PharmD, RPh, Yucai Wang, MD, PhD, Catherine Reinert, RN, BSN, OCN, MBA, Ajay Major, MD, MBA, Megan Sears-Smith, DO, Nilanjan Ghosh, MD, PhD, Kiarash Salafian, MD, Emily Ayers, MD, Jordan Miller, PharmD, Natalie Grover, MD, Chelsea Peterson, DO, Cyrus Khan, MD, Sean P. Bliven, MD, Mayur Narkhede, MD, Carrie I. Ho, MD, Stephen D. Smith, MD, Alyssa Gibson, Justin Kline, MD, Suchitra Sundaram, MBBS, Joshua Brody, MD Kelsey Baron, MD, Boyu Hu, MD, Daniel C. Trotier, MD, Priyanka A Pophali, MBBS, Xi Yang, MD, Yasmin H. Karimi, MD, Marshall McKenna, MD, Claire Yun Kyoung Ryu Tiger, MD, PhD, Alex Niu, MD, Francisco Hernandez-Ilizaliturri, MD, Javier Munoz, MD, MBA, Rodolfo Garza-Morales, MD, Fadzai Chinyengetere, MD, Sandeep Dave, MD, Nayef Abdel-Razeq, MD, Muhamad Alhaj Moustafa, MD, MS, Paolo F. Caimi, MD, MBA, Brian T. Hill MD, PhD</a:t>
            </a:r>
            <a:endParaRPr lang="en-US" sz="1200" dirty="0">
              <a:latin typeface="Arial" panose="020B0604020202020204" pitchFamily="34" charset="0"/>
              <a:cs typeface="Arial" panose="020B0604020202020204" pitchFamily="34" charset="0"/>
            </a:endParaRPr>
          </a:p>
        </p:txBody>
      </p:sp>
      <p:sp>
        <p:nvSpPr>
          <p:cNvPr id="2" name="TextBox 1">
            <a:extLst>
              <a:ext uri="{FF2B5EF4-FFF2-40B4-BE49-F238E27FC236}">
                <a16:creationId xmlns:a16="http://schemas.microsoft.com/office/drawing/2014/main" id="{EA365B28-105D-7B51-2DB3-E54B9153E1F7}"/>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25337202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EEEDE3-0A7B-FD31-B092-A861D17A282F}"/>
            </a:ext>
          </a:extLst>
        </p:cNvPr>
        <p:cNvGrpSpPr/>
        <p:nvPr/>
      </p:nvGrpSpPr>
      <p:grpSpPr>
        <a:xfrm>
          <a:off x="0" y="0"/>
          <a:ext cx="0" cy="0"/>
          <a:chOff x="0" y="0"/>
          <a:chExt cx="0" cy="0"/>
        </a:xfrm>
      </p:grpSpPr>
      <p:pic>
        <p:nvPicPr>
          <p:cNvPr id="10" name="Picture 9" descr="A graph of a number of patients with a number of patients with a number of patients with a number of patients with a number of patients with a number of patients with a number of patients with a&#10;&#10;Description automatically generated">
            <a:extLst>
              <a:ext uri="{FF2B5EF4-FFF2-40B4-BE49-F238E27FC236}">
                <a16:creationId xmlns:a16="http://schemas.microsoft.com/office/drawing/2014/main" id="{745DA6E1-79D6-A258-EB8E-96D033D05C9E}"/>
              </a:ext>
            </a:extLst>
          </p:cNvPr>
          <p:cNvPicPr>
            <a:picLocks noChangeAspect="1"/>
          </p:cNvPicPr>
          <p:nvPr/>
        </p:nvPicPr>
        <p:blipFill>
          <a:blip r:embed="rId3"/>
          <a:srcRect l="4136" r="-926"/>
          <a:stretch/>
        </p:blipFill>
        <p:spPr>
          <a:xfrm>
            <a:off x="7957607" y="1192866"/>
            <a:ext cx="3984981" cy="3984983"/>
          </a:xfrm>
          <a:prstGeom prst="rect">
            <a:avLst/>
          </a:prstGeom>
        </p:spPr>
      </p:pic>
      <p:sp>
        <p:nvSpPr>
          <p:cNvPr id="4" name="Title 1">
            <a:extLst>
              <a:ext uri="{FF2B5EF4-FFF2-40B4-BE49-F238E27FC236}">
                <a16:creationId xmlns:a16="http://schemas.microsoft.com/office/drawing/2014/main" id="{EDC64B25-8667-3DEB-89C2-8CD9759A5686}"/>
              </a:ext>
            </a:extLst>
          </p:cNvPr>
          <p:cNvSpPr txBox="1">
            <a:spLocks/>
          </p:cNvSpPr>
          <p:nvPr/>
        </p:nvSpPr>
        <p:spPr>
          <a:xfrm>
            <a:off x="677963" y="178044"/>
            <a:ext cx="10963275" cy="713539"/>
          </a:xfrm>
          <a:prstGeom prst="rect">
            <a:avLst/>
          </a:prstGeom>
        </p:spPr>
        <p:txBody>
          <a:bodyPr vert="horz" lIns="121920" tIns="60960" rIns="121920" bIns="60960" rtlCol="0" anchor="ctr">
            <a:normAutofit lnSpcReduction="10000"/>
          </a:bodyPr>
          <a:lstStyle>
            <a:lvl1pPr algn="l" defTabSz="685800" rtl="0" eaLnBrk="1" latinLnBrk="0" hangingPunct="1">
              <a:lnSpc>
                <a:spcPct val="90000"/>
              </a:lnSpc>
              <a:spcBef>
                <a:spcPct val="0"/>
              </a:spcBef>
              <a:buNone/>
              <a:defRPr sz="3300" kern="1200">
                <a:solidFill>
                  <a:schemeClr val="tx1"/>
                </a:solidFill>
                <a:latin typeface="+mj-lt"/>
                <a:ea typeface="+mj-ea"/>
                <a:cs typeface="+mj-cs"/>
              </a:defRPr>
            </a:lvl1pPr>
          </a:lstStyle>
          <a:p>
            <a:pPr marL="0" marR="0" lvl="0" indent="0" algn="l" defTabSz="685800" rtl="0" eaLnBrk="1" fontAlgn="auto" latinLnBrk="0" hangingPunct="1">
              <a:lnSpc>
                <a:spcPct val="90000"/>
              </a:lnSpc>
              <a:spcBef>
                <a:spcPct val="0"/>
              </a:spcBef>
              <a:spcAft>
                <a:spcPts val="0"/>
              </a:spcAft>
              <a:buClrTx/>
              <a:buSzTx/>
              <a:buFontTx/>
              <a:buNone/>
              <a:tabLst/>
              <a:defRPr/>
            </a:pPr>
            <a:r>
              <a:rPr kumimoji="0" lang="en-US" sz="4400" b="0" i="0" u="none" strike="noStrike" kern="1200" cap="none" spc="0" normalizeH="0" baseline="0" noProof="0" dirty="0">
                <a:ln>
                  <a:noFill/>
                </a:ln>
                <a:solidFill>
                  <a:srgbClr val="CD113B"/>
                </a:solidFill>
                <a:effectLst/>
                <a:uLnTx/>
                <a:uFillTx/>
                <a:latin typeface="Arial" panose="020B0604020202020204" pitchFamily="34" charset="0"/>
                <a:ea typeface="+mj-ea"/>
                <a:cs typeface="Arial" panose="020B0604020202020204" pitchFamily="34" charset="0"/>
              </a:rPr>
              <a:t>Progression-Free Survival of Subgroups</a:t>
            </a:r>
          </a:p>
        </p:txBody>
      </p:sp>
      <p:sp>
        <p:nvSpPr>
          <p:cNvPr id="14" name="TextBox 13">
            <a:extLst>
              <a:ext uri="{FF2B5EF4-FFF2-40B4-BE49-F238E27FC236}">
                <a16:creationId xmlns:a16="http://schemas.microsoft.com/office/drawing/2014/main" id="{21749B0F-181D-0BF9-E709-AE7CC59EC4B3}"/>
              </a:ext>
            </a:extLst>
          </p:cNvPr>
          <p:cNvSpPr txBox="1"/>
          <p:nvPr/>
        </p:nvSpPr>
        <p:spPr>
          <a:xfrm>
            <a:off x="4833407" y="6477888"/>
            <a:ext cx="6248399" cy="2974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333" b="1" i="0" u="none" strike="noStrike" kern="1200" cap="none" spc="0" normalizeH="0" baseline="0" noProof="0" dirty="0">
                <a:ln>
                  <a:noFill/>
                </a:ln>
                <a:solidFill>
                  <a:prstClr val="black"/>
                </a:solidFill>
                <a:effectLst/>
                <a:uLnTx/>
                <a:uFillTx/>
                <a:latin typeface="Calibri"/>
                <a:ea typeface="MS PGothic" charset="0"/>
                <a:cs typeface="+mn-cs"/>
              </a:rPr>
              <a:t>Brooks, </a:t>
            </a:r>
            <a:r>
              <a:rPr kumimoji="0" lang="en-US" sz="1333" b="1" i="1" u="none" strike="noStrike" kern="1200" cap="none" spc="0" normalizeH="0" baseline="0" noProof="0" dirty="0">
                <a:ln>
                  <a:noFill/>
                </a:ln>
                <a:solidFill>
                  <a:prstClr val="black"/>
                </a:solidFill>
                <a:effectLst/>
                <a:uLnTx/>
                <a:uFillTx/>
                <a:latin typeface="Calibri"/>
                <a:ea typeface="MS PGothic" charset="0"/>
                <a:cs typeface="+mn-cs"/>
              </a:rPr>
              <a:t>et al</a:t>
            </a:r>
            <a:r>
              <a:rPr kumimoji="0" lang="en-US" sz="1333" b="1" i="0" u="none" strike="noStrike" kern="1200" cap="none" spc="0" normalizeH="0" baseline="0" noProof="0" dirty="0">
                <a:ln>
                  <a:noFill/>
                </a:ln>
                <a:solidFill>
                  <a:prstClr val="black"/>
                </a:solidFill>
                <a:effectLst/>
                <a:uLnTx/>
                <a:uFillTx/>
                <a:latin typeface="Calibri"/>
                <a:ea typeface="MS PGothic" charset="0"/>
                <a:cs typeface="+mn-cs"/>
              </a:rPr>
              <a:t>. 	  ASH 2024. 	Presentation #111</a:t>
            </a:r>
          </a:p>
        </p:txBody>
      </p:sp>
      <p:pic>
        <p:nvPicPr>
          <p:cNvPr id="6" name="Picture 5" descr="A graph of a positive patient&#10;&#10;Description automatically generated with medium confidence">
            <a:extLst>
              <a:ext uri="{FF2B5EF4-FFF2-40B4-BE49-F238E27FC236}">
                <a16:creationId xmlns:a16="http://schemas.microsoft.com/office/drawing/2014/main" id="{9303EDF0-E2C3-09A5-F93B-D244957D60C3}"/>
              </a:ext>
            </a:extLst>
          </p:cNvPr>
          <p:cNvPicPr>
            <a:picLocks noChangeAspect="1"/>
          </p:cNvPicPr>
          <p:nvPr/>
        </p:nvPicPr>
        <p:blipFill>
          <a:blip r:embed="rId4"/>
          <a:stretch>
            <a:fillRect/>
          </a:stretch>
        </p:blipFill>
        <p:spPr>
          <a:xfrm>
            <a:off x="4053352" y="1177880"/>
            <a:ext cx="3984981" cy="3984981"/>
          </a:xfrm>
          <a:prstGeom prst="rect">
            <a:avLst/>
          </a:prstGeom>
        </p:spPr>
      </p:pic>
      <p:pic>
        <p:nvPicPr>
          <p:cNvPr id="12" name="Picture 11" descr="A graph of a number of patients with a number of patients with a number of patients with a number of patients with a number of patients with a number of patients with a number of patients with a&#10;&#10;Description automatically generated">
            <a:extLst>
              <a:ext uri="{FF2B5EF4-FFF2-40B4-BE49-F238E27FC236}">
                <a16:creationId xmlns:a16="http://schemas.microsoft.com/office/drawing/2014/main" id="{4492C230-3D0C-69BE-96CC-70D950417149}"/>
              </a:ext>
            </a:extLst>
          </p:cNvPr>
          <p:cNvPicPr>
            <a:picLocks noChangeAspect="1"/>
          </p:cNvPicPr>
          <p:nvPr/>
        </p:nvPicPr>
        <p:blipFill>
          <a:blip r:embed="rId5"/>
          <a:stretch>
            <a:fillRect/>
          </a:stretch>
        </p:blipFill>
        <p:spPr>
          <a:xfrm>
            <a:off x="1" y="1177881"/>
            <a:ext cx="3984980" cy="3984980"/>
          </a:xfrm>
          <a:prstGeom prst="rect">
            <a:avLst/>
          </a:prstGeom>
        </p:spPr>
      </p:pic>
      <p:sp>
        <p:nvSpPr>
          <p:cNvPr id="17" name="TextBox 16">
            <a:extLst>
              <a:ext uri="{FF2B5EF4-FFF2-40B4-BE49-F238E27FC236}">
                <a16:creationId xmlns:a16="http://schemas.microsoft.com/office/drawing/2014/main" id="{9C822D87-B6D1-032E-1708-45586202A13C}"/>
              </a:ext>
            </a:extLst>
          </p:cNvPr>
          <p:cNvSpPr txBox="1"/>
          <p:nvPr/>
        </p:nvSpPr>
        <p:spPr>
          <a:xfrm>
            <a:off x="7103115" y="1549097"/>
            <a:ext cx="700833" cy="25654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Calibri"/>
                <a:ea typeface="MS PGothic" charset="0"/>
                <a:cs typeface="+mn-cs"/>
              </a:rPr>
              <a:t>p = 0.002</a:t>
            </a:r>
          </a:p>
        </p:txBody>
      </p:sp>
      <p:sp>
        <p:nvSpPr>
          <p:cNvPr id="9" name="TextBox 8">
            <a:extLst>
              <a:ext uri="{FF2B5EF4-FFF2-40B4-BE49-F238E27FC236}">
                <a16:creationId xmlns:a16="http://schemas.microsoft.com/office/drawing/2014/main" id="{07250ECC-D57B-3BD0-D6C8-F2580C2A5E8D}"/>
              </a:ext>
            </a:extLst>
          </p:cNvPr>
          <p:cNvSpPr txBox="1"/>
          <p:nvPr/>
        </p:nvSpPr>
        <p:spPr>
          <a:xfrm>
            <a:off x="450549" y="1549097"/>
            <a:ext cx="6202016" cy="25654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400"/>
              </a:spcAft>
              <a:buClrTx/>
              <a:buSzTx/>
              <a:buFontTx/>
              <a:buNone/>
              <a:tabLst/>
              <a:defRPr/>
            </a:pPr>
            <a:r>
              <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MS PGothic" charset="0"/>
                <a:cs typeface="Arial" panose="020B0604020202020204" pitchFamily="34" charset="0"/>
              </a:rPr>
              <a:t>p =0.018</a:t>
            </a:r>
            <a:endParaRPr kumimoji="0" lang="en-US" sz="1067" b="1" i="0" u="none" strike="noStrike" kern="1200" cap="none" spc="0" normalizeH="0" baseline="0" noProof="0" dirty="0">
              <a:ln>
                <a:noFill/>
              </a:ln>
              <a:solidFill>
                <a:prstClr val="black"/>
              </a:solidFill>
              <a:effectLst/>
              <a:uLnTx/>
              <a:uFillTx/>
              <a:latin typeface="Arial" panose="020B0604020202020204" pitchFamily="34" charset="0"/>
              <a:ea typeface="Cambria" panose="02040503050406030204" pitchFamily="18" charset="0"/>
              <a:cs typeface="Arial" panose="020B0604020202020204" pitchFamily="34" charset="0"/>
            </a:endParaRPr>
          </a:p>
        </p:txBody>
      </p:sp>
      <p:sp>
        <p:nvSpPr>
          <p:cNvPr id="21" name="TextBox 20">
            <a:extLst>
              <a:ext uri="{FF2B5EF4-FFF2-40B4-BE49-F238E27FC236}">
                <a16:creationId xmlns:a16="http://schemas.microsoft.com/office/drawing/2014/main" id="{340FF9C6-9C95-28EB-2218-1C47E7C002A0}"/>
              </a:ext>
            </a:extLst>
          </p:cNvPr>
          <p:cNvSpPr txBox="1"/>
          <p:nvPr/>
        </p:nvSpPr>
        <p:spPr>
          <a:xfrm>
            <a:off x="10963275" y="1549097"/>
            <a:ext cx="559769" cy="25654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67" b="0" i="0" u="none" strike="noStrike" kern="1200" cap="none" spc="0" normalizeH="0" baseline="0" noProof="0" dirty="0">
                <a:ln>
                  <a:noFill/>
                </a:ln>
                <a:solidFill>
                  <a:prstClr val="black"/>
                </a:solidFill>
                <a:effectLst/>
                <a:uLnTx/>
                <a:uFillTx/>
                <a:latin typeface="Calibri"/>
                <a:ea typeface="MS PGothic" charset="0"/>
                <a:cs typeface="+mn-cs"/>
              </a:rPr>
              <a:t>p = 0.3</a:t>
            </a:r>
          </a:p>
        </p:txBody>
      </p:sp>
      <p:sp>
        <p:nvSpPr>
          <p:cNvPr id="26" name="Rectangle 25">
            <a:extLst>
              <a:ext uri="{FF2B5EF4-FFF2-40B4-BE49-F238E27FC236}">
                <a16:creationId xmlns:a16="http://schemas.microsoft.com/office/drawing/2014/main" id="{BE40981A-2637-4353-C395-3635BF519487}"/>
              </a:ext>
            </a:extLst>
          </p:cNvPr>
          <p:cNvSpPr/>
          <p:nvPr/>
        </p:nvSpPr>
        <p:spPr>
          <a:xfrm>
            <a:off x="3423921" y="4256461"/>
            <a:ext cx="561060" cy="37649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27" name="Rectangle 26">
            <a:extLst>
              <a:ext uri="{FF2B5EF4-FFF2-40B4-BE49-F238E27FC236}">
                <a16:creationId xmlns:a16="http://schemas.microsoft.com/office/drawing/2014/main" id="{35760805-8C38-21D9-8080-6D0478C1BEE1}"/>
              </a:ext>
            </a:extLst>
          </p:cNvPr>
          <p:cNvSpPr/>
          <p:nvPr/>
        </p:nvSpPr>
        <p:spPr>
          <a:xfrm>
            <a:off x="7442763" y="4366072"/>
            <a:ext cx="561060" cy="376499"/>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7" name="Rectangle 6">
            <a:extLst>
              <a:ext uri="{FF2B5EF4-FFF2-40B4-BE49-F238E27FC236}">
                <a16:creationId xmlns:a16="http://schemas.microsoft.com/office/drawing/2014/main" id="{50798C74-6B0E-7B40-1175-52E555130AF0}"/>
              </a:ext>
            </a:extLst>
          </p:cNvPr>
          <p:cNvSpPr/>
          <p:nvPr/>
        </p:nvSpPr>
        <p:spPr>
          <a:xfrm>
            <a:off x="11612880" y="4459661"/>
            <a:ext cx="396240" cy="25324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pic>
        <p:nvPicPr>
          <p:cNvPr id="11" name="Picture 10" descr="A graph of a number of patients with a number of patients with a number of patients with a number of patients with a number of patients with a number of patients with a number of patients with a&#10;&#10;Description automatically generated">
            <a:extLst>
              <a:ext uri="{FF2B5EF4-FFF2-40B4-BE49-F238E27FC236}">
                <a16:creationId xmlns:a16="http://schemas.microsoft.com/office/drawing/2014/main" id="{DB5F2DC5-5FA9-C33A-A346-EFF5F31A77B9}"/>
              </a:ext>
            </a:extLst>
          </p:cNvPr>
          <p:cNvPicPr>
            <a:picLocks noChangeAspect="1"/>
          </p:cNvPicPr>
          <p:nvPr/>
        </p:nvPicPr>
        <p:blipFill>
          <a:blip r:embed="rId3"/>
          <a:srcRect r="91500" b="33848"/>
          <a:stretch/>
        </p:blipFill>
        <p:spPr>
          <a:xfrm>
            <a:off x="8191357" y="1060705"/>
            <a:ext cx="349936" cy="2723560"/>
          </a:xfrm>
          <a:prstGeom prst="rect">
            <a:avLst/>
          </a:prstGeom>
        </p:spPr>
      </p:pic>
      <p:sp>
        <p:nvSpPr>
          <p:cNvPr id="13" name="Rectangle 12">
            <a:extLst>
              <a:ext uri="{FF2B5EF4-FFF2-40B4-BE49-F238E27FC236}">
                <a16:creationId xmlns:a16="http://schemas.microsoft.com/office/drawing/2014/main" id="{E14E520C-1AC5-B5E9-0163-355EE2BB8E60}"/>
              </a:ext>
            </a:extLst>
          </p:cNvPr>
          <p:cNvSpPr/>
          <p:nvPr/>
        </p:nvSpPr>
        <p:spPr>
          <a:xfrm>
            <a:off x="11502673" y="4506340"/>
            <a:ext cx="277131" cy="25324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Calibri"/>
              <a:ea typeface="+mn-ea"/>
              <a:cs typeface="+mn-cs"/>
            </a:endParaRPr>
          </a:p>
        </p:txBody>
      </p:sp>
      <p:sp>
        <p:nvSpPr>
          <p:cNvPr id="3" name="Arrow: Down 2">
            <a:extLst>
              <a:ext uri="{FF2B5EF4-FFF2-40B4-BE49-F238E27FC236}">
                <a16:creationId xmlns:a16="http://schemas.microsoft.com/office/drawing/2014/main" id="{F8331B57-121F-C9DD-DFA4-F7A91B989A5D}"/>
              </a:ext>
            </a:extLst>
          </p:cNvPr>
          <p:cNvSpPr/>
          <p:nvPr/>
        </p:nvSpPr>
        <p:spPr>
          <a:xfrm rot="2567649">
            <a:off x="6252918" y="2250929"/>
            <a:ext cx="321779" cy="964367"/>
          </a:xfrm>
          <a:prstGeom prst="downArrow">
            <a:avLst/>
          </a:prstGeom>
          <a:solidFill>
            <a:srgbClr val="FFC000"/>
          </a:solidFill>
          <a:ln>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 name="TextBox 1">
            <a:extLst>
              <a:ext uri="{FF2B5EF4-FFF2-40B4-BE49-F238E27FC236}">
                <a16:creationId xmlns:a16="http://schemas.microsoft.com/office/drawing/2014/main" id="{7D5A58CE-4F46-000C-9025-0906BEA67949}"/>
              </a:ext>
            </a:extLst>
          </p:cNvPr>
          <p:cNvSpPr txBox="1"/>
          <p:nvPr/>
        </p:nvSpPr>
        <p:spPr>
          <a:xfrm>
            <a:off x="9118909" y="6020367"/>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5316726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D8042C-1C0F-0FDB-095F-34EA9C22673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9B83F4FE-EFA5-A938-47CF-B3F01623FE1D}"/>
              </a:ext>
            </a:extLst>
          </p:cNvPr>
          <p:cNvSpPr>
            <a:spLocks noGrp="1"/>
          </p:cNvSpPr>
          <p:nvPr>
            <p:ph type="title"/>
          </p:nvPr>
        </p:nvSpPr>
        <p:spPr>
          <a:xfrm>
            <a:off x="912286" y="406808"/>
            <a:ext cx="10358967" cy="1143000"/>
          </a:xfrm>
        </p:spPr>
        <p:txBody>
          <a:bodyPr/>
          <a:lstStyle/>
          <a:p>
            <a:r>
              <a:rPr lang="en-US" sz="3200" dirty="0"/>
              <a:t>Bispecific Antibodies for Relapsed DLBCL</a:t>
            </a:r>
          </a:p>
        </p:txBody>
      </p:sp>
      <p:sp>
        <p:nvSpPr>
          <p:cNvPr id="3" name="Content Placeholder 2">
            <a:extLst>
              <a:ext uri="{FF2B5EF4-FFF2-40B4-BE49-F238E27FC236}">
                <a16:creationId xmlns:a16="http://schemas.microsoft.com/office/drawing/2014/main" id="{01CED548-036E-1333-3649-37E4DDFD9848}"/>
              </a:ext>
            </a:extLst>
          </p:cNvPr>
          <p:cNvSpPr>
            <a:spLocks noGrp="1"/>
          </p:cNvSpPr>
          <p:nvPr>
            <p:ph idx="1"/>
          </p:nvPr>
        </p:nvSpPr>
        <p:spPr>
          <a:xfrm>
            <a:off x="912286" y="1916832"/>
            <a:ext cx="10358967" cy="4176464"/>
          </a:xfrm>
        </p:spPr>
        <p:txBody>
          <a:bodyPr/>
          <a:lstStyle/>
          <a:p>
            <a:r>
              <a:rPr lang="en-US" b="0" dirty="0" err="1"/>
              <a:t>Epcoritamab</a:t>
            </a:r>
            <a:endParaRPr lang="en-US" b="0" dirty="0"/>
          </a:p>
          <a:p>
            <a:r>
              <a:rPr lang="en-US" b="0" dirty="0" err="1"/>
              <a:t>Glofitamab</a:t>
            </a:r>
            <a:endParaRPr lang="en-US" b="0" dirty="0"/>
          </a:p>
        </p:txBody>
      </p:sp>
    </p:spTree>
    <p:extLst>
      <p:ext uri="{BB962C8B-B14F-4D97-AF65-F5344CB8AC3E}">
        <p14:creationId xmlns:p14="http://schemas.microsoft.com/office/powerpoint/2010/main" val="13486491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4959F-EAC2-BE59-4F2E-1D9F4E6CC1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521B9-5F5D-CD1B-629A-FF9841F848A7}"/>
              </a:ext>
            </a:extLst>
          </p:cNvPr>
          <p:cNvSpPr>
            <a:spLocks noGrp="1"/>
          </p:cNvSpPr>
          <p:nvPr>
            <p:ph type="title"/>
          </p:nvPr>
        </p:nvSpPr>
        <p:spPr>
          <a:xfrm>
            <a:off x="507042" y="265763"/>
            <a:ext cx="11260155" cy="1141412"/>
          </a:xfrm>
        </p:spPr>
        <p:txBody>
          <a:bodyPr/>
          <a:lstStyle/>
          <a:p>
            <a:pPr algn="l"/>
            <a:r>
              <a:rPr lang="en-US" dirty="0" err="1"/>
              <a:t>Rapcabtagene</a:t>
            </a:r>
            <a:r>
              <a:rPr lang="en-US" dirty="0"/>
              <a:t> </a:t>
            </a:r>
            <a:r>
              <a:rPr lang="en-US" dirty="0" err="1"/>
              <a:t>Autoleucel</a:t>
            </a:r>
            <a:r>
              <a:rPr lang="en-US" dirty="0"/>
              <a:t> for Relapsed/Refractory DLBCL: </a:t>
            </a:r>
            <a:br>
              <a:rPr lang="en-US" dirty="0"/>
            </a:br>
            <a:r>
              <a:rPr lang="en-US" dirty="0"/>
              <a:t>Phase II Study Design</a:t>
            </a:r>
            <a:endParaRPr lang="en-US" sz="2400" dirty="0"/>
          </a:p>
        </p:txBody>
      </p:sp>
      <p:sp>
        <p:nvSpPr>
          <p:cNvPr id="5" name="TextBox 4">
            <a:extLst>
              <a:ext uri="{FF2B5EF4-FFF2-40B4-BE49-F238E27FC236}">
                <a16:creationId xmlns:a16="http://schemas.microsoft.com/office/drawing/2014/main" id="{027F43C5-3570-4144-04F6-444081D113DB}"/>
              </a:ext>
            </a:extLst>
          </p:cNvPr>
          <p:cNvSpPr txBox="1"/>
          <p:nvPr/>
        </p:nvSpPr>
        <p:spPr>
          <a:xfrm>
            <a:off x="0" y="6526921"/>
            <a:ext cx="3791744" cy="3231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Riedell P et al. ASH 2024;Abstract 67.</a:t>
            </a:r>
          </a:p>
        </p:txBody>
      </p:sp>
      <p:pic>
        <p:nvPicPr>
          <p:cNvPr id="7" name="Picture 6">
            <a:extLst>
              <a:ext uri="{FF2B5EF4-FFF2-40B4-BE49-F238E27FC236}">
                <a16:creationId xmlns:a16="http://schemas.microsoft.com/office/drawing/2014/main" id="{F2C55E67-12D8-6EDC-EBAE-8E675D87182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407368" y="1418554"/>
            <a:ext cx="11651661" cy="4464496"/>
          </a:xfrm>
          <a:prstGeom prst="rect">
            <a:avLst/>
          </a:prstGeom>
        </p:spPr>
      </p:pic>
      <p:sp>
        <p:nvSpPr>
          <p:cNvPr id="3" name="TextBox 2">
            <a:extLst>
              <a:ext uri="{FF2B5EF4-FFF2-40B4-BE49-F238E27FC236}">
                <a16:creationId xmlns:a16="http://schemas.microsoft.com/office/drawing/2014/main" id="{9236FEA7-AE3E-980F-2169-EBD4DE5025A4}"/>
              </a:ext>
            </a:extLst>
          </p:cNvPr>
          <p:cNvSpPr txBox="1"/>
          <p:nvPr/>
        </p:nvSpPr>
        <p:spPr>
          <a:xfrm>
            <a:off x="407368" y="5931444"/>
            <a:ext cx="9477390" cy="55399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CRR = complete response rate; BOR = best observed response; CR = complete response; ORR = overall response rate; PFS = progression-free survival; DOR = duration of response; OS = overall survival</a:t>
            </a:r>
          </a:p>
        </p:txBody>
      </p:sp>
    </p:spTree>
    <p:extLst>
      <p:ext uri="{BB962C8B-B14F-4D97-AF65-F5344CB8AC3E}">
        <p14:creationId xmlns:p14="http://schemas.microsoft.com/office/powerpoint/2010/main" val="129800113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03AA1C-AAFF-386E-AF7E-18C4F2C42BB5}"/>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F8F746AA-1BF0-5503-9C20-A0360BD5F77D}"/>
              </a:ext>
            </a:extLst>
          </p:cNvPr>
          <p:cNvSpPr/>
          <p:nvPr/>
        </p:nvSpPr>
        <p:spPr bwMode="auto">
          <a:xfrm>
            <a:off x="1955616" y="1706083"/>
            <a:ext cx="8504393" cy="420413"/>
          </a:xfrm>
          <a:prstGeom prst="rect">
            <a:avLst/>
          </a:prstGeom>
          <a:solidFill>
            <a:srgbClr val="EFEC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6" name="Rectangle 5">
            <a:extLst>
              <a:ext uri="{FF2B5EF4-FFF2-40B4-BE49-F238E27FC236}">
                <a16:creationId xmlns:a16="http://schemas.microsoft.com/office/drawing/2014/main" id="{A2285BF7-6D81-1BA8-60F8-06706C28248F}"/>
              </a:ext>
            </a:extLst>
          </p:cNvPr>
          <p:cNvSpPr/>
          <p:nvPr/>
        </p:nvSpPr>
        <p:spPr bwMode="auto">
          <a:xfrm>
            <a:off x="1843803" y="5873380"/>
            <a:ext cx="8504393" cy="420413"/>
          </a:xfrm>
          <a:prstGeom prst="rect">
            <a:avLst/>
          </a:prstGeom>
          <a:solidFill>
            <a:srgbClr val="EFECEC"/>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 name="Title 1">
            <a:extLst>
              <a:ext uri="{FF2B5EF4-FFF2-40B4-BE49-F238E27FC236}">
                <a16:creationId xmlns:a16="http://schemas.microsoft.com/office/drawing/2014/main" id="{48F8895E-7196-BB61-0307-DFCF578F98EE}"/>
              </a:ext>
            </a:extLst>
          </p:cNvPr>
          <p:cNvSpPr>
            <a:spLocks noGrp="1"/>
          </p:cNvSpPr>
          <p:nvPr>
            <p:ph type="title"/>
          </p:nvPr>
        </p:nvSpPr>
        <p:spPr>
          <a:xfrm>
            <a:off x="0" y="23302"/>
            <a:ext cx="12192000" cy="1141412"/>
          </a:xfrm>
        </p:spPr>
        <p:txBody>
          <a:bodyPr/>
          <a:lstStyle/>
          <a:p>
            <a:r>
              <a:rPr lang="en-US" dirty="0" err="1"/>
              <a:t>Rapcabtagene</a:t>
            </a:r>
            <a:r>
              <a:rPr lang="en-US" dirty="0"/>
              <a:t> Autoleucel: Overall Response (N = 60)</a:t>
            </a:r>
            <a:endParaRPr lang="en-US" sz="2400" dirty="0"/>
          </a:p>
        </p:txBody>
      </p:sp>
      <p:sp>
        <p:nvSpPr>
          <p:cNvPr id="5" name="TextBox 4">
            <a:extLst>
              <a:ext uri="{FF2B5EF4-FFF2-40B4-BE49-F238E27FC236}">
                <a16:creationId xmlns:a16="http://schemas.microsoft.com/office/drawing/2014/main" id="{573BD111-346E-0037-B3D2-8C50948CC9B5}"/>
              </a:ext>
            </a:extLst>
          </p:cNvPr>
          <p:cNvSpPr txBox="1"/>
          <p:nvPr/>
        </p:nvSpPr>
        <p:spPr>
          <a:xfrm>
            <a:off x="0" y="6526921"/>
            <a:ext cx="3575720" cy="3231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Riedell P et al. ASH 2024;Abstract 67.</a:t>
            </a:r>
          </a:p>
        </p:txBody>
      </p:sp>
      <p:pic>
        <p:nvPicPr>
          <p:cNvPr id="4" name="Picture 3">
            <a:extLst>
              <a:ext uri="{FF2B5EF4-FFF2-40B4-BE49-F238E27FC236}">
                <a16:creationId xmlns:a16="http://schemas.microsoft.com/office/drawing/2014/main" id="{1BB292C9-99E4-38DE-F6CE-B86AEE95E422}"/>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b="1860"/>
          <a:stretch/>
        </p:blipFill>
        <p:spPr>
          <a:xfrm rot="60000">
            <a:off x="1851775" y="1810558"/>
            <a:ext cx="8570682" cy="4378000"/>
          </a:xfrm>
          <a:prstGeom prst="rect">
            <a:avLst/>
          </a:prstGeom>
        </p:spPr>
      </p:pic>
      <p:sp>
        <p:nvSpPr>
          <p:cNvPr id="9" name="TextBox 8">
            <a:extLst>
              <a:ext uri="{FF2B5EF4-FFF2-40B4-BE49-F238E27FC236}">
                <a16:creationId xmlns:a16="http://schemas.microsoft.com/office/drawing/2014/main" id="{48780E55-C1E0-A51D-3E16-96A6826885D0}"/>
              </a:ext>
            </a:extLst>
          </p:cNvPr>
          <p:cNvSpPr txBox="1"/>
          <p:nvPr/>
        </p:nvSpPr>
        <p:spPr>
          <a:xfrm>
            <a:off x="4221819" y="966825"/>
            <a:ext cx="3830595" cy="646331"/>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ORR:</a:t>
            </a:r>
            <a:r>
              <a:rPr kumimoji="0" lang="en-US" sz="1800" b="0" i="0" u="none" strike="noStrike" kern="1200" cap="none" spc="0" normalizeH="0" baseline="0" noProof="0" dirty="0">
                <a:ln>
                  <a:noFill/>
                </a:ln>
                <a:solidFill>
                  <a:srgbClr val="000000"/>
                </a:solidFill>
                <a:effectLst/>
                <a:uLnTx/>
                <a:uFillTx/>
                <a:latin typeface="Calibri"/>
                <a:ea typeface="+mn-ea"/>
                <a:cs typeface="+mn-cs"/>
              </a:rPr>
              <a:t> 88.3% (95% CI, 77.4%-95.2%)</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CR:</a:t>
            </a:r>
            <a:r>
              <a:rPr kumimoji="0" lang="en-US" sz="1800" b="0" i="0" u="none" strike="noStrike" kern="1200" cap="none" spc="0" normalizeH="0" baseline="0" noProof="0" dirty="0">
                <a:ln>
                  <a:noFill/>
                </a:ln>
                <a:solidFill>
                  <a:srgbClr val="000000"/>
                </a:solidFill>
                <a:effectLst/>
                <a:uLnTx/>
                <a:uFillTx/>
                <a:latin typeface="Calibri"/>
                <a:ea typeface="+mn-ea"/>
                <a:cs typeface="+mn-cs"/>
              </a:rPr>
              <a:t> 65.0% (95% CI, 51.6%-76.9%)</a:t>
            </a:r>
          </a:p>
        </p:txBody>
      </p:sp>
      <p:sp>
        <p:nvSpPr>
          <p:cNvPr id="3" name="TextBox 2">
            <a:extLst>
              <a:ext uri="{FF2B5EF4-FFF2-40B4-BE49-F238E27FC236}">
                <a16:creationId xmlns:a16="http://schemas.microsoft.com/office/drawing/2014/main" id="{B2583F82-843A-8D8B-461D-E09F2FEDDB16}"/>
              </a:ext>
            </a:extLst>
          </p:cNvPr>
          <p:cNvSpPr txBox="1"/>
          <p:nvPr/>
        </p:nvSpPr>
        <p:spPr>
          <a:xfrm>
            <a:off x="6825143" y="6293033"/>
            <a:ext cx="3575720" cy="323165"/>
          </a:xfrm>
          <a:prstGeom prst="rect">
            <a:avLst/>
          </a:prstGeom>
          <a:noFill/>
        </p:spPr>
        <p:txBody>
          <a:bodyPr wrap="square">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 = not estimable</a:t>
            </a:r>
          </a:p>
        </p:txBody>
      </p:sp>
    </p:spTree>
    <p:extLst>
      <p:ext uri="{BB962C8B-B14F-4D97-AF65-F5344CB8AC3E}">
        <p14:creationId xmlns:p14="http://schemas.microsoft.com/office/powerpoint/2010/main" val="386735553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97A00D3-5E99-8302-2F2A-E3E1516866BD}"/>
            </a:ext>
          </a:extLst>
        </p:cNvPr>
        <p:cNvGrpSpPr/>
        <p:nvPr/>
      </p:nvGrpSpPr>
      <p:grpSpPr>
        <a:xfrm>
          <a:off x="0" y="0"/>
          <a:ext cx="0" cy="0"/>
          <a:chOff x="0" y="0"/>
          <a:chExt cx="0" cy="0"/>
        </a:xfrm>
      </p:grpSpPr>
      <p:sp>
        <p:nvSpPr>
          <p:cNvPr id="12" name="Rectangle 11">
            <a:extLst>
              <a:ext uri="{FF2B5EF4-FFF2-40B4-BE49-F238E27FC236}">
                <a16:creationId xmlns:a16="http://schemas.microsoft.com/office/drawing/2014/main" id="{2C979E65-77FB-3286-2B6C-420AC835392C}"/>
              </a:ext>
            </a:extLst>
          </p:cNvPr>
          <p:cNvSpPr/>
          <p:nvPr/>
        </p:nvSpPr>
        <p:spPr bwMode="auto">
          <a:xfrm>
            <a:off x="6146802" y="1472491"/>
            <a:ext cx="5843424" cy="3841189"/>
          </a:xfrm>
          <a:prstGeom prst="rect">
            <a:avLst/>
          </a:prstGeom>
          <a:solidFill>
            <a:srgbClr val="EEEEED"/>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sp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a:ln>
                <a:noFill/>
              </a:ln>
              <a:solidFill>
                <a:srgbClr val="000000"/>
              </a:solidFill>
              <a:effectLst/>
              <a:uLnTx/>
              <a:uFillTx/>
              <a:latin typeface="Times New Roman" pitchFamily="18" charset="0"/>
              <a:ea typeface="+mn-ea"/>
              <a:cs typeface="+mn-cs"/>
            </a:endParaRPr>
          </a:p>
        </p:txBody>
      </p:sp>
      <p:sp>
        <p:nvSpPr>
          <p:cNvPr id="2" name="Title 1">
            <a:extLst>
              <a:ext uri="{FF2B5EF4-FFF2-40B4-BE49-F238E27FC236}">
                <a16:creationId xmlns:a16="http://schemas.microsoft.com/office/drawing/2014/main" id="{5E52B84E-0580-58B5-9A7D-2E967B18DD45}"/>
              </a:ext>
            </a:extLst>
          </p:cNvPr>
          <p:cNvSpPr>
            <a:spLocks noGrp="1"/>
          </p:cNvSpPr>
          <p:nvPr>
            <p:ph type="title"/>
          </p:nvPr>
        </p:nvSpPr>
        <p:spPr>
          <a:xfrm>
            <a:off x="0" y="42093"/>
            <a:ext cx="12192000" cy="1141412"/>
          </a:xfrm>
        </p:spPr>
        <p:txBody>
          <a:bodyPr/>
          <a:lstStyle/>
          <a:p>
            <a:r>
              <a:rPr lang="en-US" dirty="0" err="1"/>
              <a:t>Rapcabtagene</a:t>
            </a:r>
            <a:r>
              <a:rPr lang="en-US" dirty="0"/>
              <a:t> Autoleucel: Survival Outcomes (N = 63)</a:t>
            </a:r>
            <a:endParaRPr lang="en-US" sz="2400" dirty="0"/>
          </a:p>
        </p:txBody>
      </p:sp>
      <p:sp>
        <p:nvSpPr>
          <p:cNvPr id="5" name="TextBox 4">
            <a:extLst>
              <a:ext uri="{FF2B5EF4-FFF2-40B4-BE49-F238E27FC236}">
                <a16:creationId xmlns:a16="http://schemas.microsoft.com/office/drawing/2014/main" id="{E22BAAE5-2A63-B176-2E88-F4C52E19F03E}"/>
              </a:ext>
            </a:extLst>
          </p:cNvPr>
          <p:cNvSpPr txBox="1"/>
          <p:nvPr/>
        </p:nvSpPr>
        <p:spPr>
          <a:xfrm>
            <a:off x="0" y="6526921"/>
            <a:ext cx="3359696" cy="3231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Riedell P et al. ASH 2024;Abstract 67.</a:t>
            </a:r>
          </a:p>
        </p:txBody>
      </p:sp>
      <p:pic>
        <p:nvPicPr>
          <p:cNvPr id="7" name="Picture 6">
            <a:extLst>
              <a:ext uri="{FF2B5EF4-FFF2-40B4-BE49-F238E27FC236}">
                <a16:creationId xmlns:a16="http://schemas.microsoft.com/office/drawing/2014/main" id="{2A2419EC-BDEC-640E-76D6-F646E01F4A87}"/>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81280" y="1469449"/>
            <a:ext cx="6391438" cy="3813379"/>
          </a:xfrm>
          <a:prstGeom prst="rect">
            <a:avLst/>
          </a:prstGeom>
        </p:spPr>
      </p:pic>
      <p:pic>
        <p:nvPicPr>
          <p:cNvPr id="9" name="Picture 8">
            <a:extLst>
              <a:ext uri="{FF2B5EF4-FFF2-40B4-BE49-F238E27FC236}">
                <a16:creationId xmlns:a16="http://schemas.microsoft.com/office/drawing/2014/main" id="{AFD7E615-ED37-8A32-B0C4-23C2F9C0C806}"/>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rot="60000">
            <a:off x="6146802" y="1519880"/>
            <a:ext cx="5811470" cy="3712519"/>
          </a:xfrm>
          <a:prstGeom prst="rect">
            <a:avLst/>
          </a:prstGeom>
        </p:spPr>
      </p:pic>
      <p:sp>
        <p:nvSpPr>
          <p:cNvPr id="10" name="TextBox 9">
            <a:extLst>
              <a:ext uri="{FF2B5EF4-FFF2-40B4-BE49-F238E27FC236}">
                <a16:creationId xmlns:a16="http://schemas.microsoft.com/office/drawing/2014/main" id="{CEB5CF47-39AC-8E2D-7430-70C8F7DB09F2}"/>
              </a:ext>
            </a:extLst>
          </p:cNvPr>
          <p:cNvSpPr txBox="1"/>
          <p:nvPr/>
        </p:nvSpPr>
        <p:spPr>
          <a:xfrm>
            <a:off x="991036" y="5385509"/>
            <a:ext cx="4717036" cy="646331"/>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Median PFS:</a:t>
            </a:r>
            <a:r>
              <a:rPr kumimoji="0" lang="en-US" sz="1800" b="0" i="0" u="none" strike="noStrike" kern="1200" cap="none" spc="0" normalizeH="0" baseline="0" noProof="0" dirty="0">
                <a:ln>
                  <a:noFill/>
                </a:ln>
                <a:solidFill>
                  <a:srgbClr val="000000"/>
                </a:solidFill>
                <a:effectLst/>
                <a:uLnTx/>
                <a:uFillTx/>
                <a:latin typeface="Calibri"/>
                <a:ea typeface="+mn-ea"/>
                <a:cs typeface="+mn-cs"/>
              </a:rPr>
              <a:t> 11.9 months (95% CI, 5.6-NE)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12-month PFS:</a:t>
            </a:r>
            <a:r>
              <a:rPr kumimoji="0" lang="en-US" sz="1800" b="0" i="0" u="none" strike="noStrike" kern="1200" cap="none" spc="0" normalizeH="0" baseline="0" noProof="0" dirty="0">
                <a:ln>
                  <a:noFill/>
                </a:ln>
                <a:solidFill>
                  <a:srgbClr val="000000"/>
                </a:solidFill>
                <a:effectLst/>
                <a:uLnTx/>
                <a:uFillTx/>
                <a:latin typeface="Calibri"/>
                <a:ea typeface="+mn-ea"/>
                <a:cs typeface="+mn-cs"/>
              </a:rPr>
              <a:t> 48.2%</a:t>
            </a:r>
          </a:p>
        </p:txBody>
      </p:sp>
      <p:sp>
        <p:nvSpPr>
          <p:cNvPr id="11" name="TextBox 10">
            <a:extLst>
              <a:ext uri="{FF2B5EF4-FFF2-40B4-BE49-F238E27FC236}">
                <a16:creationId xmlns:a16="http://schemas.microsoft.com/office/drawing/2014/main" id="{CED3FFE6-07A1-4A57-D2B4-B00ADAD5DAC6}"/>
              </a:ext>
            </a:extLst>
          </p:cNvPr>
          <p:cNvSpPr txBox="1"/>
          <p:nvPr/>
        </p:nvSpPr>
        <p:spPr>
          <a:xfrm>
            <a:off x="7137239" y="5385509"/>
            <a:ext cx="3830595" cy="646331"/>
          </a:xfrm>
          <a:prstGeom prst="rect">
            <a:avLst/>
          </a:prstGeom>
        </p:spPr>
        <p:style>
          <a:lnRef idx="2">
            <a:schemeClr val="accent2"/>
          </a:lnRef>
          <a:fillRef idx="1">
            <a:schemeClr val="lt1"/>
          </a:fillRef>
          <a:effectRef idx="0">
            <a:schemeClr val="accent2"/>
          </a:effectRef>
          <a:fontRef idx="minor">
            <a:schemeClr val="dk1"/>
          </a:fontRef>
        </p:style>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Median OS:</a:t>
            </a:r>
            <a:r>
              <a:rPr kumimoji="0" lang="en-US" sz="1800" b="0" i="0" u="none" strike="noStrike" kern="1200" cap="none" spc="0" normalizeH="0" baseline="0" noProof="0" dirty="0">
                <a:ln>
                  <a:noFill/>
                </a:ln>
                <a:solidFill>
                  <a:srgbClr val="000000"/>
                </a:solidFill>
                <a:effectLst/>
                <a:uLnTx/>
                <a:uFillTx/>
                <a:latin typeface="Calibri"/>
                <a:ea typeface="+mn-ea"/>
                <a:cs typeface="+mn-cs"/>
              </a:rPr>
              <a:t> NE (95% CI, 19.5-NE)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sng" strike="noStrike" kern="1200" cap="none" spc="0" normalizeH="0" baseline="0" noProof="0" dirty="0">
                <a:ln>
                  <a:noFill/>
                </a:ln>
                <a:solidFill>
                  <a:srgbClr val="000000"/>
                </a:solidFill>
                <a:effectLst/>
                <a:uLnTx/>
                <a:uFillTx/>
                <a:latin typeface="Calibri"/>
                <a:ea typeface="+mn-ea"/>
                <a:cs typeface="+mn-cs"/>
              </a:rPr>
              <a:t>12-month OS:</a:t>
            </a:r>
            <a:r>
              <a:rPr kumimoji="0" lang="en-US" sz="1800" b="0" i="0" u="none" strike="noStrike" kern="1200" cap="none" spc="0" normalizeH="0" baseline="0" noProof="0" dirty="0">
                <a:ln>
                  <a:noFill/>
                </a:ln>
                <a:solidFill>
                  <a:srgbClr val="000000"/>
                </a:solidFill>
                <a:effectLst/>
                <a:uLnTx/>
                <a:uFillTx/>
                <a:latin typeface="Calibri"/>
                <a:ea typeface="+mn-ea"/>
                <a:cs typeface="+mn-cs"/>
              </a:rPr>
              <a:t> 83.0%</a:t>
            </a:r>
          </a:p>
        </p:txBody>
      </p:sp>
    </p:spTree>
    <p:extLst>
      <p:ext uri="{BB962C8B-B14F-4D97-AF65-F5344CB8AC3E}">
        <p14:creationId xmlns:p14="http://schemas.microsoft.com/office/powerpoint/2010/main" val="2580514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FDCBA25-15CD-392D-B44F-C2DB7C00799A}"/>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844226D1-0075-306E-CA9B-A5040EE65918}"/>
              </a:ext>
            </a:extLst>
          </p:cNvPr>
          <p:cNvSpPr>
            <a:spLocks noGrp="1"/>
          </p:cNvSpPr>
          <p:nvPr>
            <p:ph type="title"/>
          </p:nvPr>
        </p:nvSpPr>
        <p:spPr>
          <a:xfrm>
            <a:off x="507042" y="331079"/>
            <a:ext cx="11260155" cy="1141412"/>
          </a:xfrm>
        </p:spPr>
        <p:txBody>
          <a:bodyPr/>
          <a:lstStyle/>
          <a:p>
            <a:r>
              <a:rPr lang="en-US" dirty="0" err="1"/>
              <a:t>Rapcabtagene</a:t>
            </a:r>
            <a:r>
              <a:rPr lang="en-US" dirty="0"/>
              <a:t> Autoleucel: Safety Outcomes</a:t>
            </a:r>
            <a:endParaRPr lang="en-US" sz="2400" dirty="0"/>
          </a:p>
        </p:txBody>
      </p:sp>
      <p:sp>
        <p:nvSpPr>
          <p:cNvPr id="5" name="TextBox 4">
            <a:extLst>
              <a:ext uri="{FF2B5EF4-FFF2-40B4-BE49-F238E27FC236}">
                <a16:creationId xmlns:a16="http://schemas.microsoft.com/office/drawing/2014/main" id="{5438102E-5C1A-446A-07E0-E17C0674959A}"/>
              </a:ext>
            </a:extLst>
          </p:cNvPr>
          <p:cNvSpPr txBox="1"/>
          <p:nvPr/>
        </p:nvSpPr>
        <p:spPr>
          <a:xfrm>
            <a:off x="0" y="6526921"/>
            <a:ext cx="3503712" cy="3231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Riedell P et al. ASH 2024;Abstract 67.</a:t>
            </a:r>
          </a:p>
        </p:txBody>
      </p:sp>
      <p:pic>
        <p:nvPicPr>
          <p:cNvPr id="3" name="Picture 2">
            <a:extLst>
              <a:ext uri="{FF2B5EF4-FFF2-40B4-BE49-F238E27FC236}">
                <a16:creationId xmlns:a16="http://schemas.microsoft.com/office/drawing/2014/main" id="{57CDA8A3-8471-E2D8-CD99-8AB8983A8ACC}"/>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tretch>
            <a:fillRect/>
          </a:stretch>
        </p:blipFill>
        <p:spPr>
          <a:xfrm>
            <a:off x="191344" y="1766279"/>
            <a:ext cx="6252431" cy="3749040"/>
          </a:xfrm>
          <a:prstGeom prst="rect">
            <a:avLst/>
          </a:prstGeom>
        </p:spPr>
      </p:pic>
      <p:graphicFrame>
        <p:nvGraphicFramePr>
          <p:cNvPr id="12" name="Table 11">
            <a:extLst>
              <a:ext uri="{FF2B5EF4-FFF2-40B4-BE49-F238E27FC236}">
                <a16:creationId xmlns:a16="http://schemas.microsoft.com/office/drawing/2014/main" id="{A5595596-CFF0-23CB-A868-95A7FB0D9D84}"/>
              </a:ext>
            </a:extLst>
          </p:cNvPr>
          <p:cNvGraphicFramePr>
            <a:graphicFrameLocks noGrp="1"/>
          </p:cNvGraphicFramePr>
          <p:nvPr>
            <p:extLst>
              <p:ext uri="{D42A27DB-BD31-4B8C-83A1-F6EECF244321}">
                <p14:modId xmlns:p14="http://schemas.microsoft.com/office/powerpoint/2010/main" val="2422093830"/>
              </p:ext>
            </p:extLst>
          </p:nvPr>
        </p:nvGraphicFramePr>
        <p:xfrm>
          <a:off x="6628495" y="1766279"/>
          <a:ext cx="5161402" cy="3749040"/>
        </p:xfrm>
        <a:graphic>
          <a:graphicData uri="http://schemas.openxmlformats.org/drawingml/2006/table">
            <a:tbl>
              <a:tblPr firstRow="1" bandRow="1">
                <a:tableStyleId>{21E4AEA4-8DFA-4A89-87EB-49C32662AFE0}</a:tableStyleId>
              </a:tblPr>
              <a:tblGrid>
                <a:gridCol w="2561247">
                  <a:extLst>
                    <a:ext uri="{9D8B030D-6E8A-4147-A177-3AD203B41FA5}">
                      <a16:colId xmlns:a16="http://schemas.microsoft.com/office/drawing/2014/main" val="1679499734"/>
                    </a:ext>
                  </a:extLst>
                </a:gridCol>
                <a:gridCol w="2600155">
                  <a:extLst>
                    <a:ext uri="{9D8B030D-6E8A-4147-A177-3AD203B41FA5}">
                      <a16:colId xmlns:a16="http://schemas.microsoft.com/office/drawing/2014/main" val="717255400"/>
                    </a:ext>
                  </a:extLst>
                </a:gridCol>
              </a:tblGrid>
              <a:tr h="627492">
                <a:tc>
                  <a:txBody>
                    <a:bodyPr/>
                    <a:lstStyle/>
                    <a:p>
                      <a:endParaRPr lang="en-US" dirty="0"/>
                    </a:p>
                  </a:txBody>
                  <a:tcPr>
                    <a:lnL w="12700" cap="flat" cmpd="sng" algn="ctr">
                      <a:solidFill>
                        <a:schemeClr val="tx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060"/>
                    </a:solidFill>
                  </a:tcPr>
                </a:tc>
                <a:tc>
                  <a:txBody>
                    <a:bodyPr/>
                    <a:lstStyle/>
                    <a:p>
                      <a:pPr algn="ctr"/>
                      <a:r>
                        <a:rPr lang="en-US" dirty="0" err="1"/>
                        <a:t>Rapcabtagene</a:t>
                      </a:r>
                      <a:r>
                        <a:rPr lang="en-US" dirty="0"/>
                        <a:t> </a:t>
                      </a:r>
                      <a:r>
                        <a:rPr lang="en-US" dirty="0" err="1"/>
                        <a:t>autoleucel</a:t>
                      </a:r>
                      <a:r>
                        <a:rPr lang="en-US" dirty="0"/>
                        <a:t> (N = 63)</a:t>
                      </a:r>
                    </a:p>
                  </a:txBody>
                  <a:tcPr>
                    <a:lnL w="12700" cap="flat" cmpd="sng" algn="ctr">
                      <a:solidFill>
                        <a:schemeClr val="bg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2060"/>
                    </a:solidFill>
                  </a:tcPr>
                </a:tc>
                <a:extLst>
                  <a:ext uri="{0D108BD9-81ED-4DB2-BD59-A6C34878D82A}">
                    <a16:rowId xmlns:a16="http://schemas.microsoft.com/office/drawing/2014/main" val="2960231395"/>
                  </a:ext>
                </a:extLst>
              </a:tr>
              <a:tr h="363547">
                <a:tc>
                  <a:txBody>
                    <a:bodyPr/>
                    <a:lstStyle/>
                    <a:p>
                      <a:r>
                        <a:rPr lang="en-US" dirty="0"/>
                        <a:t>ICANS, n (%)</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tc>
                  <a:txBody>
                    <a:bodyPr/>
                    <a:lstStyle/>
                    <a:p>
                      <a:pPr algn="ctr"/>
                      <a:endParaRPr lang="en-US"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extLst>
                  <a:ext uri="{0D108BD9-81ED-4DB2-BD59-A6C34878D82A}">
                    <a16:rowId xmlns:a16="http://schemas.microsoft.com/office/drawing/2014/main" val="4244178285"/>
                  </a:ext>
                </a:extLst>
              </a:tr>
              <a:tr h="363547">
                <a:tc>
                  <a:txBody>
                    <a:bodyPr/>
                    <a:lstStyle/>
                    <a:p>
                      <a:r>
                        <a:rPr lang="en-US" dirty="0"/>
                        <a:t>- Grade 1</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a:t>2 (3.2%)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995872815"/>
                  </a:ext>
                </a:extLst>
              </a:tr>
              <a:tr h="363547">
                <a:tc>
                  <a:txBody>
                    <a:bodyPr/>
                    <a:lstStyle/>
                    <a:p>
                      <a:r>
                        <a:rPr lang="en-US" dirty="0"/>
                        <a:t>- Grade 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tc>
                  <a:txBody>
                    <a:bodyPr/>
                    <a:lstStyle/>
                    <a:p>
                      <a:pPr algn="ctr"/>
                      <a:r>
                        <a:rPr lang="en-US" dirty="0"/>
                        <a:t>0</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extLst>
                  <a:ext uri="{0D108BD9-81ED-4DB2-BD59-A6C34878D82A}">
                    <a16:rowId xmlns:a16="http://schemas.microsoft.com/office/drawing/2014/main" val="896650859"/>
                  </a:ext>
                </a:extLst>
              </a:tr>
              <a:tr h="363547">
                <a:tc>
                  <a:txBody>
                    <a:bodyPr/>
                    <a:lstStyle/>
                    <a:p>
                      <a:r>
                        <a:rPr lang="en-US" dirty="0"/>
                        <a:t>- Grade 3</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a:t>2 (3.2%)</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619920335"/>
                  </a:ext>
                </a:extLst>
              </a:tr>
              <a:tr h="363547">
                <a:tc>
                  <a:txBody>
                    <a:bodyPr/>
                    <a:lstStyle/>
                    <a:p>
                      <a:r>
                        <a:rPr lang="en-US" dirty="0"/>
                        <a:t>- Grade 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tc>
                  <a:txBody>
                    <a:bodyPr/>
                    <a:lstStyle/>
                    <a:p>
                      <a:pPr algn="ctr"/>
                      <a:r>
                        <a:rPr lang="en-US" dirty="0"/>
                        <a:t>1 (1.6%)</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extLst>
                  <a:ext uri="{0D108BD9-81ED-4DB2-BD59-A6C34878D82A}">
                    <a16:rowId xmlns:a16="http://schemas.microsoft.com/office/drawing/2014/main" val="228588507"/>
                  </a:ext>
                </a:extLst>
              </a:tr>
              <a:tr h="627492">
                <a:tc>
                  <a:txBody>
                    <a:bodyPr/>
                    <a:lstStyle/>
                    <a:p>
                      <a:r>
                        <a:rPr lang="en-US" dirty="0"/>
                        <a:t>Median time to onset (range)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dirty="0"/>
                        <a:t>13 days (10-28)</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97723547"/>
                  </a:ext>
                </a:extLst>
              </a:tr>
              <a:tr h="627492">
                <a:tc>
                  <a:txBody>
                    <a:bodyPr/>
                    <a:lstStyle/>
                    <a:p>
                      <a:r>
                        <a:rPr lang="en-US" dirty="0"/>
                        <a:t>Median time from onset to resolution (range)</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tc>
                  <a:txBody>
                    <a:bodyPr/>
                    <a:lstStyle/>
                    <a:p>
                      <a:pPr algn="ctr"/>
                      <a:r>
                        <a:rPr lang="en-US" dirty="0"/>
                        <a:t>17 days (11-24)</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D7E4EF"/>
                    </a:solidFill>
                  </a:tcPr>
                </a:tc>
                <a:extLst>
                  <a:ext uri="{0D108BD9-81ED-4DB2-BD59-A6C34878D82A}">
                    <a16:rowId xmlns:a16="http://schemas.microsoft.com/office/drawing/2014/main" val="381877060"/>
                  </a:ext>
                </a:extLst>
              </a:tr>
            </a:tbl>
          </a:graphicData>
        </a:graphic>
      </p:graphicFrame>
      <p:sp>
        <p:nvSpPr>
          <p:cNvPr id="4" name="TextBox 3">
            <a:extLst>
              <a:ext uri="{FF2B5EF4-FFF2-40B4-BE49-F238E27FC236}">
                <a16:creationId xmlns:a16="http://schemas.microsoft.com/office/drawing/2014/main" id="{42AAF7A4-8688-C99C-9682-338546EC3C5E}"/>
              </a:ext>
            </a:extLst>
          </p:cNvPr>
          <p:cNvSpPr txBox="1"/>
          <p:nvPr/>
        </p:nvSpPr>
        <p:spPr>
          <a:xfrm>
            <a:off x="189570" y="5612521"/>
            <a:ext cx="9074781" cy="3231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AE = adverse event; ICANS = immune effector cell-associated neurotoxicity syndrome</a:t>
            </a:r>
          </a:p>
        </p:txBody>
      </p:sp>
    </p:spTree>
    <p:extLst>
      <p:ext uri="{BB962C8B-B14F-4D97-AF65-F5344CB8AC3E}">
        <p14:creationId xmlns:p14="http://schemas.microsoft.com/office/powerpoint/2010/main" val="1166876663"/>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11985A9-F3D6-7F9F-7432-9335693A9A4D}"/>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45A05CAF-DB51-FBC3-88E3-2DE58953B9A2}"/>
              </a:ext>
            </a:extLst>
          </p:cNvPr>
          <p:cNvSpPr>
            <a:spLocks noGrp="1"/>
          </p:cNvSpPr>
          <p:nvPr>
            <p:ph type="title"/>
          </p:nvPr>
        </p:nvSpPr>
        <p:spPr>
          <a:xfrm>
            <a:off x="912286" y="406808"/>
            <a:ext cx="10358967" cy="1143000"/>
          </a:xfrm>
        </p:spPr>
        <p:txBody>
          <a:bodyPr/>
          <a:lstStyle/>
          <a:p>
            <a:r>
              <a:rPr lang="en-US" sz="3200" dirty="0"/>
              <a:t>Unique Approach to CAR T-Cell Therapy for DLBCL</a:t>
            </a:r>
          </a:p>
        </p:txBody>
      </p:sp>
      <p:sp>
        <p:nvSpPr>
          <p:cNvPr id="3" name="Content Placeholder 2">
            <a:extLst>
              <a:ext uri="{FF2B5EF4-FFF2-40B4-BE49-F238E27FC236}">
                <a16:creationId xmlns:a16="http://schemas.microsoft.com/office/drawing/2014/main" id="{D3FB5E67-9EB6-7CCA-EFCF-97D0BFD48FF6}"/>
              </a:ext>
            </a:extLst>
          </p:cNvPr>
          <p:cNvSpPr>
            <a:spLocks noGrp="1"/>
          </p:cNvSpPr>
          <p:nvPr>
            <p:ph idx="1"/>
          </p:nvPr>
        </p:nvSpPr>
        <p:spPr>
          <a:xfrm>
            <a:off x="912286" y="1916832"/>
            <a:ext cx="10358967" cy="4176464"/>
          </a:xfrm>
        </p:spPr>
        <p:txBody>
          <a:bodyPr/>
          <a:lstStyle/>
          <a:p>
            <a:r>
              <a:rPr lang="en-US" b="0" dirty="0" err="1"/>
              <a:t>Rapcabtagene</a:t>
            </a:r>
            <a:r>
              <a:rPr lang="en-US" b="0" dirty="0"/>
              <a:t> autoleucel </a:t>
            </a:r>
          </a:p>
          <a:p>
            <a:r>
              <a:rPr lang="en-US" b="0" dirty="0"/>
              <a:t>T-</a:t>
            </a:r>
            <a:r>
              <a:rPr lang="en-US" b="0" dirty="0" err="1"/>
              <a:t>Charge</a:t>
            </a:r>
            <a:r>
              <a:rPr lang="en-US" b="0" baseline="30000" dirty="0" err="1"/>
              <a:t>TM</a:t>
            </a:r>
            <a:r>
              <a:rPr lang="en-US" b="0" dirty="0"/>
              <a:t> platform </a:t>
            </a:r>
          </a:p>
        </p:txBody>
      </p:sp>
    </p:spTree>
    <p:extLst>
      <p:ext uri="{BB962C8B-B14F-4D97-AF65-F5344CB8AC3E}">
        <p14:creationId xmlns:p14="http://schemas.microsoft.com/office/powerpoint/2010/main" val="197239064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405CA5-C85C-638A-8C29-DA5CDB17D441}"/>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56AD7ABA-AEBA-9948-9921-9F61CA70C5B1}"/>
              </a:ext>
            </a:extLst>
          </p:cNvPr>
          <p:cNvSpPr/>
          <p:nvPr/>
        </p:nvSpPr>
        <p:spPr bwMode="auto">
          <a:xfrm>
            <a:off x="371363" y="3212976"/>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F5572187-3052-1A4F-2B79-9BA2DEF1E544}"/>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BA31D36D-F11B-20FE-488B-C7890991B616}"/>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chemeClr val="bg1"/>
                </a:solidFill>
              </a:rPr>
              <a:t>MODULE 2: </a:t>
            </a:r>
            <a:r>
              <a:rPr lang="en-US" sz="2400" b="1" kern="0" dirty="0">
                <a:solidFill>
                  <a:schemeClr val="bg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237056685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2286" y="3583"/>
            <a:ext cx="10358967" cy="1143000"/>
          </a:xfrm>
        </p:spPr>
        <p:txBody>
          <a:bodyPr/>
          <a:lstStyle/>
          <a:p>
            <a:r>
              <a:rPr lang="en-US" sz="3200" dirty="0"/>
              <a:t>Dr Hill </a:t>
            </a:r>
            <a:r>
              <a:rPr lang="en-US" sz="3200" dirty="0">
                <a:solidFill>
                  <a:srgbClr val="0432FF"/>
                </a:solidFill>
              </a:rPr>
              <a:t>— Disclosures</a:t>
            </a:r>
          </a:p>
        </p:txBody>
      </p:sp>
      <p:graphicFrame>
        <p:nvGraphicFramePr>
          <p:cNvPr id="3" name="Content Placeholder 3">
            <a:extLst>
              <a:ext uri="{FF2B5EF4-FFF2-40B4-BE49-F238E27FC236}">
                <a16:creationId xmlns:a16="http://schemas.microsoft.com/office/drawing/2014/main" id="{7BDD4508-FB85-AE38-E8F6-548512379540}"/>
              </a:ext>
            </a:extLst>
          </p:cNvPr>
          <p:cNvGraphicFramePr>
            <a:graphicFrameLocks/>
          </p:cNvGraphicFramePr>
          <p:nvPr/>
        </p:nvGraphicFramePr>
        <p:xfrm>
          <a:off x="983432" y="1988840"/>
          <a:ext cx="10657184" cy="2088232"/>
        </p:xfrm>
        <a:graphic>
          <a:graphicData uri="http://schemas.openxmlformats.org/drawingml/2006/table">
            <a:tbl>
              <a:tblPr firstRow="1" bandRow="1">
                <a:tableStyleId>{F2DE63D5-997A-4646-A377-4702673A728D}</a:tableStyleId>
              </a:tblPr>
              <a:tblGrid>
                <a:gridCol w="3312368">
                  <a:extLst>
                    <a:ext uri="{9D8B030D-6E8A-4147-A177-3AD203B41FA5}">
                      <a16:colId xmlns:a16="http://schemas.microsoft.com/office/drawing/2014/main" val="20000"/>
                    </a:ext>
                  </a:extLst>
                </a:gridCol>
                <a:gridCol w="7344816">
                  <a:extLst>
                    <a:ext uri="{9D8B030D-6E8A-4147-A177-3AD203B41FA5}">
                      <a16:colId xmlns:a16="http://schemas.microsoft.com/office/drawing/2014/main" val="3833924404"/>
                    </a:ext>
                  </a:extLst>
                </a:gridCol>
              </a:tblGrid>
              <a:tr h="2088232">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1" dirty="0">
                          <a:solidFill>
                            <a:schemeClr val="tx1"/>
                          </a:solidFill>
                        </a:rPr>
                        <a:t>Advisory Committees, Consulting Agreements and Contracted Research</a:t>
                      </a:r>
                      <a:endParaRPr lang="en-US" sz="1800" b="1"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l" defTabSz="914115" rtl="0" eaLnBrk="1" fontAlgn="auto" latinLnBrk="0" hangingPunct="1">
                        <a:lnSpc>
                          <a:spcPct val="100000"/>
                        </a:lnSpc>
                        <a:spcBef>
                          <a:spcPts val="0"/>
                        </a:spcBef>
                        <a:spcAft>
                          <a:spcPts val="0"/>
                        </a:spcAft>
                        <a:buClrTx/>
                        <a:buSzTx/>
                        <a:buFontTx/>
                        <a:buNone/>
                        <a:tabLst/>
                        <a:defRPr/>
                      </a:pPr>
                      <a:r>
                        <a:rPr lang="en-US" b="0" dirty="0">
                          <a:solidFill>
                            <a:schemeClr val="tx1"/>
                          </a:solidFill>
                        </a:rPr>
                        <a:t>AbbVie Inc, ADC Therapeutics, AstraZeneca Pharmaceuticals LP, </a:t>
                      </a:r>
                      <a:r>
                        <a:rPr lang="en-US" b="0" dirty="0" err="1">
                          <a:solidFill>
                            <a:schemeClr val="tx1"/>
                          </a:solidFill>
                        </a:rPr>
                        <a:t>BeiGene</a:t>
                      </a:r>
                      <a:r>
                        <a:rPr lang="en-US" b="0" dirty="0">
                          <a:solidFill>
                            <a:schemeClr val="tx1"/>
                          </a:solidFill>
                        </a:rPr>
                        <a:t> Ltd, Bristol Myers Squibb, Genentech, a member of the Roche Group, Genmab US Inc, Gilead Sciences Inc</a:t>
                      </a:r>
                      <a:endParaRPr lang="en-US" sz="1800" b="0" kern="1200" dirty="0">
                        <a:solidFill>
                          <a:schemeClr val="tx1"/>
                        </a:solidFill>
                        <a:effectLst/>
                        <a:latin typeface="+mn-lt"/>
                        <a:ea typeface="+mn-ea"/>
                        <a:cs typeface="+mn-cs"/>
                      </a:endParaRPr>
                    </a:p>
                  </a:txBody>
                  <a:tcPr marL="137160" marR="137160" marT="34290" marB="3429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000"/>
                  </a:ext>
                </a:extLst>
              </a:tr>
            </a:tbl>
          </a:graphicData>
        </a:graphic>
      </p:graphicFrame>
    </p:spTree>
    <p:custDataLst>
      <p:tags r:id="rId1"/>
    </p:custDataLst>
    <p:extLst>
      <p:ext uri="{BB962C8B-B14F-4D97-AF65-F5344CB8AC3E}">
        <p14:creationId xmlns:p14="http://schemas.microsoft.com/office/powerpoint/2010/main" val="259409738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E8123BF-3847-4103-9851-578C800D1A31}"/>
              </a:ext>
            </a:extLst>
          </p:cNvPr>
          <p:cNvPicPr>
            <a:picLocks noChangeAspect="1"/>
          </p:cNvPicPr>
          <p:nvPr/>
        </p:nvPicPr>
        <p:blipFill>
          <a:blip r:embed="rId3"/>
          <a:srcRect t="4515" b="1"/>
          <a:stretch/>
        </p:blipFill>
        <p:spPr>
          <a:xfrm>
            <a:off x="101600" y="143610"/>
            <a:ext cx="12090400" cy="6411172"/>
          </a:xfrm>
          <a:prstGeom prst="rect">
            <a:avLst/>
          </a:prstGeom>
        </p:spPr>
      </p:pic>
      <p:sp>
        <p:nvSpPr>
          <p:cNvPr id="2" name="Rectangle 1">
            <a:extLst>
              <a:ext uri="{FF2B5EF4-FFF2-40B4-BE49-F238E27FC236}">
                <a16:creationId xmlns:a16="http://schemas.microsoft.com/office/drawing/2014/main" id="{0D348996-C8B0-F5F9-9B69-E9FEDDCF552E}"/>
              </a:ext>
            </a:extLst>
          </p:cNvPr>
          <p:cNvSpPr/>
          <p:nvPr/>
        </p:nvSpPr>
        <p:spPr>
          <a:xfrm>
            <a:off x="255621" y="6268913"/>
            <a:ext cx="510287" cy="4454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39D7199F-CF78-AFB6-1C27-A25B213EAC1C}"/>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04990020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BD8AB73-AC1E-F55C-A8AE-B6332D5193A1}"/>
              </a:ext>
            </a:extLst>
          </p:cNvPr>
          <p:cNvPicPr>
            <a:picLocks noChangeAspect="1"/>
          </p:cNvPicPr>
          <p:nvPr/>
        </p:nvPicPr>
        <p:blipFill>
          <a:blip r:embed="rId2"/>
          <a:stretch>
            <a:fillRect/>
          </a:stretch>
        </p:blipFill>
        <p:spPr>
          <a:xfrm>
            <a:off x="133036" y="0"/>
            <a:ext cx="11925928" cy="6654800"/>
          </a:xfrm>
          <a:prstGeom prst="rect">
            <a:avLst/>
          </a:prstGeom>
        </p:spPr>
      </p:pic>
      <p:sp>
        <p:nvSpPr>
          <p:cNvPr id="2" name="Rectangle 1">
            <a:extLst>
              <a:ext uri="{FF2B5EF4-FFF2-40B4-BE49-F238E27FC236}">
                <a16:creationId xmlns:a16="http://schemas.microsoft.com/office/drawing/2014/main" id="{8A18D939-A308-F9C7-22E6-7179F42D6BAC}"/>
              </a:ext>
            </a:extLst>
          </p:cNvPr>
          <p:cNvSpPr/>
          <p:nvPr/>
        </p:nvSpPr>
        <p:spPr>
          <a:xfrm>
            <a:off x="193098" y="6189787"/>
            <a:ext cx="510287" cy="4454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5" name="TextBox 4">
            <a:extLst>
              <a:ext uri="{FF2B5EF4-FFF2-40B4-BE49-F238E27FC236}">
                <a16:creationId xmlns:a16="http://schemas.microsoft.com/office/drawing/2014/main" id="{86D89055-3C7E-1181-5B0D-A88CC7223544}"/>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75262102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71A51E8-4FC2-1D86-5D17-A7D2AA900AF0}"/>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6BCDB45-20A1-5DC2-8EA3-C153A77DC261}"/>
              </a:ext>
            </a:extLst>
          </p:cNvPr>
          <p:cNvPicPr>
            <a:picLocks noChangeAspect="1"/>
          </p:cNvPicPr>
          <p:nvPr/>
        </p:nvPicPr>
        <p:blipFill>
          <a:blip r:embed="rId2"/>
          <a:srcRect t="6057"/>
          <a:stretch/>
        </p:blipFill>
        <p:spPr>
          <a:xfrm>
            <a:off x="404113" y="245220"/>
            <a:ext cx="11682013" cy="6275536"/>
          </a:xfrm>
          <a:prstGeom prst="rect">
            <a:avLst/>
          </a:prstGeom>
        </p:spPr>
      </p:pic>
      <p:sp>
        <p:nvSpPr>
          <p:cNvPr id="2" name="Rectangle 1">
            <a:extLst>
              <a:ext uri="{FF2B5EF4-FFF2-40B4-BE49-F238E27FC236}">
                <a16:creationId xmlns:a16="http://schemas.microsoft.com/office/drawing/2014/main" id="{83220F20-1432-22EB-8C5F-1350C4AC89E9}"/>
              </a:ext>
            </a:extLst>
          </p:cNvPr>
          <p:cNvSpPr/>
          <p:nvPr/>
        </p:nvSpPr>
        <p:spPr>
          <a:xfrm>
            <a:off x="404113" y="6322646"/>
            <a:ext cx="510287" cy="445477"/>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6" name="TextBox 5">
            <a:extLst>
              <a:ext uri="{FF2B5EF4-FFF2-40B4-BE49-F238E27FC236}">
                <a16:creationId xmlns:a16="http://schemas.microsoft.com/office/drawing/2014/main" id="{FE935568-86CA-780F-C52B-B540981C2020}"/>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5111112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FB4D05-E82F-3A5D-BFD2-3ECF85FDD171}"/>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1B029753-EB0F-B604-0AB3-D4C0658DE317}"/>
              </a:ext>
            </a:extLst>
          </p:cNvPr>
          <p:cNvSpPr/>
          <p:nvPr/>
        </p:nvSpPr>
        <p:spPr bwMode="auto">
          <a:xfrm>
            <a:off x="371363" y="3933056"/>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5D071448-C5FB-999A-08CB-B5573CE2818C}"/>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20112601-555F-7AB2-B8CC-EBDFEA656AB6}"/>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chemeClr val="bg1"/>
                </a:solidFill>
                <a:latin typeface="+mn-lt"/>
              </a:rPr>
              <a:t>MODULE 3: </a:t>
            </a:r>
            <a:r>
              <a:rPr lang="en-US" sz="2400" b="1" dirty="0">
                <a:solidFill>
                  <a:schemeClr val="bg1"/>
                </a:solidFill>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83330308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BB756A-C8F9-09F7-B7A8-EB64BE7C67AF}"/>
            </a:ext>
          </a:extLst>
        </p:cNvPr>
        <p:cNvGrpSpPr/>
        <p:nvPr/>
      </p:nvGrpSpPr>
      <p:grpSpPr>
        <a:xfrm>
          <a:off x="0" y="0"/>
          <a:ext cx="0" cy="0"/>
          <a:chOff x="0" y="0"/>
          <a:chExt cx="0" cy="0"/>
        </a:xfrm>
      </p:grpSpPr>
      <p:pic>
        <p:nvPicPr>
          <p:cNvPr id="3" name="Picture 2" descr="A diagram of a system&#10;&#10;AI-generated content may be incorrect.">
            <a:extLst>
              <a:ext uri="{FF2B5EF4-FFF2-40B4-BE49-F238E27FC236}">
                <a16:creationId xmlns:a16="http://schemas.microsoft.com/office/drawing/2014/main" id="{F27DB7F0-D8AF-A272-B797-9BDDF1005CBB}"/>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253511" y="1840821"/>
            <a:ext cx="9684977" cy="4510552"/>
          </a:xfrm>
          <a:prstGeom prst="rect">
            <a:avLst/>
          </a:prstGeom>
        </p:spPr>
      </p:pic>
      <p:sp>
        <p:nvSpPr>
          <p:cNvPr id="4" name="TextBox 3">
            <a:extLst>
              <a:ext uri="{FF2B5EF4-FFF2-40B4-BE49-F238E27FC236}">
                <a16:creationId xmlns:a16="http://schemas.microsoft.com/office/drawing/2014/main" id="{00950783-2BDC-AD13-FD10-983F34DA4F6B}"/>
              </a:ext>
            </a:extLst>
          </p:cNvPr>
          <p:cNvSpPr txBox="1"/>
          <p:nvPr/>
        </p:nvSpPr>
        <p:spPr>
          <a:xfrm>
            <a:off x="234778" y="86495"/>
            <a:ext cx="1172656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Ibrutinib +/- immunochemotherapy with or without autologous stem-cell transplantation in previously untreated patients with mantle cell lymphoma (TRIANGLE)</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5" name="TextBox 4">
            <a:extLst>
              <a:ext uri="{FF2B5EF4-FFF2-40B4-BE49-F238E27FC236}">
                <a16:creationId xmlns:a16="http://schemas.microsoft.com/office/drawing/2014/main" id="{BBDFAB3A-AFAC-DDC4-9B35-6BF74447A7B6}"/>
              </a:ext>
            </a:extLst>
          </p:cNvPr>
          <p:cNvSpPr txBox="1"/>
          <p:nvPr/>
        </p:nvSpPr>
        <p:spPr>
          <a:xfrm>
            <a:off x="7611762" y="6487297"/>
            <a:ext cx="4349579" cy="28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Dreyling et al. Lancet. 2024 May 25;403(10441):2293-2306.</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2" name="TextBox 1">
            <a:extLst>
              <a:ext uri="{FF2B5EF4-FFF2-40B4-BE49-F238E27FC236}">
                <a16:creationId xmlns:a16="http://schemas.microsoft.com/office/drawing/2014/main" id="{69D7549A-CBF8-3492-B40B-B0D7F29EA02D}"/>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7802641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A5404D-EC54-9506-9A6F-40BFF92C3D55}"/>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76E99405-7EC9-D170-867C-3819449F55FD}"/>
              </a:ext>
            </a:extLst>
          </p:cNvPr>
          <p:cNvSpPr txBox="1"/>
          <p:nvPr/>
        </p:nvSpPr>
        <p:spPr>
          <a:xfrm>
            <a:off x="234778" y="86495"/>
            <a:ext cx="11726563" cy="175432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Ibrutinib +/- immunochemotherapy with or without autologous stem-cell transplantation in previously untreated patients with mantle cell lymphoma (TRIANGLE)</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5" name="TextBox 4">
            <a:extLst>
              <a:ext uri="{FF2B5EF4-FFF2-40B4-BE49-F238E27FC236}">
                <a16:creationId xmlns:a16="http://schemas.microsoft.com/office/drawing/2014/main" id="{0B0C0F1B-4EBD-8105-635B-EE1AA2DD3EB8}"/>
              </a:ext>
            </a:extLst>
          </p:cNvPr>
          <p:cNvSpPr txBox="1"/>
          <p:nvPr/>
        </p:nvSpPr>
        <p:spPr>
          <a:xfrm>
            <a:off x="7611762" y="6487297"/>
            <a:ext cx="4349579" cy="2842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Dreyling et al. Lancet. 2024 May 25;403(10441):2293-2306.</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pic>
        <p:nvPicPr>
          <p:cNvPr id="7170" name="Picture 2">
            <a:extLst>
              <a:ext uri="{FF2B5EF4-FFF2-40B4-BE49-F238E27FC236}">
                <a16:creationId xmlns:a16="http://schemas.microsoft.com/office/drawing/2014/main" id="{CE897C69-2489-B39E-F686-B9CAEAF13826}"/>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b="67748"/>
          <a:stretch/>
        </p:blipFill>
        <p:spPr bwMode="auto">
          <a:xfrm>
            <a:off x="87486" y="2273643"/>
            <a:ext cx="5839793" cy="3548439"/>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a:extLst>
              <a:ext uri="{FF2B5EF4-FFF2-40B4-BE49-F238E27FC236}">
                <a16:creationId xmlns:a16="http://schemas.microsoft.com/office/drawing/2014/main" id="{F9E61F1F-D243-346E-E7C2-53BA4B9DFD58}"/>
              </a:ext>
            </a:extLst>
          </p:cNvPr>
          <p:cNvPicPr>
            <a:picLocks noChangeAspect="1" noChangeArrowheads="1"/>
          </p:cNvPicPr>
          <p:nvPr/>
        </p:nvPicPr>
        <p:blipFill rotWithShape="1">
          <a:blip r:embed="rId2">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t="31351" b="34955"/>
          <a:stretch/>
        </p:blipFill>
        <p:spPr bwMode="auto">
          <a:xfrm>
            <a:off x="6059921" y="2075935"/>
            <a:ext cx="5901420" cy="374614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1FD09CED-44F6-017D-7E92-6B40D2426E9F}"/>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5569137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E8DF2BA-E6AF-7A6C-B860-5456A7B93BCB}"/>
            </a:ext>
          </a:extLst>
        </p:cNvPr>
        <p:cNvGrpSpPr/>
        <p:nvPr/>
      </p:nvGrpSpPr>
      <p:grpSpPr>
        <a:xfrm>
          <a:off x="0" y="0"/>
          <a:ext cx="0" cy="0"/>
          <a:chOff x="0" y="0"/>
          <a:chExt cx="0" cy="0"/>
        </a:xfrm>
      </p:grpSpPr>
      <p:sp>
        <p:nvSpPr>
          <p:cNvPr id="19458" name="Rectangle 2">
            <a:extLst>
              <a:ext uri="{FF2B5EF4-FFF2-40B4-BE49-F238E27FC236}">
                <a16:creationId xmlns:a16="http://schemas.microsoft.com/office/drawing/2014/main" id="{848482F1-07E4-B5AD-A576-DBEDC68D0AF9}"/>
              </a:ext>
            </a:extLst>
          </p:cNvPr>
          <p:cNvSpPr>
            <a:spLocks noGrp="1" noChangeArrowheads="1"/>
          </p:cNvSpPr>
          <p:nvPr>
            <p:ph type="title"/>
          </p:nvPr>
        </p:nvSpPr>
        <p:spPr>
          <a:xfrm>
            <a:off x="166255" y="91860"/>
            <a:ext cx="11815539" cy="1325563"/>
          </a:xfrm>
        </p:spPr>
        <p:txBody>
          <a:bodyPr>
            <a:normAutofit/>
          </a:bodyPr>
          <a:lstStyle/>
          <a:p>
            <a:pPr algn="ctr" eaLnBrk="1" hangingPunct="1"/>
            <a:r>
              <a:rPr lang="en-US" sz="3600" b="1" u="sng" kern="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Acalabrutinib plus </a:t>
            </a:r>
            <a:r>
              <a:rPr lang="en-US" sz="3600" b="1" u="sng" kern="0" dirty="0" err="1">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bendamustine</a:t>
            </a:r>
            <a:r>
              <a:rPr lang="en-US" sz="3600" b="1" u="sng" kern="0" dirty="0">
                <a:solidFill>
                  <a:srgbClr val="000000"/>
                </a:solidFill>
                <a:effectLst/>
                <a:latin typeface="Calibri" panose="020F0502020204030204" pitchFamily="34" charset="0"/>
                <a:ea typeface="Times New Roman" panose="02020603050405020304" pitchFamily="18" charset="0"/>
                <a:cs typeface="Calibri" panose="020F0502020204030204" pitchFamily="34" charset="0"/>
              </a:rPr>
              <a:t> and rituximab in untreated elderly patients with mantle cell lymphoma</a:t>
            </a:r>
            <a:r>
              <a:rPr lang="en-US" sz="3600" b="1" u="sng" dirty="0">
                <a:effectLst/>
                <a:latin typeface="Calibri" panose="020F0502020204030204" pitchFamily="34" charset="0"/>
                <a:cs typeface="Calibri" panose="020F0502020204030204" pitchFamily="34" charset="0"/>
              </a:rPr>
              <a:t> (ECHO)</a:t>
            </a:r>
            <a:endParaRPr lang="en-US" altLang="en-US" sz="3600" b="1" u="sng" dirty="0">
              <a:latin typeface="Calibri" panose="020F0502020204030204" pitchFamily="34" charset="0"/>
              <a:cs typeface="Calibri" panose="020F0502020204030204" pitchFamily="34" charset="0"/>
            </a:endParaRPr>
          </a:p>
        </p:txBody>
      </p:sp>
      <p:sp>
        <p:nvSpPr>
          <p:cNvPr id="4" name="Content Placeholder 3">
            <a:extLst>
              <a:ext uri="{FF2B5EF4-FFF2-40B4-BE49-F238E27FC236}">
                <a16:creationId xmlns:a16="http://schemas.microsoft.com/office/drawing/2014/main" id="{AC755802-E511-12AA-4F65-A0A37933A9EE}"/>
              </a:ext>
            </a:extLst>
          </p:cNvPr>
          <p:cNvSpPr>
            <a:spLocks noGrp="1"/>
          </p:cNvSpPr>
          <p:nvPr>
            <p:ph idx="1"/>
          </p:nvPr>
        </p:nvSpPr>
        <p:spPr>
          <a:xfrm>
            <a:off x="604675" y="1513048"/>
            <a:ext cx="10877529" cy="468256"/>
          </a:xfrm>
        </p:spPr>
        <p:txBody>
          <a:bodyPr>
            <a:normAutofit lnSpcReduction="10000"/>
          </a:bodyPr>
          <a:lstStyle/>
          <a:p>
            <a:r>
              <a:rPr lang="en-US" dirty="0">
                <a:latin typeface="Calibri" panose="020F0502020204030204" pitchFamily="34" charset="0"/>
                <a:cs typeface="Calibri" panose="020F0502020204030204" pitchFamily="34" charset="0"/>
              </a:rPr>
              <a:t>International, randomized, double-blind phase III trial</a:t>
            </a:r>
          </a:p>
        </p:txBody>
      </p:sp>
      <p:sp>
        <p:nvSpPr>
          <p:cNvPr id="19460" name="Text Box 45">
            <a:extLst>
              <a:ext uri="{FF2B5EF4-FFF2-40B4-BE49-F238E27FC236}">
                <a16:creationId xmlns:a16="http://schemas.microsoft.com/office/drawing/2014/main" id="{BF98DFCE-9241-014C-68E1-38D23668AAAA}"/>
              </a:ext>
            </a:extLst>
          </p:cNvPr>
          <p:cNvSpPr txBox="1">
            <a:spLocks noChangeArrowheads="1"/>
          </p:cNvSpPr>
          <p:nvPr/>
        </p:nvSpPr>
        <p:spPr bwMode="auto">
          <a:xfrm>
            <a:off x="383746" y="3243343"/>
            <a:ext cx="30592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Patients </a:t>
            </a:r>
            <a:r>
              <a:rPr kumimoji="0" lang="en-US" altLang="en-US" sz="18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aged ≥65 yr</a:t>
            </a: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 with previously untreated MCL; ECOG PS ≤2</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(N = 598)</a:t>
            </a:r>
          </a:p>
        </p:txBody>
      </p:sp>
      <p:sp>
        <p:nvSpPr>
          <p:cNvPr id="19463" name="Rectangle 49">
            <a:extLst>
              <a:ext uri="{FF2B5EF4-FFF2-40B4-BE49-F238E27FC236}">
                <a16:creationId xmlns:a16="http://schemas.microsoft.com/office/drawing/2014/main" id="{BDE56AF7-AEE8-02C2-0BDB-C576E32137BB}"/>
              </a:ext>
            </a:extLst>
          </p:cNvPr>
          <p:cNvSpPr>
            <a:spLocks noChangeArrowheads="1"/>
          </p:cNvSpPr>
          <p:nvPr/>
        </p:nvSpPr>
        <p:spPr bwMode="auto">
          <a:xfrm>
            <a:off x="4024313" y="2662238"/>
            <a:ext cx="3790950" cy="1077218"/>
          </a:xfrm>
          <a:prstGeom prst="rect">
            <a:avLst/>
          </a:prstGeom>
          <a:solidFill>
            <a:schemeClr val="accent1"/>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Acalabrutinib 100 mg PO BID +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Bendamustine 90 mg/m</a:t>
            </a:r>
            <a:r>
              <a:rPr kumimoji="0" lang="en-US" altLang="en-US" sz="1600" b="0" i="0" u="none" strike="noStrike" kern="1200" cap="none" spc="0" normalizeH="0" baseline="30000" noProof="0" dirty="0">
                <a:ln>
                  <a:noFill/>
                </a:ln>
                <a:solidFill>
                  <a:prstClr val="white"/>
                </a:solidFill>
                <a:effectLst/>
                <a:uLnTx/>
                <a:uFillTx/>
                <a:latin typeface="Calibri" panose="020F0502020204030204" pitchFamily="34" charset="0"/>
                <a:ea typeface="MS PGothic" charset="0"/>
                <a:cs typeface="+mn-cs"/>
              </a:rPr>
              <a:t>2</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 IV on Days 1, 2 +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Rituximab 375 mg/m</a:t>
            </a:r>
            <a:r>
              <a:rPr kumimoji="0" lang="en-US" altLang="en-US" sz="1600" b="0" i="0" u="none" strike="noStrike" kern="1200" cap="none" spc="0" normalizeH="0" baseline="30000" noProof="0" dirty="0">
                <a:ln>
                  <a:noFill/>
                </a:ln>
                <a:solidFill>
                  <a:prstClr val="white"/>
                </a:solidFill>
                <a:effectLst/>
                <a:uLnTx/>
                <a:uFillTx/>
                <a:latin typeface="Calibri" panose="020F0502020204030204" pitchFamily="34" charset="0"/>
                <a:ea typeface="MS PGothic" charset="0"/>
                <a:cs typeface="+mn-cs"/>
              </a:rPr>
              <a:t>2</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 IV on Day 1</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(n = 299)</a:t>
            </a:r>
          </a:p>
        </p:txBody>
      </p:sp>
      <p:sp>
        <p:nvSpPr>
          <p:cNvPr id="19464" name="Rectangle 50">
            <a:extLst>
              <a:ext uri="{FF2B5EF4-FFF2-40B4-BE49-F238E27FC236}">
                <a16:creationId xmlns:a16="http://schemas.microsoft.com/office/drawing/2014/main" id="{51715A17-B4B7-87D8-2BE4-0E7D641A2FEA}"/>
              </a:ext>
            </a:extLst>
          </p:cNvPr>
          <p:cNvSpPr>
            <a:spLocks noChangeArrowheads="1"/>
          </p:cNvSpPr>
          <p:nvPr/>
        </p:nvSpPr>
        <p:spPr bwMode="auto">
          <a:xfrm>
            <a:off x="4024313" y="3824448"/>
            <a:ext cx="3790950" cy="1077218"/>
          </a:xfrm>
          <a:prstGeom prst="rect">
            <a:avLst/>
          </a:prstGeom>
          <a:solidFill>
            <a:schemeClr val="accent3"/>
          </a:solidFill>
          <a:ln>
            <a:noFill/>
          </a:ln>
        </p:spPr>
        <p:txBody>
          <a:bodyPr wrap="square" anchor="ctr" anchorCtr="1"/>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Placebo PO BID +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Bendamustine 90 mg/m</a:t>
            </a:r>
            <a:r>
              <a:rPr kumimoji="0" lang="en-US" altLang="en-US" sz="1600" b="0" i="0" u="none" strike="noStrike" kern="1200" cap="none" spc="0" normalizeH="0" baseline="30000" noProof="0" dirty="0">
                <a:ln>
                  <a:noFill/>
                </a:ln>
                <a:solidFill>
                  <a:prstClr val="white"/>
                </a:solidFill>
                <a:effectLst/>
                <a:uLnTx/>
                <a:uFillTx/>
                <a:latin typeface="Calibri" panose="020F0502020204030204" pitchFamily="34" charset="0"/>
                <a:ea typeface="MS PGothic" charset="0"/>
                <a:cs typeface="+mn-cs"/>
              </a:rPr>
              <a:t>2</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 IV on Days 1, 2 + </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Rituximab 375 mg/m</a:t>
            </a:r>
            <a:r>
              <a:rPr kumimoji="0" lang="en-US" altLang="en-US" sz="1600" b="0" i="0" u="none" strike="noStrike" kern="1200" cap="none" spc="0" normalizeH="0" baseline="30000" noProof="0" dirty="0">
                <a:ln>
                  <a:noFill/>
                </a:ln>
                <a:solidFill>
                  <a:prstClr val="white"/>
                </a:solidFill>
                <a:effectLst/>
                <a:uLnTx/>
                <a:uFillTx/>
                <a:latin typeface="Calibri" panose="020F0502020204030204" pitchFamily="34" charset="0"/>
                <a:ea typeface="MS PGothic" charset="0"/>
                <a:cs typeface="+mn-cs"/>
              </a:rPr>
              <a:t>2</a:t>
            </a: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 IV on Day 1</a:t>
            </a:r>
          </a:p>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rPr>
              <a:t>(n = 299)</a:t>
            </a:r>
          </a:p>
        </p:txBody>
      </p:sp>
      <p:sp>
        <p:nvSpPr>
          <p:cNvPr id="19461" name="Rectangle 46">
            <a:extLst>
              <a:ext uri="{FF2B5EF4-FFF2-40B4-BE49-F238E27FC236}">
                <a16:creationId xmlns:a16="http://schemas.microsoft.com/office/drawing/2014/main" id="{7D894FF7-FB16-50D8-04BB-7CB48E21427C}"/>
              </a:ext>
            </a:extLst>
          </p:cNvPr>
          <p:cNvSpPr>
            <a:spLocks noChangeArrowheads="1"/>
          </p:cNvSpPr>
          <p:nvPr/>
        </p:nvSpPr>
        <p:spPr bwMode="auto">
          <a:xfrm>
            <a:off x="8497888" y="2662238"/>
            <a:ext cx="27548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Acalabrutinib until PD or toxicity; if ≥PR, maintenance rituximab every 2 cycles x 2 yr</a:t>
            </a:r>
          </a:p>
        </p:txBody>
      </p:sp>
      <p:sp>
        <p:nvSpPr>
          <p:cNvPr id="19466" name="Line 52">
            <a:extLst>
              <a:ext uri="{FF2B5EF4-FFF2-40B4-BE49-F238E27FC236}">
                <a16:creationId xmlns:a16="http://schemas.microsoft.com/office/drawing/2014/main" id="{13EB4265-3907-5253-AE0A-48FCEFD565F1}"/>
              </a:ext>
            </a:extLst>
          </p:cNvPr>
          <p:cNvSpPr>
            <a:spLocks noChangeShapeType="1"/>
          </p:cNvSpPr>
          <p:nvPr/>
        </p:nvSpPr>
        <p:spPr bwMode="auto">
          <a:xfrm>
            <a:off x="7916863" y="3077736"/>
            <a:ext cx="47942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sp>
        <p:nvSpPr>
          <p:cNvPr id="19468" name="Line 54">
            <a:extLst>
              <a:ext uri="{FF2B5EF4-FFF2-40B4-BE49-F238E27FC236}">
                <a16:creationId xmlns:a16="http://schemas.microsoft.com/office/drawing/2014/main" id="{84531C05-F793-174D-3DB6-4B60016C210F}"/>
              </a:ext>
            </a:extLst>
          </p:cNvPr>
          <p:cNvSpPr>
            <a:spLocks noChangeShapeType="1"/>
          </p:cNvSpPr>
          <p:nvPr/>
        </p:nvSpPr>
        <p:spPr bwMode="auto">
          <a:xfrm flipV="1">
            <a:off x="3442996" y="3200847"/>
            <a:ext cx="467016" cy="260909"/>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sp>
        <p:nvSpPr>
          <p:cNvPr id="2" name="Line 52">
            <a:extLst>
              <a:ext uri="{FF2B5EF4-FFF2-40B4-BE49-F238E27FC236}">
                <a16:creationId xmlns:a16="http://schemas.microsoft.com/office/drawing/2014/main" id="{D313E0AC-C796-8D25-368D-A12DA79C80AF}"/>
              </a:ext>
            </a:extLst>
          </p:cNvPr>
          <p:cNvSpPr>
            <a:spLocks noChangeShapeType="1"/>
          </p:cNvSpPr>
          <p:nvPr/>
        </p:nvSpPr>
        <p:spPr bwMode="auto">
          <a:xfrm rot="5400000">
            <a:off x="3436792" y="2948606"/>
            <a:ext cx="479425" cy="0"/>
          </a:xfrm>
          <a:prstGeom prst="line">
            <a:avLst/>
          </a:prstGeom>
          <a:noFill/>
          <a:ln w="28575">
            <a:solidFill>
              <a:schemeClr val="tx1"/>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sp>
        <p:nvSpPr>
          <p:cNvPr id="3" name="Rectangle 46">
            <a:extLst>
              <a:ext uri="{FF2B5EF4-FFF2-40B4-BE49-F238E27FC236}">
                <a16:creationId xmlns:a16="http://schemas.microsoft.com/office/drawing/2014/main" id="{788BF9A2-F1C3-F4EB-3158-329708CA12EE}"/>
              </a:ext>
            </a:extLst>
          </p:cNvPr>
          <p:cNvSpPr>
            <a:spLocks noChangeArrowheads="1"/>
          </p:cNvSpPr>
          <p:nvPr/>
        </p:nvSpPr>
        <p:spPr bwMode="auto">
          <a:xfrm>
            <a:off x="1817539" y="2117204"/>
            <a:ext cx="371792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Stratified by sMIPI score (low vs intermediate vs high), region (N America vs W Europe vs other)</a:t>
            </a:r>
          </a:p>
        </p:txBody>
      </p:sp>
      <p:sp>
        <p:nvSpPr>
          <p:cNvPr id="5" name="Content Placeholder 2">
            <a:extLst>
              <a:ext uri="{FF2B5EF4-FFF2-40B4-BE49-F238E27FC236}">
                <a16:creationId xmlns:a16="http://schemas.microsoft.com/office/drawing/2014/main" id="{653FE470-2FC5-8DC8-5ECB-830352CEC4CF}"/>
              </a:ext>
            </a:extLst>
          </p:cNvPr>
          <p:cNvSpPr txBox="1">
            <a:spLocks/>
          </p:cNvSpPr>
          <p:nvPr/>
        </p:nvSpPr>
        <p:spPr bwMode="auto">
          <a:xfrm>
            <a:off x="601820" y="5132356"/>
            <a:ext cx="5309278" cy="1057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prstClr val="white"/>
              </a:buClr>
              <a:buSzTx/>
              <a:buFont typeface="Wingdings" panose="05000000000000000000" pitchFamily="2" charset="2"/>
              <a:buChar char="§"/>
              <a:tabLst/>
              <a:defRPr/>
            </a:pPr>
            <a:r>
              <a:rPr kumimoji="0" lang="en-US" sz="2800" b="1" i="0" u="none" strike="noStrike" kern="0" cap="none" spc="0" normalizeH="0" baseline="0" noProof="0" dirty="0">
                <a:ln>
                  <a:noFill/>
                </a:ln>
                <a:solidFill>
                  <a:prstClr val="black"/>
                </a:solidFill>
                <a:effectLst/>
                <a:uLnTx/>
                <a:uFillTx/>
                <a:latin typeface="Calibri" panose="020F0502020204030204" pitchFamily="34" charset="0"/>
                <a:ea typeface="+mn-ea"/>
                <a:cs typeface="+mn-cs"/>
              </a:rPr>
              <a:t>Primary endpoint: </a:t>
            </a:r>
            <a:br>
              <a:rPr kumimoji="0" lang="en-US" sz="2800" b="1" i="0" u="none" strike="noStrike" kern="0" cap="none" spc="0" normalizeH="0" baseline="0" noProof="0" dirty="0">
                <a:ln>
                  <a:noFill/>
                </a:ln>
                <a:solidFill>
                  <a:prstClr val="black"/>
                </a:solidFill>
                <a:effectLst/>
                <a:uLnTx/>
                <a:uFillTx/>
                <a:latin typeface="Calibri" panose="020F0502020204030204" pitchFamily="34" charset="0"/>
                <a:ea typeface="+mn-ea"/>
                <a:cs typeface="+mn-cs"/>
              </a:rPr>
            </a:br>
            <a:r>
              <a:rPr kumimoji="0" lang="en-US" sz="2800" b="0" i="0" u="none" strike="noStrike" kern="0" cap="none" spc="0" normalizeH="0" baseline="0" noProof="0" dirty="0">
                <a:ln>
                  <a:noFill/>
                </a:ln>
                <a:solidFill>
                  <a:prstClr val="black"/>
                </a:solidFill>
                <a:effectLst/>
                <a:uLnTx/>
                <a:uFillTx/>
                <a:latin typeface="Calibri" panose="020F0502020204030204" pitchFamily="34" charset="0"/>
                <a:ea typeface="+mn-ea"/>
                <a:cs typeface="+mn-cs"/>
              </a:rPr>
              <a:t>PFS per IRC</a:t>
            </a:r>
          </a:p>
        </p:txBody>
      </p:sp>
      <p:sp>
        <p:nvSpPr>
          <p:cNvPr id="6" name="Content Placeholder 3">
            <a:extLst>
              <a:ext uri="{FF2B5EF4-FFF2-40B4-BE49-F238E27FC236}">
                <a16:creationId xmlns:a16="http://schemas.microsoft.com/office/drawing/2014/main" id="{0AA4BDB1-E719-4A07-1ED7-28F436041F13}"/>
              </a:ext>
            </a:extLst>
          </p:cNvPr>
          <p:cNvSpPr txBox="1">
            <a:spLocks/>
          </p:cNvSpPr>
          <p:nvPr/>
        </p:nvSpPr>
        <p:spPr>
          <a:xfrm>
            <a:off x="6252634" y="5132916"/>
            <a:ext cx="5229570" cy="1057275"/>
          </a:xfrm>
          <a:prstGeom prst="rect">
            <a:avLst/>
          </a:prstGeom>
        </p:spPr>
        <p:txBody>
          <a:bodyPr/>
          <a:lstStyle>
            <a:lvl1pPr marL="342900" indent="-342900" algn="l" rtl="0" eaLnBrk="1" fontAlgn="base" hangingPunct="1">
              <a:lnSpc>
                <a:spcPct val="90000"/>
              </a:lnSpc>
              <a:spcBef>
                <a:spcPts val="1000"/>
              </a:spcBef>
              <a:spcAft>
                <a:spcPts val="700"/>
              </a:spcAft>
              <a:buClr>
                <a:schemeClr val="bg1"/>
              </a:buClr>
              <a:buFont typeface="Wingdings" panose="05000000000000000000" pitchFamily="2" charset="2"/>
              <a:buChar char="§"/>
              <a:defRPr sz="2800">
                <a:solidFill>
                  <a:schemeClr val="bg1"/>
                </a:solidFill>
                <a:latin typeface="Calibri" panose="020F0502020204030204" pitchFamily="34" charset="0"/>
                <a:ea typeface="+mn-ea"/>
                <a:cs typeface="+mn-cs"/>
              </a:defRPr>
            </a:lvl1pPr>
            <a:lvl2pPr marL="742950" indent="-285750" algn="l" rtl="0" eaLnBrk="1" fontAlgn="base" hangingPunct="1">
              <a:lnSpc>
                <a:spcPct val="90000"/>
              </a:lnSpc>
              <a:spcBef>
                <a:spcPts val="1000"/>
              </a:spcBef>
              <a:spcAft>
                <a:spcPts val="700"/>
              </a:spcAft>
              <a:buClr>
                <a:schemeClr val="bg1"/>
              </a:buClr>
              <a:buFont typeface="Arial" panose="020B0604020202020204" pitchFamily="34" charset="0"/>
              <a:buChar char="‒"/>
              <a:defRPr sz="2600">
                <a:solidFill>
                  <a:schemeClr val="bg1"/>
                </a:solidFill>
                <a:latin typeface="Calibri" panose="020F0502020204030204" pitchFamily="34" charset="0"/>
              </a:defRPr>
            </a:lvl2pPr>
            <a:lvl3pPr marL="11430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400">
                <a:solidFill>
                  <a:schemeClr val="bg1"/>
                </a:solidFill>
                <a:latin typeface="Calibri" panose="020F0502020204030204" pitchFamily="34" charset="0"/>
              </a:defRPr>
            </a:lvl3pPr>
            <a:lvl4pPr marL="16002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200">
                <a:solidFill>
                  <a:schemeClr val="bg1"/>
                </a:solidFill>
                <a:latin typeface="Calibri" panose="020F0502020204030204" pitchFamily="34" charset="0"/>
              </a:defRPr>
            </a:lvl4pPr>
            <a:lvl5pPr marL="2057400" indent="-228600" algn="l" rtl="0" eaLnBrk="1" fontAlgn="base" hangingPunct="1">
              <a:lnSpc>
                <a:spcPct val="90000"/>
              </a:lnSpc>
              <a:spcBef>
                <a:spcPts val="1000"/>
              </a:spcBef>
              <a:spcAft>
                <a:spcPts val="700"/>
              </a:spcAft>
              <a:buClr>
                <a:schemeClr val="bg1"/>
              </a:buClr>
              <a:buFont typeface="Arial" panose="020B0604020202020204" pitchFamily="34" charset="0"/>
              <a:buChar char="‒"/>
              <a:defRPr sz="2000">
                <a:solidFill>
                  <a:schemeClr val="bg1"/>
                </a:solidFill>
                <a:latin typeface="Calibri" panose="020F0502020204030204" pitchFamily="34" charset="0"/>
              </a:defRPr>
            </a:lvl5pPr>
            <a:lvl6pPr marL="25146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6pPr>
            <a:lvl7pPr marL="29718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7pPr>
            <a:lvl8pPr marL="34290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8pPr>
            <a:lvl9pPr marL="3886200" indent="-228600" algn="l" rtl="0" eaLnBrk="1" fontAlgn="base" hangingPunct="1">
              <a:lnSpc>
                <a:spcPct val="90000"/>
              </a:lnSpc>
              <a:spcBef>
                <a:spcPct val="35000"/>
              </a:spcBef>
              <a:spcAft>
                <a:spcPct val="25000"/>
              </a:spcAft>
              <a:buClr>
                <a:schemeClr val="accent2"/>
              </a:buClr>
              <a:buFont typeface="Arial" charset="0"/>
              <a:buChar char="–"/>
              <a:defRPr sz="1400">
                <a:solidFill>
                  <a:schemeClr val="tx1"/>
                </a:solidFill>
                <a:latin typeface="+mn-lt"/>
              </a:defRPr>
            </a:lvl9pPr>
          </a:lstStyle>
          <a:p>
            <a:pPr marL="342900" marR="0" lvl="0" indent="-342900" algn="l" defTabSz="914400" rtl="0" eaLnBrk="1" fontAlgn="base" latinLnBrk="0" hangingPunct="1">
              <a:lnSpc>
                <a:spcPct val="90000"/>
              </a:lnSpc>
              <a:spcBef>
                <a:spcPts val="1000"/>
              </a:spcBef>
              <a:spcAft>
                <a:spcPts val="700"/>
              </a:spcAft>
              <a:buClr>
                <a:prstClr val="white"/>
              </a:buClr>
              <a:buSzTx/>
              <a:buFont typeface="Wingdings" panose="05000000000000000000" pitchFamily="2" charset="2"/>
              <a:buChar char="§"/>
              <a:tabLst/>
              <a:defRPr/>
            </a:pPr>
            <a:r>
              <a:rPr kumimoji="0" lang="en-US" sz="2800" b="1" i="0" u="none" strike="noStrike" kern="0" cap="none" spc="0" normalizeH="0" baseline="0" noProof="0" dirty="0">
                <a:ln>
                  <a:noFill/>
                </a:ln>
                <a:solidFill>
                  <a:prstClr val="black"/>
                </a:solidFill>
                <a:effectLst/>
                <a:uLnTx/>
                <a:uFillTx/>
                <a:latin typeface="Calibri" panose="020F0502020204030204" pitchFamily="34" charset="0"/>
                <a:ea typeface="+mn-ea"/>
                <a:cs typeface="+mn-cs"/>
              </a:rPr>
              <a:t>Key secondary endpoints: </a:t>
            </a:r>
            <a:br>
              <a:rPr kumimoji="0" lang="en-US" sz="2800" b="1" i="0" u="none" strike="noStrike" kern="0" cap="none" spc="0" normalizeH="0" baseline="0" noProof="0" dirty="0">
                <a:ln>
                  <a:noFill/>
                </a:ln>
                <a:solidFill>
                  <a:prstClr val="black"/>
                </a:solidFill>
                <a:effectLst/>
                <a:uLnTx/>
                <a:uFillTx/>
                <a:latin typeface="Calibri" panose="020F0502020204030204" pitchFamily="34" charset="0"/>
                <a:ea typeface="+mn-ea"/>
                <a:cs typeface="+mn-cs"/>
              </a:rPr>
            </a:br>
            <a:r>
              <a:rPr kumimoji="0" lang="en-US" sz="2800" b="0" i="0" u="none" strike="noStrike" kern="0" cap="none" spc="0" normalizeH="0" baseline="0" noProof="0" dirty="0">
                <a:ln>
                  <a:noFill/>
                </a:ln>
                <a:solidFill>
                  <a:prstClr val="black"/>
                </a:solidFill>
                <a:effectLst/>
                <a:uLnTx/>
                <a:uFillTx/>
                <a:latin typeface="Calibri" panose="020F0502020204030204" pitchFamily="34" charset="0"/>
                <a:ea typeface="+mn-ea"/>
                <a:cs typeface="+mn-cs"/>
              </a:rPr>
              <a:t>ORR per IRC, OS, safety</a:t>
            </a:r>
            <a:endParaRPr kumimoji="0" lang="en-US" sz="2800" b="1" i="0" u="none" strike="noStrike" kern="0" cap="none" spc="0" normalizeH="0" baseline="0" noProof="0" dirty="0">
              <a:ln>
                <a:noFill/>
              </a:ln>
              <a:solidFill>
                <a:prstClr val="black"/>
              </a:solidFill>
              <a:effectLst/>
              <a:uLnTx/>
              <a:uFillTx/>
              <a:latin typeface="Calibri" panose="020F0502020204030204" pitchFamily="34" charset="0"/>
              <a:ea typeface="+mn-ea"/>
              <a:cs typeface="+mn-cs"/>
            </a:endParaRPr>
          </a:p>
        </p:txBody>
      </p:sp>
      <p:sp>
        <p:nvSpPr>
          <p:cNvPr id="8" name="Text Box 15">
            <a:extLst>
              <a:ext uri="{FF2B5EF4-FFF2-40B4-BE49-F238E27FC236}">
                <a16:creationId xmlns:a16="http://schemas.microsoft.com/office/drawing/2014/main" id="{E3831B15-4725-97A8-0693-C487D85D123E}"/>
              </a:ext>
            </a:extLst>
          </p:cNvPr>
          <p:cNvSpPr txBox="1">
            <a:spLocks noChangeArrowheads="1"/>
          </p:cNvSpPr>
          <p:nvPr/>
        </p:nvSpPr>
        <p:spPr bwMode="auto">
          <a:xfrm>
            <a:off x="9452759" y="6541347"/>
            <a:ext cx="2529036"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10" normalizeH="0" baseline="0" noProof="0" dirty="0">
                <a:ln>
                  <a:noFill/>
                </a:ln>
                <a:solidFill>
                  <a:prstClr val="black"/>
                </a:solidFill>
                <a:effectLst/>
                <a:uLnTx/>
                <a:uFillTx/>
                <a:latin typeface="Calibri" panose="020F0502020204030204" pitchFamily="34" charset="0"/>
                <a:ea typeface="MS PGothic" charset="0"/>
                <a:cs typeface="+mn-cs"/>
              </a:rPr>
              <a:t>Wang et al. EHA 2024. Abstr LB3439.</a:t>
            </a:r>
            <a:endParaRPr kumimoji="0" lang="en-US" alt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endParaRPr>
          </a:p>
        </p:txBody>
      </p:sp>
      <p:sp>
        <p:nvSpPr>
          <p:cNvPr id="9" name="Rectangle 46">
            <a:extLst>
              <a:ext uri="{FF2B5EF4-FFF2-40B4-BE49-F238E27FC236}">
                <a16:creationId xmlns:a16="http://schemas.microsoft.com/office/drawing/2014/main" id="{0CAF9EB3-CEB0-5FD5-FB48-6F1C911A6631}"/>
              </a:ext>
            </a:extLst>
          </p:cNvPr>
          <p:cNvSpPr>
            <a:spLocks noChangeArrowheads="1"/>
          </p:cNvSpPr>
          <p:nvPr/>
        </p:nvSpPr>
        <p:spPr bwMode="auto">
          <a:xfrm>
            <a:off x="8497888" y="4070669"/>
            <a:ext cx="275482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en-US" altLang="en-US" sz="16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Placebo until PD or toxicity; </a:t>
            </a:r>
            <a:br>
              <a:rPr kumimoji="0" lang="en-US" altLang="en-US" sz="16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br>
            <a:r>
              <a:rPr kumimoji="0" lang="en-US" altLang="en-US" sz="16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if ≥PR, maintenance rituximab every 2 cycles x 2 yr</a:t>
            </a:r>
          </a:p>
        </p:txBody>
      </p:sp>
      <p:sp>
        <p:nvSpPr>
          <p:cNvPr id="10" name="Rectangle 46">
            <a:extLst>
              <a:ext uri="{FF2B5EF4-FFF2-40B4-BE49-F238E27FC236}">
                <a16:creationId xmlns:a16="http://schemas.microsoft.com/office/drawing/2014/main" id="{FF74F2EA-0E44-B5F9-2B32-9584F827D7B4}"/>
              </a:ext>
            </a:extLst>
          </p:cNvPr>
          <p:cNvSpPr>
            <a:spLocks noChangeArrowheads="1"/>
          </p:cNvSpPr>
          <p:nvPr/>
        </p:nvSpPr>
        <p:spPr bwMode="auto">
          <a:xfrm>
            <a:off x="8153740" y="3520342"/>
            <a:ext cx="16174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l" defTabSz="914400" rtl="0" eaLnBrk="1" fontAlgn="auto"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Crossover permitted after PD</a:t>
            </a:r>
          </a:p>
        </p:txBody>
      </p:sp>
      <p:sp>
        <p:nvSpPr>
          <p:cNvPr id="11" name="Rectangle 46">
            <a:extLst>
              <a:ext uri="{FF2B5EF4-FFF2-40B4-BE49-F238E27FC236}">
                <a16:creationId xmlns:a16="http://schemas.microsoft.com/office/drawing/2014/main" id="{360D6761-82FD-00B5-261C-31296AE37123}"/>
              </a:ext>
            </a:extLst>
          </p:cNvPr>
          <p:cNvSpPr>
            <a:spLocks noChangeArrowheads="1"/>
          </p:cNvSpPr>
          <p:nvPr/>
        </p:nvSpPr>
        <p:spPr bwMode="auto">
          <a:xfrm>
            <a:off x="7240417" y="2009483"/>
            <a:ext cx="115678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lnSpc>
                <a:spcPct val="90000"/>
              </a:lnSpc>
              <a:spcBef>
                <a:spcPts val="1000"/>
              </a:spcBef>
              <a:spcAft>
                <a:spcPts val="700"/>
              </a:spcAft>
              <a:buClr>
                <a:srgbClr val="FEFDDE"/>
              </a:buClr>
              <a:buFont typeface="Wingdings" panose="05000000000000000000" pitchFamily="2" charset="2"/>
              <a:buChar char="§"/>
              <a:defRPr sz="2800">
                <a:solidFill>
                  <a:srgbClr val="FEFDDE"/>
                </a:solidFill>
                <a:latin typeface="Arial" panose="020B0604020202020204" pitchFamily="34" charset="0"/>
              </a:defRPr>
            </a:lvl1pPr>
            <a:lvl2pPr marL="742950" indent="-285750">
              <a:lnSpc>
                <a:spcPct val="90000"/>
              </a:lnSpc>
              <a:spcBef>
                <a:spcPts val="1000"/>
              </a:spcBef>
              <a:spcAft>
                <a:spcPts val="700"/>
              </a:spcAft>
              <a:buClr>
                <a:srgbClr val="FEFDDE"/>
              </a:buClr>
              <a:buFont typeface="Arial" panose="020B0604020202020204" pitchFamily="34" charset="0"/>
              <a:buChar char="–"/>
              <a:defRPr sz="2600">
                <a:solidFill>
                  <a:srgbClr val="FEFDDE"/>
                </a:solidFill>
                <a:latin typeface="Arial" panose="020B0604020202020204" pitchFamily="34" charset="0"/>
              </a:defRPr>
            </a:lvl2pPr>
            <a:lvl3pPr marL="1143000" indent="-228600">
              <a:lnSpc>
                <a:spcPct val="90000"/>
              </a:lnSpc>
              <a:spcBef>
                <a:spcPts val="1000"/>
              </a:spcBef>
              <a:spcAft>
                <a:spcPts val="700"/>
              </a:spcAft>
              <a:buClr>
                <a:srgbClr val="FEFDDE"/>
              </a:buClr>
              <a:buFont typeface="Arial" panose="020B0604020202020204" pitchFamily="34" charset="0"/>
              <a:buChar char="–"/>
              <a:defRPr sz="2400">
                <a:solidFill>
                  <a:srgbClr val="FEFDDE"/>
                </a:solidFill>
                <a:latin typeface="Arial" panose="020B0604020202020204" pitchFamily="34" charset="0"/>
              </a:defRPr>
            </a:lvl3pPr>
            <a:lvl4pPr marL="1600200" indent="-228600">
              <a:lnSpc>
                <a:spcPct val="90000"/>
              </a:lnSpc>
              <a:spcBef>
                <a:spcPts val="1000"/>
              </a:spcBef>
              <a:spcAft>
                <a:spcPts val="700"/>
              </a:spcAft>
              <a:buClr>
                <a:srgbClr val="FEFDDE"/>
              </a:buClr>
              <a:buFont typeface="Arial" panose="020B0604020202020204" pitchFamily="34" charset="0"/>
              <a:buChar char="–"/>
              <a:defRPr sz="2200">
                <a:solidFill>
                  <a:srgbClr val="FEFDDE"/>
                </a:solidFill>
                <a:latin typeface="Arial" panose="020B0604020202020204" pitchFamily="34" charset="0"/>
              </a:defRPr>
            </a:lvl4pPr>
            <a:lvl5pPr marL="2057400" indent="-22860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5pPr>
            <a:lvl6pPr marL="25146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6pPr>
            <a:lvl7pPr marL="29718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7pPr>
            <a:lvl8pPr marL="34290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8pPr>
            <a:lvl9pPr marL="3886200" indent="-228600" eaLnBrk="0" fontAlgn="base" hangingPunct="0">
              <a:lnSpc>
                <a:spcPct val="90000"/>
              </a:lnSpc>
              <a:spcBef>
                <a:spcPts val="1000"/>
              </a:spcBef>
              <a:spcAft>
                <a:spcPts val="700"/>
              </a:spcAft>
              <a:buClr>
                <a:srgbClr val="FEFDDE"/>
              </a:buClr>
              <a:buFont typeface="Arial" panose="020B0604020202020204" pitchFamily="34" charset="0"/>
              <a:buChar char="–"/>
              <a:defRPr sz="2000">
                <a:solidFill>
                  <a:srgbClr val="FEFDDE"/>
                </a:solidFill>
                <a:latin typeface="Arial" panose="020B0604020202020204" pitchFamily="34" charset="0"/>
              </a:defRPr>
            </a:lvl9pPr>
          </a:lstStyle>
          <a:p>
            <a:pPr marL="0" marR="0" lvl="0" indent="0" algn="ctr" defTabSz="914400" rtl="0" eaLnBrk="1" fontAlgn="auto" latinLnBrk="0" hangingPunct="1">
              <a:lnSpc>
                <a:spcPct val="100000"/>
              </a:lnSpc>
              <a:spcBef>
                <a:spcPct val="0"/>
              </a:spcBef>
              <a:spcAft>
                <a:spcPct val="0"/>
              </a:spcAft>
              <a:buClrTx/>
              <a:buSzTx/>
              <a:buFontTx/>
              <a:buNone/>
              <a:tabLst/>
              <a:defRPr/>
            </a:pPr>
            <a:r>
              <a:rPr kumimoji="0" lang="en-US" altLang="en-US" sz="1400" b="0" i="1"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rPr>
              <a:t>6 x 28-day cycles</a:t>
            </a:r>
          </a:p>
        </p:txBody>
      </p:sp>
      <p:sp>
        <p:nvSpPr>
          <p:cNvPr id="12" name="Line 52">
            <a:extLst>
              <a:ext uri="{FF2B5EF4-FFF2-40B4-BE49-F238E27FC236}">
                <a16:creationId xmlns:a16="http://schemas.microsoft.com/office/drawing/2014/main" id="{BA14E0CD-A2D5-CB7A-7313-738182398D8B}"/>
              </a:ext>
            </a:extLst>
          </p:cNvPr>
          <p:cNvSpPr>
            <a:spLocks noChangeShapeType="1"/>
          </p:cNvSpPr>
          <p:nvPr/>
        </p:nvSpPr>
        <p:spPr bwMode="auto">
          <a:xfrm>
            <a:off x="7916863" y="4486167"/>
            <a:ext cx="479425"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sp>
        <p:nvSpPr>
          <p:cNvPr id="13" name="Line 54">
            <a:extLst>
              <a:ext uri="{FF2B5EF4-FFF2-40B4-BE49-F238E27FC236}">
                <a16:creationId xmlns:a16="http://schemas.microsoft.com/office/drawing/2014/main" id="{7C76DEBD-52DB-797B-5DF0-7B138E49461A}"/>
              </a:ext>
            </a:extLst>
          </p:cNvPr>
          <p:cNvSpPr>
            <a:spLocks noChangeShapeType="1"/>
          </p:cNvSpPr>
          <p:nvPr/>
        </p:nvSpPr>
        <p:spPr bwMode="auto">
          <a:xfrm>
            <a:off x="3442996" y="4102148"/>
            <a:ext cx="467016" cy="260909"/>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sp>
        <p:nvSpPr>
          <p:cNvPr id="15" name="Line 52">
            <a:extLst>
              <a:ext uri="{FF2B5EF4-FFF2-40B4-BE49-F238E27FC236}">
                <a16:creationId xmlns:a16="http://schemas.microsoft.com/office/drawing/2014/main" id="{7BC6A85A-2B12-97CD-C917-9300274AF90D}"/>
              </a:ext>
            </a:extLst>
          </p:cNvPr>
          <p:cNvSpPr>
            <a:spLocks noChangeShapeType="1"/>
          </p:cNvSpPr>
          <p:nvPr/>
        </p:nvSpPr>
        <p:spPr bwMode="auto">
          <a:xfrm rot="5400000">
            <a:off x="7723823" y="2539281"/>
            <a:ext cx="182880" cy="0"/>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white"/>
              </a:solidFill>
              <a:effectLst/>
              <a:uLnTx/>
              <a:uFillTx/>
              <a:latin typeface="Calibri" panose="020F0502020204030204" pitchFamily="34" charset="0"/>
              <a:ea typeface="MS PGothic" charset="0"/>
              <a:cs typeface="+mn-cs"/>
            </a:endParaRPr>
          </a:p>
        </p:txBody>
      </p:sp>
      <p:cxnSp>
        <p:nvCxnSpPr>
          <p:cNvPr id="18" name="Connector: Elbow 17">
            <a:extLst>
              <a:ext uri="{FF2B5EF4-FFF2-40B4-BE49-F238E27FC236}">
                <a16:creationId xmlns:a16="http://schemas.microsoft.com/office/drawing/2014/main" id="{AC9D4E62-C46B-C5B8-9B18-FBE2D8820A9B}"/>
              </a:ext>
            </a:extLst>
          </p:cNvPr>
          <p:cNvCxnSpPr>
            <a:cxnSpLocks/>
          </p:cNvCxnSpPr>
          <p:nvPr/>
        </p:nvCxnSpPr>
        <p:spPr bwMode="auto">
          <a:xfrm flipV="1">
            <a:off x="7916863" y="3200847"/>
            <a:ext cx="12700" cy="1162210"/>
          </a:xfrm>
          <a:prstGeom prst="bentConnector3">
            <a:avLst>
              <a:gd name="adj1" fmla="val 1800000"/>
            </a:avLst>
          </a:prstGeom>
          <a:noFill/>
          <a:ln w="28575" cap="flat" cmpd="sng" algn="ctr">
            <a:solidFill>
              <a:schemeClr val="tx1"/>
            </a:solidFill>
            <a:prstDash val="solid"/>
            <a:round/>
            <a:headEnd type="none" w="med" len="med"/>
            <a:tailEnd type="triangle"/>
          </a:ln>
          <a:effectLst/>
        </p:spPr>
      </p:cxnSp>
      <p:sp>
        <p:nvSpPr>
          <p:cNvPr id="7" name="TextBox 6">
            <a:extLst>
              <a:ext uri="{FF2B5EF4-FFF2-40B4-BE49-F238E27FC236}">
                <a16:creationId xmlns:a16="http://schemas.microsoft.com/office/drawing/2014/main" id="{4CC9624F-2629-311F-DE5C-A9F5C9CFFD8A}"/>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4456283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B41281C-1E8D-EEEA-C928-57DD88C351C2}"/>
            </a:ext>
          </a:extLst>
        </p:cNvPr>
        <p:cNvGrpSpPr/>
        <p:nvPr/>
      </p:nvGrpSpPr>
      <p:grpSpPr>
        <a:xfrm>
          <a:off x="0" y="0"/>
          <a:ext cx="0" cy="0"/>
          <a:chOff x="0" y="0"/>
          <a:chExt cx="0" cy="0"/>
        </a:xfrm>
      </p:grpSpPr>
      <p:pic>
        <p:nvPicPr>
          <p:cNvPr id="3" name="Picture 2" descr="A graph of a number of events&#10;&#10;AI-generated content may be incorrect.">
            <a:extLst>
              <a:ext uri="{FF2B5EF4-FFF2-40B4-BE49-F238E27FC236}">
                <a16:creationId xmlns:a16="http://schemas.microsoft.com/office/drawing/2014/main" id="{824DF9F5-3D86-7435-7A94-B6D663F9B823}"/>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50000"/>
                    </a14:imgEffect>
                  </a14:imgLayer>
                </a14:imgProps>
              </a:ext>
            </a:extLst>
          </a:blip>
          <a:stretch>
            <a:fillRect/>
          </a:stretch>
        </p:blipFill>
        <p:spPr>
          <a:xfrm>
            <a:off x="329089" y="1309682"/>
            <a:ext cx="10763626" cy="4289337"/>
          </a:xfrm>
          <a:prstGeom prst="rect">
            <a:avLst/>
          </a:prstGeom>
        </p:spPr>
      </p:pic>
      <p:sp>
        <p:nvSpPr>
          <p:cNvPr id="4" name="Rectangle 2">
            <a:extLst>
              <a:ext uri="{FF2B5EF4-FFF2-40B4-BE49-F238E27FC236}">
                <a16:creationId xmlns:a16="http://schemas.microsoft.com/office/drawing/2014/main" id="{E0781527-5445-CD69-822C-7C92FBB9E825}"/>
              </a:ext>
            </a:extLst>
          </p:cNvPr>
          <p:cNvSpPr txBox="1">
            <a:spLocks noChangeArrowheads="1"/>
          </p:cNvSpPr>
          <p:nvPr/>
        </p:nvSpPr>
        <p:spPr>
          <a:xfrm>
            <a:off x="249381" y="68110"/>
            <a:ext cx="11764489" cy="1325563"/>
          </a:xfrm>
          <a:prstGeom prst="rect">
            <a:avLst/>
          </a:prstGeom>
        </p:spPr>
        <p:txBody>
          <a:bodyPr>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Acalabrutinib plus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bendamustine</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and rituximab in untreated elderly patients with mantle cell lymphoma</a:t>
            </a: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rPr>
              <a:t> (ECHO)</a:t>
            </a:r>
            <a:endParaRPr kumimoji="0" lang="en-US" altLang="en-US" sz="3600" b="1" i="0" u="sng" strike="noStrike" kern="1200" cap="none" spc="0" normalizeH="0" baseline="0" noProof="0" dirty="0">
              <a:ln>
                <a:noFill/>
              </a:ln>
              <a:solidFill>
                <a:prstClr val="black"/>
              </a:solidFill>
              <a:effectLst/>
              <a:uLnTx/>
              <a:uFillTx/>
              <a:latin typeface="Calibri" panose="020F0502020204030204" pitchFamily="34" charset="0"/>
              <a:ea typeface="+mj-ea"/>
              <a:cs typeface="Calibri" panose="020F0502020204030204" pitchFamily="34" charset="0"/>
            </a:endParaRPr>
          </a:p>
        </p:txBody>
      </p:sp>
      <p:sp>
        <p:nvSpPr>
          <p:cNvPr id="5" name="Text Box 15">
            <a:extLst>
              <a:ext uri="{FF2B5EF4-FFF2-40B4-BE49-F238E27FC236}">
                <a16:creationId xmlns:a16="http://schemas.microsoft.com/office/drawing/2014/main" id="{5A3BCA19-B717-1B44-3930-F8E600B13755}"/>
              </a:ext>
            </a:extLst>
          </p:cNvPr>
          <p:cNvSpPr txBox="1">
            <a:spLocks noChangeArrowheads="1"/>
          </p:cNvSpPr>
          <p:nvPr/>
        </p:nvSpPr>
        <p:spPr bwMode="auto">
          <a:xfrm>
            <a:off x="9655833" y="6565097"/>
            <a:ext cx="2536167" cy="276999"/>
          </a:xfrm>
          <a:prstGeom prst="rect">
            <a:avLst/>
          </a:prstGeom>
          <a:noFill/>
          <a:ln>
            <a:noFill/>
          </a:ln>
        </p:spPr>
        <p:txBody>
          <a:bodyPr wrap="square" anchor="b">
            <a:spAutoFit/>
          </a:bodyPr>
          <a:lstStyle>
            <a:lvl1pPr>
              <a:defRPr b="1">
                <a:solidFill>
                  <a:schemeClr val="tx1"/>
                </a:solidFill>
                <a:latin typeface="Arial" charset="0"/>
              </a:defRPr>
            </a:lvl1pPr>
            <a:lvl2pPr marL="742950" indent="-285750">
              <a:defRPr b="1">
                <a:solidFill>
                  <a:schemeClr val="tx1"/>
                </a:solidFill>
                <a:latin typeface="Arial" charset="0"/>
              </a:defRPr>
            </a:lvl2pPr>
            <a:lvl3pPr marL="1143000" indent="-228600">
              <a:defRPr b="1">
                <a:solidFill>
                  <a:schemeClr val="tx1"/>
                </a:solidFill>
                <a:latin typeface="Arial" charset="0"/>
              </a:defRPr>
            </a:lvl3pPr>
            <a:lvl4pPr marL="1600200" indent="-228600">
              <a:defRPr b="1">
                <a:solidFill>
                  <a:schemeClr val="tx1"/>
                </a:solidFill>
                <a:latin typeface="Arial" charset="0"/>
              </a:defRPr>
            </a:lvl4pPr>
            <a:lvl5pPr marL="2057400" indent="-228600">
              <a:defRPr b="1">
                <a:solidFill>
                  <a:schemeClr val="tx1"/>
                </a:solidFill>
                <a:latin typeface="Arial" charset="0"/>
              </a:defRPr>
            </a:lvl5pPr>
            <a:lvl6pPr marL="2514600" indent="-228600" eaLnBrk="0" fontAlgn="base" hangingPunct="0">
              <a:spcBef>
                <a:spcPct val="0"/>
              </a:spcBef>
              <a:spcAft>
                <a:spcPct val="0"/>
              </a:spcAft>
              <a:defRPr b="1">
                <a:solidFill>
                  <a:schemeClr val="tx1"/>
                </a:solidFill>
                <a:latin typeface="Arial" charset="0"/>
              </a:defRPr>
            </a:lvl6pPr>
            <a:lvl7pPr marL="2971800" indent="-228600" eaLnBrk="0" fontAlgn="base" hangingPunct="0">
              <a:spcBef>
                <a:spcPct val="0"/>
              </a:spcBef>
              <a:spcAft>
                <a:spcPct val="0"/>
              </a:spcAft>
              <a:defRPr b="1">
                <a:solidFill>
                  <a:schemeClr val="tx1"/>
                </a:solidFill>
                <a:latin typeface="Arial" charset="0"/>
              </a:defRPr>
            </a:lvl7pPr>
            <a:lvl8pPr marL="3429000" indent="-228600" eaLnBrk="0" fontAlgn="base" hangingPunct="0">
              <a:spcBef>
                <a:spcPct val="0"/>
              </a:spcBef>
              <a:spcAft>
                <a:spcPct val="0"/>
              </a:spcAft>
              <a:defRPr b="1">
                <a:solidFill>
                  <a:schemeClr val="tx1"/>
                </a:solidFill>
                <a:latin typeface="Arial" charset="0"/>
              </a:defRPr>
            </a:lvl8pPr>
            <a:lvl9pPr marL="3886200" indent="-228600" eaLnBrk="0" fontAlgn="base" hangingPunct="0">
              <a:spcBef>
                <a:spcPct val="0"/>
              </a:spcBef>
              <a:spcAft>
                <a:spcPct val="0"/>
              </a:spcAft>
              <a:defRPr b="1">
                <a:solidFill>
                  <a:schemeClr val="tx1"/>
                </a:solidFill>
                <a:latin typeface="Arial"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1" i="0" u="none" strike="noStrike" kern="1200" cap="none" spc="-10" normalizeH="0" baseline="0" noProof="0" dirty="0">
                <a:ln>
                  <a:noFill/>
                </a:ln>
                <a:solidFill>
                  <a:prstClr val="black"/>
                </a:solidFill>
                <a:effectLst/>
                <a:uLnTx/>
                <a:uFillTx/>
                <a:latin typeface="Calibri" panose="020F0502020204030204" pitchFamily="34" charset="0"/>
                <a:ea typeface="MS PGothic" charset="0"/>
                <a:cs typeface="+mn-cs"/>
              </a:rPr>
              <a:t>Wang et al. EHA 2024. Abstr LB3439.</a:t>
            </a:r>
            <a:endParaRPr kumimoji="0" lang="en-US" alt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mn-cs"/>
            </a:endParaRPr>
          </a:p>
        </p:txBody>
      </p:sp>
      <p:sp>
        <p:nvSpPr>
          <p:cNvPr id="6" name="TextBox 5">
            <a:extLst>
              <a:ext uri="{FF2B5EF4-FFF2-40B4-BE49-F238E27FC236}">
                <a16:creationId xmlns:a16="http://schemas.microsoft.com/office/drawing/2014/main" id="{614A14CF-99A5-8EA2-76C6-C6E65338B458}"/>
              </a:ext>
            </a:extLst>
          </p:cNvPr>
          <p:cNvSpPr txBox="1"/>
          <p:nvPr/>
        </p:nvSpPr>
        <p:spPr>
          <a:xfrm>
            <a:off x="217305" y="5661248"/>
            <a:ext cx="11764489" cy="830997"/>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ORR 91% vs 88%; CR rate 67% vs 54%</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Of the 99 patients with PD on </a:t>
            </a:r>
            <a:r>
              <a:rPr kumimoji="0" lang="en-US" sz="2400" b="0" i="0" u="none" strike="noStrike" kern="1200" cap="none" spc="0" normalizeH="0" baseline="0" noProof="0" dirty="0" err="1">
                <a:ln>
                  <a:noFill/>
                </a:ln>
                <a:solidFill>
                  <a:prstClr val="black"/>
                </a:solidFill>
                <a:effectLst/>
                <a:uLnTx/>
                <a:uFillTx/>
                <a:latin typeface="Calibri" panose="020F0502020204030204" pitchFamily="34" charset="0"/>
                <a:ea typeface="MS PGothic" charset="0"/>
                <a:cs typeface="Calibri" panose="020F0502020204030204" pitchFamily="34" charset="0"/>
              </a:rPr>
              <a:t>Pbo</a:t>
            </a: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 BR, 69% subsequently received a BTK inhibitor</a:t>
            </a:r>
          </a:p>
        </p:txBody>
      </p:sp>
      <p:sp>
        <p:nvSpPr>
          <p:cNvPr id="2" name="TextBox 1">
            <a:extLst>
              <a:ext uri="{FF2B5EF4-FFF2-40B4-BE49-F238E27FC236}">
                <a16:creationId xmlns:a16="http://schemas.microsoft.com/office/drawing/2014/main" id="{A36E331C-6CB5-F04F-995A-62E0598EF2EA}"/>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159023972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574DB9-C5BD-F6EE-CF2C-B6AB5D93FDEB}"/>
            </a:ext>
          </a:extLst>
        </p:cNvPr>
        <p:cNvGrpSpPr/>
        <p:nvPr/>
      </p:nvGrpSpPr>
      <p:grpSpPr>
        <a:xfrm>
          <a:off x="0" y="0"/>
          <a:ext cx="0" cy="0"/>
          <a:chOff x="0" y="0"/>
          <a:chExt cx="0" cy="0"/>
        </a:xfrm>
      </p:grpSpPr>
      <p:pic>
        <p:nvPicPr>
          <p:cNvPr id="3" name="Picture 2" descr="A screenshot of a graph&#10;&#10;AI-generated content may be incorrect.">
            <a:extLst>
              <a:ext uri="{FF2B5EF4-FFF2-40B4-BE49-F238E27FC236}">
                <a16:creationId xmlns:a16="http://schemas.microsoft.com/office/drawing/2014/main" id="{3DB32315-D5BB-187A-FBFE-91BBE939E20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344384" y="1217271"/>
            <a:ext cx="11542815" cy="4045643"/>
          </a:xfrm>
          <a:prstGeom prst="rect">
            <a:avLst/>
          </a:prstGeom>
        </p:spPr>
      </p:pic>
      <p:sp>
        <p:nvSpPr>
          <p:cNvPr id="4" name="TextBox 3">
            <a:extLst>
              <a:ext uri="{FF2B5EF4-FFF2-40B4-BE49-F238E27FC236}">
                <a16:creationId xmlns:a16="http://schemas.microsoft.com/office/drawing/2014/main" id="{01DEDE30-1FCE-CC52-64FE-D05BD5D02947}"/>
              </a:ext>
            </a:extLst>
          </p:cNvPr>
          <p:cNvSpPr txBox="1"/>
          <p:nvPr/>
        </p:nvSpPr>
        <p:spPr>
          <a:xfrm>
            <a:off x="848281" y="5229200"/>
            <a:ext cx="10291180" cy="1323439"/>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PFS benefit was consistent across subgroups with high-</a:t>
            </a:r>
            <a:r>
              <a:rPr kumimoji="0" lang="en-US" sz="2000" b="0" i="0" u="none" strike="noStrike" kern="1200" cap="none" spc="0" normalizeH="0" baseline="0" noProof="0" dirty="0">
                <a:ln>
                  <a:noFill/>
                </a:ln>
                <a:solidFill>
                  <a:srgbClr val="211D1E"/>
                </a:solidFill>
                <a:effectLst/>
                <a:uLnTx/>
                <a:uFillTx/>
                <a:latin typeface="Calibri" panose="020F0502020204030204" pitchFamily="34" charset="0"/>
                <a:ea typeface="MS PGothic" charset="0"/>
                <a:cs typeface="Calibri" panose="020F0502020204030204" pitchFamily="34" charset="0"/>
              </a:rPr>
              <a:t>risk disease characteristics (TP53 mutation, high Ki-67 index, and </a:t>
            </a:r>
            <a:r>
              <a:rPr kumimoji="0" lang="en-US" sz="2000" b="0" i="0" u="none" strike="noStrike" kern="1200" cap="none" spc="0" normalizeH="0" baseline="0" noProof="0" dirty="0" err="1">
                <a:ln>
                  <a:noFill/>
                </a:ln>
                <a:solidFill>
                  <a:srgbClr val="211D1E"/>
                </a:solidFill>
                <a:effectLst/>
                <a:uLnTx/>
                <a:uFillTx/>
                <a:latin typeface="Calibri" panose="020F0502020204030204" pitchFamily="34" charset="0"/>
                <a:ea typeface="MS PGothic" charset="0"/>
                <a:cs typeface="Calibri" panose="020F0502020204030204" pitchFamily="34" charset="0"/>
              </a:rPr>
              <a:t>blastoid</a:t>
            </a:r>
            <a:r>
              <a:rPr kumimoji="0" lang="en-US" sz="2000" b="0" i="0" u="none" strike="noStrike" kern="1200" cap="none" spc="0" normalizeH="0" baseline="0" noProof="0" dirty="0">
                <a:ln>
                  <a:noFill/>
                </a:ln>
                <a:solidFill>
                  <a:srgbClr val="211D1E"/>
                </a:solidFill>
                <a:effectLst/>
                <a:uLnTx/>
                <a:uFillTx/>
                <a:latin typeface="Calibri" panose="020F0502020204030204" pitchFamily="34" charset="0"/>
                <a:ea typeface="MS PGothic" charset="0"/>
                <a:cs typeface="Calibri" panose="020F0502020204030204" pitchFamily="34" charset="0"/>
              </a:rPr>
              <a:t>/ pleomorphic histology)</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0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Among patients who were MRD-negative after induction, fewer </a:t>
            </a:r>
            <a:r>
              <a:rPr kumimoji="0" lang="en-US" sz="2000" b="0" i="0" u="none" strike="noStrike" kern="1200" cap="none" spc="0" normalizeH="0" baseline="0" noProof="0" dirty="0">
                <a:ln>
                  <a:noFill/>
                </a:ln>
                <a:solidFill>
                  <a:srgbClr val="211D1E"/>
                </a:solidFill>
                <a:effectLst/>
                <a:uLnTx/>
                <a:uFillTx/>
                <a:latin typeface="Calibri" panose="020F0502020204030204" pitchFamily="34" charset="0"/>
                <a:ea typeface="MS PGothic" charset="0"/>
                <a:cs typeface="Calibri" panose="020F0502020204030204" pitchFamily="34" charset="0"/>
              </a:rPr>
              <a:t>acalabrutinib-treated patients converted to MRD-positive during maintenance</a:t>
            </a:r>
          </a:p>
        </p:txBody>
      </p:sp>
      <p:sp>
        <p:nvSpPr>
          <p:cNvPr id="5" name="TextBox 4">
            <a:extLst>
              <a:ext uri="{FF2B5EF4-FFF2-40B4-BE49-F238E27FC236}">
                <a16:creationId xmlns:a16="http://schemas.microsoft.com/office/drawing/2014/main" id="{772F0831-9C10-0001-9704-A0E1FF484B9C}"/>
              </a:ext>
            </a:extLst>
          </p:cNvPr>
          <p:cNvSpPr txBox="1"/>
          <p:nvPr/>
        </p:nvSpPr>
        <p:spPr>
          <a:xfrm>
            <a:off x="296883" y="11882"/>
            <a:ext cx="11637818"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High-risk Subgroups and MRD: </a:t>
            </a:r>
            <a:b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b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An Updated Analysis of the Phase 3 ECHO Trial </a:t>
            </a:r>
            <a:endParaRPr kumimoji="0" lang="en-US" sz="3600" b="0"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6" name="TextBox 5">
            <a:extLst>
              <a:ext uri="{FF2B5EF4-FFF2-40B4-BE49-F238E27FC236}">
                <a16:creationId xmlns:a16="http://schemas.microsoft.com/office/drawing/2014/main" id="{981A56EA-2797-DC87-38AC-A8495C6564B1}"/>
              </a:ext>
            </a:extLst>
          </p:cNvPr>
          <p:cNvSpPr txBox="1"/>
          <p:nvPr/>
        </p:nvSpPr>
        <p:spPr>
          <a:xfrm>
            <a:off x="9244195" y="6545438"/>
            <a:ext cx="2861954" cy="2790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Dreyling et al. ASH 2024;Abstract 1626</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2" name="TextBox 1">
            <a:extLst>
              <a:ext uri="{FF2B5EF4-FFF2-40B4-BE49-F238E27FC236}">
                <a16:creationId xmlns:a16="http://schemas.microsoft.com/office/drawing/2014/main" id="{537EE2C6-434D-110A-8084-52C62934381E}"/>
              </a:ext>
            </a:extLst>
          </p:cNvPr>
          <p:cNvSpPr txBox="1"/>
          <p:nvPr/>
        </p:nvSpPr>
        <p:spPr>
          <a:xfrm>
            <a:off x="128365" y="6539930"/>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027988558"/>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12E1D6-6AC7-70A0-8EAC-116302FBEA38}"/>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0CB134A6-BCCF-A267-307F-E7AA3B004A49}"/>
              </a:ext>
            </a:extLst>
          </p:cNvPr>
          <p:cNvSpPr txBox="1"/>
          <p:nvPr/>
        </p:nvSpPr>
        <p:spPr>
          <a:xfrm>
            <a:off x="35628" y="23753"/>
            <a:ext cx="1209699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Ibrutinib-Rituximab Is Superior to Rituximab-Chemotherapy in Previously Untreated Older Mantle Cell Lymphoma Patients</a:t>
            </a: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pic>
        <p:nvPicPr>
          <p:cNvPr id="4" name="Picture 3" descr="A diagram of a medical procedure&#10;&#10;AI-generated content may be incorrect.">
            <a:extLst>
              <a:ext uri="{FF2B5EF4-FFF2-40B4-BE49-F238E27FC236}">
                <a16:creationId xmlns:a16="http://schemas.microsoft.com/office/drawing/2014/main" id="{D1242BAE-8B66-62FA-CD45-18C859D4ABDF}"/>
              </a:ext>
            </a:extLst>
          </p:cNvPr>
          <p:cNvPicPr>
            <a:picLocks noChangeAspect="1"/>
          </p:cNvPicPr>
          <p:nvPr/>
        </p:nvPicPr>
        <p:blipFill>
          <a:blip r:embed="rId2"/>
          <a:stretch>
            <a:fillRect/>
          </a:stretch>
        </p:blipFill>
        <p:spPr>
          <a:xfrm>
            <a:off x="712521" y="1236898"/>
            <a:ext cx="9880270" cy="5457126"/>
          </a:xfrm>
          <a:prstGeom prst="rect">
            <a:avLst/>
          </a:prstGeom>
        </p:spPr>
      </p:pic>
      <p:sp>
        <p:nvSpPr>
          <p:cNvPr id="5" name="TextBox 4">
            <a:extLst>
              <a:ext uri="{FF2B5EF4-FFF2-40B4-BE49-F238E27FC236}">
                <a16:creationId xmlns:a16="http://schemas.microsoft.com/office/drawing/2014/main" id="{237396BE-A889-5FAB-35A3-E41B59EADA7A}"/>
              </a:ext>
            </a:extLst>
          </p:cNvPr>
          <p:cNvSpPr txBox="1"/>
          <p:nvPr/>
        </p:nvSpPr>
        <p:spPr>
          <a:xfrm>
            <a:off x="9595263" y="6586939"/>
            <a:ext cx="257694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Lewis et al. ASH 2024;Abstract 235.</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3" name="TextBox 2">
            <a:extLst>
              <a:ext uri="{FF2B5EF4-FFF2-40B4-BE49-F238E27FC236}">
                <a16:creationId xmlns:a16="http://schemas.microsoft.com/office/drawing/2014/main" id="{DF5AE2A0-42E2-EAAB-C610-43E3DD359701}"/>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56957629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5DF225B5-DDBB-F04C-87FC-4A699DA2706A}"/>
              </a:ext>
            </a:extLst>
          </p:cNvPr>
          <p:cNvSpPr>
            <a:spLocks noGrp="1"/>
          </p:cNvSpPr>
          <p:nvPr>
            <p:ph idx="1"/>
          </p:nvPr>
        </p:nvSpPr>
        <p:spPr>
          <a:xfrm>
            <a:off x="1703512" y="2060848"/>
            <a:ext cx="9072146" cy="2444995"/>
          </a:xfrm>
          <a:solidFill>
            <a:srgbClr val="E9F8FD"/>
          </a:solidFill>
          <a:ln>
            <a:solidFill>
              <a:schemeClr val="tx2">
                <a:lumMod val="50000"/>
                <a:lumOff val="50000"/>
              </a:schemeClr>
            </a:solidFill>
          </a:ln>
        </p:spPr>
        <p:txBody>
          <a:bodyPr lIns="365760" rIns="365760" anchor="ctr"/>
          <a:lstStyle/>
          <a:p>
            <a:pPr marL="98425" indent="0">
              <a:lnSpc>
                <a:spcPct val="100000"/>
              </a:lnSpc>
              <a:buNone/>
            </a:pPr>
            <a:r>
              <a:rPr lang="en-US" sz="3200" dirty="0"/>
              <a:t>This educational activity contains discussion of </a:t>
            </a:r>
            <a:br>
              <a:rPr lang="en-US" sz="3200" dirty="0"/>
            </a:br>
            <a:r>
              <a:rPr lang="en-US" sz="3200" dirty="0"/>
              <a:t>non-FDA-approved uses of agents and regimens. Please refer to official prescribing information for each product for approved indications. </a:t>
            </a:r>
          </a:p>
        </p:txBody>
      </p:sp>
    </p:spTree>
    <p:extLst>
      <p:ext uri="{BB962C8B-B14F-4D97-AF65-F5344CB8AC3E}">
        <p14:creationId xmlns:p14="http://schemas.microsoft.com/office/powerpoint/2010/main" val="22855330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1E21D6-67CA-3B28-38C8-90C93BC9C58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511101BF-3EC9-5635-9411-9BD14C314BA9}"/>
              </a:ext>
            </a:extLst>
          </p:cNvPr>
          <p:cNvSpPr txBox="1"/>
          <p:nvPr/>
        </p:nvSpPr>
        <p:spPr>
          <a:xfrm>
            <a:off x="35628" y="23753"/>
            <a:ext cx="1209699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Ibrutinib-Rituximab Is Superior to Rituximab-Chemotherapy in Previously Untreated Older Mantle Cell Lymphoma Patients</a:t>
            </a: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5" name="TextBox 4">
            <a:extLst>
              <a:ext uri="{FF2B5EF4-FFF2-40B4-BE49-F238E27FC236}">
                <a16:creationId xmlns:a16="http://schemas.microsoft.com/office/drawing/2014/main" id="{7CD6F5CC-0D42-A56F-0F5F-3F8A26B62E70}"/>
              </a:ext>
            </a:extLst>
          </p:cNvPr>
          <p:cNvSpPr txBox="1"/>
          <p:nvPr/>
        </p:nvSpPr>
        <p:spPr>
          <a:xfrm>
            <a:off x="9595263" y="6586939"/>
            <a:ext cx="257694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Lewis et al. ASH 2024;Abstract 235.</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pic>
        <p:nvPicPr>
          <p:cNvPr id="6" name="Picture 5" descr="A graph of a disease&#10;&#10;AI-generated content may be incorrect.">
            <a:extLst>
              <a:ext uri="{FF2B5EF4-FFF2-40B4-BE49-F238E27FC236}">
                <a16:creationId xmlns:a16="http://schemas.microsoft.com/office/drawing/2014/main" id="{4FF7228E-1CF6-A73D-84D1-5ACDE033684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l="2271" t="10811" r="345"/>
          <a:stretch/>
        </p:blipFill>
        <p:spPr>
          <a:xfrm>
            <a:off x="553487" y="1279150"/>
            <a:ext cx="10468740" cy="5341987"/>
          </a:xfrm>
          <a:prstGeom prst="rect">
            <a:avLst/>
          </a:prstGeom>
        </p:spPr>
      </p:pic>
      <p:sp>
        <p:nvSpPr>
          <p:cNvPr id="3" name="TextBox 2">
            <a:extLst>
              <a:ext uri="{FF2B5EF4-FFF2-40B4-BE49-F238E27FC236}">
                <a16:creationId xmlns:a16="http://schemas.microsoft.com/office/drawing/2014/main" id="{9009D176-44DF-C551-E99C-A1CEAF518025}"/>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788175579"/>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5592E-8A38-BCE2-9EC4-2A9D0E08DF8A}"/>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ADD8C640-A296-A8F6-0D5D-E2D1EFCBCECC}"/>
              </a:ext>
            </a:extLst>
          </p:cNvPr>
          <p:cNvSpPr txBox="1"/>
          <p:nvPr/>
        </p:nvSpPr>
        <p:spPr>
          <a:xfrm>
            <a:off x="35628" y="23753"/>
            <a:ext cx="12096997"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Ibrutinib-Rituximab Is Superior to Rituximab-Chemotherapy in Previously Untreated Older Mantle Cell Lymphoma Patients</a:t>
            </a:r>
            <a:r>
              <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5" name="TextBox 4">
            <a:extLst>
              <a:ext uri="{FF2B5EF4-FFF2-40B4-BE49-F238E27FC236}">
                <a16:creationId xmlns:a16="http://schemas.microsoft.com/office/drawing/2014/main" id="{EB2DD4D7-A672-BC65-AEEF-DB93A7D14411}"/>
              </a:ext>
            </a:extLst>
          </p:cNvPr>
          <p:cNvSpPr txBox="1"/>
          <p:nvPr/>
        </p:nvSpPr>
        <p:spPr>
          <a:xfrm>
            <a:off x="9595263" y="6586939"/>
            <a:ext cx="2576946"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Lewis et al. ASH 2024;Abstract 235.</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pic>
        <p:nvPicPr>
          <p:cNvPr id="4" name="Picture 3" descr="A graph of different colored lines&#10;&#10;AI-generated content may be incorrect.">
            <a:extLst>
              <a:ext uri="{FF2B5EF4-FFF2-40B4-BE49-F238E27FC236}">
                <a16:creationId xmlns:a16="http://schemas.microsoft.com/office/drawing/2014/main" id="{9B85F5F7-F60C-864E-368F-C21A09506121}"/>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t="14173" r="31247"/>
          <a:stretch/>
        </p:blipFill>
        <p:spPr>
          <a:xfrm>
            <a:off x="134484" y="1440645"/>
            <a:ext cx="5747334" cy="3896334"/>
          </a:xfrm>
          <a:prstGeom prst="rect">
            <a:avLst/>
          </a:prstGeom>
        </p:spPr>
      </p:pic>
      <p:pic>
        <p:nvPicPr>
          <p:cNvPr id="8" name="Picture 7" descr="A graph of a number of censored years&#10;&#10;AI-generated content may be incorrect.">
            <a:extLst>
              <a:ext uri="{FF2B5EF4-FFF2-40B4-BE49-F238E27FC236}">
                <a16:creationId xmlns:a16="http://schemas.microsoft.com/office/drawing/2014/main" id="{6D55192A-0D06-5D57-322B-81793DC03EB0}"/>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rcRect t="12590" r="29081"/>
          <a:stretch/>
        </p:blipFill>
        <p:spPr>
          <a:xfrm>
            <a:off x="5993028" y="1428286"/>
            <a:ext cx="6169888" cy="3917227"/>
          </a:xfrm>
          <a:prstGeom prst="rect">
            <a:avLst/>
          </a:prstGeom>
        </p:spPr>
      </p:pic>
      <p:pic>
        <p:nvPicPr>
          <p:cNvPr id="9" name="Picture 8" descr="A graph of different colored lines&#10;&#10;AI-generated content may be incorrect.">
            <a:extLst>
              <a:ext uri="{FF2B5EF4-FFF2-40B4-BE49-F238E27FC236}">
                <a16:creationId xmlns:a16="http://schemas.microsoft.com/office/drawing/2014/main" id="{3502BF8B-39E9-2C8E-739C-1F345356BE34}"/>
              </a:ext>
            </a:extLst>
          </p:cNvPr>
          <p:cNvPicPr>
            <a:picLocks noChangeAspect="1"/>
          </p:cNvPicPr>
          <p:nvPr/>
        </p:nvPicPr>
        <p:blipFill>
          <a:blip r:embed="rId6"/>
          <a:srcRect l="68022" t="72385" b="9913"/>
          <a:stretch/>
        </p:blipFill>
        <p:spPr>
          <a:xfrm>
            <a:off x="700644" y="5297270"/>
            <a:ext cx="3811980" cy="1145935"/>
          </a:xfrm>
          <a:prstGeom prst="rect">
            <a:avLst/>
          </a:prstGeom>
        </p:spPr>
      </p:pic>
      <p:pic>
        <p:nvPicPr>
          <p:cNvPr id="10" name="Picture 9" descr="A graph of a number of censored years&#10;&#10;AI-generated content may be incorrect.">
            <a:extLst>
              <a:ext uri="{FF2B5EF4-FFF2-40B4-BE49-F238E27FC236}">
                <a16:creationId xmlns:a16="http://schemas.microsoft.com/office/drawing/2014/main" id="{FF336AFF-6AC3-1FB4-0BE2-FBB60B749C7D}"/>
              </a:ext>
            </a:extLst>
          </p:cNvPr>
          <p:cNvPicPr>
            <a:picLocks noChangeAspect="1"/>
          </p:cNvPicPr>
          <p:nvPr/>
        </p:nvPicPr>
        <p:blipFill>
          <a:blip r:embed="rId7"/>
          <a:srcRect l="71032" t="72533" r="2158" b="7979"/>
          <a:stretch/>
        </p:blipFill>
        <p:spPr>
          <a:xfrm>
            <a:off x="6766757" y="5280137"/>
            <a:ext cx="3205148" cy="1200140"/>
          </a:xfrm>
          <a:prstGeom prst="rect">
            <a:avLst/>
          </a:prstGeom>
        </p:spPr>
      </p:pic>
      <p:sp>
        <p:nvSpPr>
          <p:cNvPr id="3" name="TextBox 2">
            <a:extLst>
              <a:ext uri="{FF2B5EF4-FFF2-40B4-BE49-F238E27FC236}">
                <a16:creationId xmlns:a16="http://schemas.microsoft.com/office/drawing/2014/main" id="{EC8DE7B9-8383-476C-A70A-D4E8E2F8C303}"/>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1453443905"/>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A9F2A3-8B06-D17F-59AD-67DD7C32CC89}"/>
            </a:ext>
          </a:extLst>
        </p:cNvPr>
        <p:cNvGrpSpPr/>
        <p:nvPr/>
      </p:nvGrpSpPr>
      <p:grpSpPr>
        <a:xfrm>
          <a:off x="0" y="0"/>
          <a:ext cx="0" cy="0"/>
          <a:chOff x="0" y="0"/>
          <a:chExt cx="0" cy="0"/>
        </a:xfrm>
      </p:grpSpPr>
      <p:pic>
        <p:nvPicPr>
          <p:cNvPr id="7" name="Picture 6">
            <a:extLst>
              <a:ext uri="{FF2B5EF4-FFF2-40B4-BE49-F238E27FC236}">
                <a16:creationId xmlns:a16="http://schemas.microsoft.com/office/drawing/2014/main" id="{8FA6985B-775E-9201-B8CD-3FCCC5CBF19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6283588" y="1281113"/>
            <a:ext cx="5674642" cy="3595685"/>
          </a:xfrm>
          <a:prstGeom prst="rect">
            <a:avLst/>
          </a:prstGeom>
        </p:spPr>
      </p:pic>
      <p:sp>
        <p:nvSpPr>
          <p:cNvPr id="2" name="Title 1">
            <a:extLst>
              <a:ext uri="{FF2B5EF4-FFF2-40B4-BE49-F238E27FC236}">
                <a16:creationId xmlns:a16="http://schemas.microsoft.com/office/drawing/2014/main" id="{3DF0E353-3ED2-EB4F-C781-FFFA2FB6AA90}"/>
              </a:ext>
            </a:extLst>
          </p:cNvPr>
          <p:cNvSpPr>
            <a:spLocks noGrp="1"/>
          </p:cNvSpPr>
          <p:nvPr>
            <p:ph type="title"/>
          </p:nvPr>
        </p:nvSpPr>
        <p:spPr>
          <a:xfrm>
            <a:off x="551384" y="200712"/>
            <a:ext cx="11640615" cy="842276"/>
          </a:xfrm>
        </p:spPr>
        <p:txBody>
          <a:bodyPr/>
          <a:lstStyle/>
          <a:p>
            <a:pPr algn="l"/>
            <a:r>
              <a:rPr lang="en-US" dirty="0"/>
              <a:t>Phase II Study of Acalabrutinib with Rituximab as First-Line Therapy </a:t>
            </a:r>
            <a:br>
              <a:rPr lang="en-US" dirty="0"/>
            </a:br>
            <a:r>
              <a:rPr lang="en-US" dirty="0"/>
              <a:t>for Older Patients with Mantle Cell Lymphoma (MCL)</a:t>
            </a:r>
          </a:p>
        </p:txBody>
      </p:sp>
      <p:sp>
        <p:nvSpPr>
          <p:cNvPr id="5" name="TextBox 4">
            <a:extLst>
              <a:ext uri="{FF2B5EF4-FFF2-40B4-BE49-F238E27FC236}">
                <a16:creationId xmlns:a16="http://schemas.microsoft.com/office/drawing/2014/main" id="{26585FFD-A738-B2B3-B567-98166C46C0D8}"/>
              </a:ext>
            </a:extLst>
          </p:cNvPr>
          <p:cNvSpPr txBox="1"/>
          <p:nvPr/>
        </p:nvSpPr>
        <p:spPr>
          <a:xfrm>
            <a:off x="73267" y="6495705"/>
            <a:ext cx="5013434" cy="3231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Jain P et al. ASH 2024;Abstract 3038.</a:t>
            </a:r>
          </a:p>
        </p:txBody>
      </p:sp>
      <p:pic>
        <p:nvPicPr>
          <p:cNvPr id="4" name="Picture 3">
            <a:extLst>
              <a:ext uri="{FF2B5EF4-FFF2-40B4-BE49-F238E27FC236}">
                <a16:creationId xmlns:a16="http://schemas.microsoft.com/office/drawing/2014/main" id="{184B56D0-A7A2-DB3B-56DE-DA2C02237AAF}"/>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79046" y="1281114"/>
            <a:ext cx="6204542" cy="3595685"/>
          </a:xfrm>
          <a:prstGeom prst="rect">
            <a:avLst/>
          </a:prstGeom>
        </p:spPr>
      </p:pic>
      <p:sp>
        <p:nvSpPr>
          <p:cNvPr id="6" name="TextBox 5">
            <a:extLst>
              <a:ext uri="{FF2B5EF4-FFF2-40B4-BE49-F238E27FC236}">
                <a16:creationId xmlns:a16="http://schemas.microsoft.com/office/drawing/2014/main" id="{BA5A4291-2A1A-A6F8-DB70-E2D7FCF29737}"/>
              </a:ext>
            </a:extLst>
          </p:cNvPr>
          <p:cNvSpPr txBox="1"/>
          <p:nvPr/>
        </p:nvSpPr>
        <p:spPr>
          <a:xfrm>
            <a:off x="3888683" y="5114923"/>
            <a:ext cx="4414632" cy="1554272"/>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With median follow-up of 28 months, </a:t>
            </a:r>
            <a:r>
              <a:rPr kumimoji="0" lang="en-US" sz="1900" b="0" i="0" u="none" strike="noStrike" kern="1200" cap="none" spc="0" normalizeH="0" baseline="0" noProof="0" dirty="0">
                <a:ln>
                  <a:noFill/>
                </a:ln>
                <a:solidFill>
                  <a:srgbClr val="3333CC"/>
                </a:solidFill>
                <a:effectLst/>
                <a:uLnTx/>
                <a:uFillTx/>
                <a:latin typeface="Calibri" panose="020F0502020204030204" pitchFamily="34" charset="0"/>
                <a:cs typeface="Calibri" panose="020F0502020204030204" pitchFamily="34" charset="0"/>
              </a:rPr>
              <a:t>median PFS and OS were not reached. </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9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2-year PFS: 94%</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9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2-year OS: 96%</a:t>
            </a:r>
          </a:p>
        </p:txBody>
      </p:sp>
      <p:sp>
        <p:nvSpPr>
          <p:cNvPr id="8" name="TextBox 7">
            <a:extLst>
              <a:ext uri="{FF2B5EF4-FFF2-40B4-BE49-F238E27FC236}">
                <a16:creationId xmlns:a16="http://schemas.microsoft.com/office/drawing/2014/main" id="{E473272C-1CA5-B8F5-5717-85E90F7E004F}"/>
              </a:ext>
            </a:extLst>
          </p:cNvPr>
          <p:cNvSpPr txBox="1"/>
          <p:nvPr/>
        </p:nvSpPr>
        <p:spPr>
          <a:xfrm>
            <a:off x="9120909" y="1933904"/>
            <a:ext cx="1082565"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Calibri"/>
                <a:ea typeface="MS PGothic" charset="0"/>
                <a:cs typeface="+mn-cs"/>
              </a:rPr>
              <a:t>PFS</a:t>
            </a:r>
          </a:p>
        </p:txBody>
      </p:sp>
      <p:sp>
        <p:nvSpPr>
          <p:cNvPr id="11" name="TextBox 10">
            <a:extLst>
              <a:ext uri="{FF2B5EF4-FFF2-40B4-BE49-F238E27FC236}">
                <a16:creationId xmlns:a16="http://schemas.microsoft.com/office/drawing/2014/main" id="{74DD98B8-54D3-FFDA-962A-F0E06982852A}"/>
              </a:ext>
            </a:extLst>
          </p:cNvPr>
          <p:cNvSpPr txBox="1"/>
          <p:nvPr/>
        </p:nvSpPr>
        <p:spPr>
          <a:xfrm>
            <a:off x="1454930" y="1874520"/>
            <a:ext cx="968662" cy="210312"/>
          </a:xfrm>
          <a:prstGeom prst="rect">
            <a:avLst/>
          </a:prstGeom>
          <a:solidFill>
            <a:srgbClr val="F0F0F0"/>
          </a:solidFill>
        </p:spPr>
        <p:txBody>
          <a:bodyPr wrap="none" lIns="0" tIns="0" rIns="0" bIns="0" rtlCol="0">
            <a:noAutofit/>
          </a:bodyPr>
          <a:lstStyle/>
          <a:p>
            <a:r>
              <a:rPr lang="en-US" sz="1400" dirty="0">
                <a:solidFill>
                  <a:schemeClr val="tx1"/>
                </a:solidFill>
              </a:rPr>
              <a:t>response</a:t>
            </a:r>
          </a:p>
        </p:txBody>
      </p:sp>
      <p:sp>
        <p:nvSpPr>
          <p:cNvPr id="12" name="TextBox 11">
            <a:extLst>
              <a:ext uri="{FF2B5EF4-FFF2-40B4-BE49-F238E27FC236}">
                <a16:creationId xmlns:a16="http://schemas.microsoft.com/office/drawing/2014/main" id="{AA7ABD1E-0FF0-F9C4-E327-241AAB216F02}"/>
              </a:ext>
            </a:extLst>
          </p:cNvPr>
          <p:cNvSpPr txBox="1"/>
          <p:nvPr/>
        </p:nvSpPr>
        <p:spPr>
          <a:xfrm>
            <a:off x="1078992" y="2093976"/>
            <a:ext cx="968662" cy="210312"/>
          </a:xfrm>
          <a:prstGeom prst="rect">
            <a:avLst/>
          </a:prstGeom>
          <a:solidFill>
            <a:schemeClr val="bg1"/>
          </a:solidFill>
        </p:spPr>
        <p:txBody>
          <a:bodyPr wrap="none" lIns="0" tIns="0" rIns="0" bIns="0" rtlCol="0">
            <a:noAutofit/>
          </a:bodyPr>
          <a:lstStyle/>
          <a:p>
            <a:r>
              <a:rPr lang="en-US" sz="1400" dirty="0">
                <a:solidFill>
                  <a:schemeClr val="tx1"/>
                </a:solidFill>
              </a:rPr>
              <a:t>patients</a:t>
            </a:r>
          </a:p>
        </p:txBody>
      </p:sp>
      <p:sp>
        <p:nvSpPr>
          <p:cNvPr id="13" name="TextBox 12">
            <a:extLst>
              <a:ext uri="{FF2B5EF4-FFF2-40B4-BE49-F238E27FC236}">
                <a16:creationId xmlns:a16="http://schemas.microsoft.com/office/drawing/2014/main" id="{E86A3182-F83C-BDA3-31EA-A956849FC43B}"/>
              </a:ext>
            </a:extLst>
          </p:cNvPr>
          <p:cNvSpPr txBox="1"/>
          <p:nvPr/>
        </p:nvSpPr>
        <p:spPr>
          <a:xfrm>
            <a:off x="1444752" y="2996951"/>
            <a:ext cx="968662" cy="187159"/>
          </a:xfrm>
          <a:prstGeom prst="rect">
            <a:avLst/>
          </a:prstGeom>
          <a:solidFill>
            <a:schemeClr val="bg1"/>
          </a:solidFill>
        </p:spPr>
        <p:txBody>
          <a:bodyPr wrap="none" lIns="0" tIns="0" rIns="0" bIns="0" rtlCol="0">
            <a:noAutofit/>
          </a:bodyPr>
          <a:lstStyle/>
          <a:p>
            <a:endParaRPr lang="en-US" sz="1400" dirty="0">
              <a:solidFill>
                <a:schemeClr val="tx1"/>
              </a:solidFill>
            </a:endParaRPr>
          </a:p>
        </p:txBody>
      </p:sp>
      <p:sp>
        <p:nvSpPr>
          <p:cNvPr id="14" name="TextBox 13">
            <a:extLst>
              <a:ext uri="{FF2B5EF4-FFF2-40B4-BE49-F238E27FC236}">
                <a16:creationId xmlns:a16="http://schemas.microsoft.com/office/drawing/2014/main" id="{47A85506-BADF-A05B-BF5C-F4ED21E58E91}"/>
              </a:ext>
            </a:extLst>
          </p:cNvPr>
          <p:cNvSpPr txBox="1"/>
          <p:nvPr/>
        </p:nvSpPr>
        <p:spPr>
          <a:xfrm>
            <a:off x="1856232" y="3898651"/>
            <a:ext cx="968662" cy="187159"/>
          </a:xfrm>
          <a:prstGeom prst="rect">
            <a:avLst/>
          </a:prstGeom>
          <a:solidFill>
            <a:schemeClr val="bg1"/>
          </a:solidFill>
        </p:spPr>
        <p:txBody>
          <a:bodyPr wrap="none" lIns="0" tIns="0" rIns="0" bIns="0" rtlCol="0">
            <a:noAutofit/>
          </a:bodyPr>
          <a:lstStyle/>
          <a:p>
            <a:endParaRPr lang="en-US" sz="1400" dirty="0">
              <a:solidFill>
                <a:schemeClr val="tx1"/>
              </a:solidFill>
            </a:endParaRPr>
          </a:p>
        </p:txBody>
      </p:sp>
      <p:sp>
        <p:nvSpPr>
          <p:cNvPr id="15" name="TextBox 14">
            <a:extLst>
              <a:ext uri="{FF2B5EF4-FFF2-40B4-BE49-F238E27FC236}">
                <a16:creationId xmlns:a16="http://schemas.microsoft.com/office/drawing/2014/main" id="{BFA97B5E-470D-87D6-9AB3-86D98B16D988}"/>
              </a:ext>
            </a:extLst>
          </p:cNvPr>
          <p:cNvSpPr txBox="1"/>
          <p:nvPr/>
        </p:nvSpPr>
        <p:spPr>
          <a:xfrm>
            <a:off x="73267" y="4971705"/>
            <a:ext cx="5013434" cy="3231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500" b="0" i="0" u="none" strike="noStrike" kern="1200" cap="none" spc="0" normalizeH="0" baseline="0" noProof="0">
                <a:ln>
                  <a:noFill/>
                </a:ln>
                <a:solidFill>
                  <a:srgbClr val="000000"/>
                </a:solidFill>
                <a:effectLst/>
                <a:uLnTx/>
                <a:uFillTx/>
                <a:latin typeface="Calibri" panose="020F0502020204030204" pitchFamily="34" charset="0"/>
                <a:cs typeface="Calibri" panose="020F0502020204030204" pitchFamily="34" charset="0"/>
              </a:rPr>
              <a:t>MRD = minimal residual disease</a:t>
            </a:r>
            <a:endParaRPr kumimoji="0" lang="en-US" sz="15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193456165"/>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B5D711-26F3-81C2-AC07-169EF9214A71}"/>
            </a:ext>
          </a:extLst>
        </p:cNvPr>
        <p:cNvGrpSpPr/>
        <p:nvPr/>
      </p:nvGrpSpPr>
      <p:grpSpPr>
        <a:xfrm>
          <a:off x="0" y="0"/>
          <a:ext cx="0" cy="0"/>
          <a:chOff x="0" y="0"/>
          <a:chExt cx="0" cy="0"/>
        </a:xfrm>
      </p:grpSpPr>
      <p:sp>
        <p:nvSpPr>
          <p:cNvPr id="5122" name="Text Placeholder 2">
            <a:extLst>
              <a:ext uri="{FF2B5EF4-FFF2-40B4-BE49-F238E27FC236}">
                <a16:creationId xmlns:a16="http://schemas.microsoft.com/office/drawing/2014/main" id="{927077F9-4368-1E0E-3F0A-561BC2AE1F1F}"/>
              </a:ext>
            </a:extLst>
          </p:cNvPr>
          <p:cNvSpPr txBox="1"/>
          <p:nvPr/>
        </p:nvSpPr>
        <p:spPr bwMode="auto">
          <a:xfrm>
            <a:off x="197708" y="32691"/>
            <a:ext cx="11837773" cy="249238"/>
          </a:xfrm>
          <a:prstGeom prst="rect">
            <a:avLst/>
          </a:prstGeom>
          <a:noFill/>
          <a:ln w="9525" cap="flat" cmpd="sng" algn="ctr">
            <a:noFill/>
            <a:prstDash val="solid"/>
            <a:miter lim="800000"/>
            <a:headEnd type="none" w="med" len="med"/>
            <a:tailEnd type="none" w="med" len="med"/>
          </a:ln>
        </p:spPr>
        <p:txBody>
          <a:bodyPr lIns="254000" tIns="63500" rIns="127000" bIns="0"/>
          <a:lstStyle/>
          <a:p>
            <a:pPr marL="0" marR="0" lvl="0" indent="0" algn="ctr" defTabSz="914400" rtl="0" eaLnBrk="1" fontAlgn="auto" latinLnBrk="0" hangingPunct="1">
              <a:lnSpc>
                <a:spcPct val="100000"/>
              </a:lnSpc>
              <a:spcBef>
                <a:spcPts val="0"/>
              </a:spcBef>
              <a:spcAft>
                <a:spcPts val="0"/>
              </a:spcAft>
              <a:buClrTx/>
              <a:buSzTx/>
              <a:buFontTx/>
              <a:buNone/>
              <a:tabLst/>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kumimoji="0" 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Acalabrutinib plus </a:t>
            </a:r>
            <a:r>
              <a:rPr kumimoji="0" lang="en-US" sz="3600" b="1" i="0" u="sng" strike="noStrike" kern="1200" cap="none" spc="0" normalizeH="0" baseline="0" noProof="0" dirty="0" err="1">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venetoclax</a:t>
            </a:r>
            <a:r>
              <a:rPr kumimoji="0" 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 and rituximab </a:t>
            </a:r>
            <a:br>
              <a:rPr kumimoji="0" 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br>
            <a:r>
              <a:rPr kumimoji="0" 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in treatment-naive mantle cell lymphoma</a:t>
            </a:r>
          </a:p>
        </p:txBody>
      </p:sp>
      <p:sp>
        <p:nvSpPr>
          <p:cNvPr id="5123" name="Text Placeholder 2">
            <a:extLst>
              <a:ext uri="{FF2B5EF4-FFF2-40B4-BE49-F238E27FC236}">
                <a16:creationId xmlns:a16="http://schemas.microsoft.com/office/drawing/2014/main" id="{5A592BCB-20C2-CC69-87A6-21D740B236F0}"/>
              </a:ext>
            </a:extLst>
          </p:cNvPr>
          <p:cNvSpPr txBox="1"/>
          <p:nvPr/>
        </p:nvSpPr>
        <p:spPr bwMode="auto">
          <a:xfrm>
            <a:off x="8255991" y="6579547"/>
            <a:ext cx="3801376" cy="249238"/>
          </a:xfrm>
          <a:prstGeom prst="rect">
            <a:avLst/>
          </a:prstGeom>
          <a:noFill/>
          <a:ln w="9525" cap="flat" cmpd="sng" algn="ctr">
            <a:noFill/>
            <a:prstDash val="solid"/>
            <a:miter lim="800000"/>
            <a:headEnd type="none" w="med" len="med"/>
            <a:tailEnd type="none" w="med" len="med"/>
          </a:ln>
        </p:spPr>
        <p:txBody>
          <a:bodyPr lIns="254000" tIns="0" rIns="0" bIns="63500"/>
          <a:lstStyle/>
          <a:p>
            <a:pPr marL="0" marR="0" lvl="0" indent="0" algn="l" defTabSz="914400" rtl="0" eaLnBrk="1" fontAlgn="auto" latinLnBrk="0" hangingPunct="1">
              <a:lnSpc>
                <a:spcPct val="100000"/>
              </a:lnSpc>
              <a:spcBef>
                <a:spcPct val="20000"/>
              </a:spcBef>
              <a:spcAft>
                <a:spcPts val="0"/>
              </a:spcAft>
              <a:buClrTx/>
              <a:buSzTx/>
              <a:buFontTx/>
              <a:buNone/>
              <a:tabLst/>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kumimoji="0" lang="en-US" sz="1200" b="1" i="0" u="none"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Wang et al. Blood Adv, 2024</a:t>
            </a:r>
            <a:r>
              <a:rPr kumimoji="0" lang="en-US" sz="1200" b="1" i="0" u="none" strike="noStrike" kern="1200" cap="none" spc="0" normalizeH="0" baseline="0" noProof="0" dirty="0">
                <a:ln w="9525" cap="flat" cmpd="sng" algn="ctr">
                  <a:noFill/>
                  <a:prstDash val="solid"/>
                  <a:round/>
                  <a:headEnd type="none" w="med" len="med"/>
                  <a:tailEnd type="none" w="med" len="med"/>
                </a:ln>
                <a:solidFill>
                  <a:srgbClr val="212121"/>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 Sep 10;8(17):4539-4548.</a:t>
            </a:r>
            <a:r>
              <a:rPr kumimoji="0" lang="en-US" sz="1200" b="1" i="0" u="none"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 </a:t>
            </a:r>
          </a:p>
        </p:txBody>
      </p:sp>
      <p:sp>
        <p:nvSpPr>
          <p:cNvPr id="3076" name="TextBox 11">
            <a:extLst>
              <a:ext uri="{FF2B5EF4-FFF2-40B4-BE49-F238E27FC236}">
                <a16:creationId xmlns:a16="http://schemas.microsoft.com/office/drawing/2014/main" id="{6625D137-2371-B3EC-AFC2-45631C4B2CB7}"/>
              </a:ext>
            </a:extLst>
          </p:cNvPr>
          <p:cNvSpPr>
            <a:spLocks noChangeArrowheads="1"/>
          </p:cNvSpPr>
          <p:nvPr/>
        </p:nvSpPr>
        <p:spPr bwMode="auto">
          <a:xfrm>
            <a:off x="1524000" y="5305425"/>
            <a:ext cx="9144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254000" tIns="0" rIns="0" bIns="63500"/>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200" b="1" i="0" u="none" strike="noStrike" kern="1200" cap="none" spc="0" normalizeH="0" baseline="0" noProof="0">
              <a:ln>
                <a:noFill/>
              </a:ln>
              <a:solidFill>
                <a:prstClr val="black"/>
              </a:solidFill>
              <a:effectLst/>
              <a:uLnTx/>
              <a:uFillTx/>
              <a:latin typeface="Helvetica" pitchFamily="2" charset="0"/>
              <a:ea typeface="ＭＳ Ｐゴシック" panose="020B0600070205080204" pitchFamily="34" charset="-128"/>
              <a:cs typeface="+mn-cs"/>
            </a:endParaRPr>
          </a:p>
        </p:txBody>
      </p:sp>
      <p:pic>
        <p:nvPicPr>
          <p:cNvPr id="3079" name="New picture">
            <a:extLst>
              <a:ext uri="{FF2B5EF4-FFF2-40B4-BE49-F238E27FC236}">
                <a16:creationId xmlns:a16="http://schemas.microsoft.com/office/drawing/2014/main" id="{0E8BEF9D-06BB-F9F1-DA33-7E741DEAC85A}"/>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933" t="10611" r="1073" b="21722"/>
          <a:stretch/>
        </p:blipFill>
        <p:spPr bwMode="auto">
          <a:xfrm>
            <a:off x="1149385" y="1228179"/>
            <a:ext cx="9914038" cy="52251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2" name="TextBox 1">
            <a:extLst>
              <a:ext uri="{FF2B5EF4-FFF2-40B4-BE49-F238E27FC236}">
                <a16:creationId xmlns:a16="http://schemas.microsoft.com/office/drawing/2014/main" id="{0E98CACE-7440-B598-E654-289D58B38D44}"/>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1476231503"/>
      </p:ext>
    </p:extLst>
  </p:cSld>
  <p:clrMapOvr>
    <a:masterClrMapping/>
  </p:clrMapOvr>
  <p:transition/>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C5FD24-9362-7703-DF4F-231AE9010B7F}"/>
            </a:ext>
          </a:extLst>
        </p:cNvPr>
        <p:cNvGrpSpPr/>
        <p:nvPr/>
      </p:nvGrpSpPr>
      <p:grpSpPr>
        <a:xfrm>
          <a:off x="0" y="0"/>
          <a:ext cx="0" cy="0"/>
          <a:chOff x="0" y="0"/>
          <a:chExt cx="0" cy="0"/>
        </a:xfrm>
      </p:grpSpPr>
      <p:sp>
        <p:nvSpPr>
          <p:cNvPr id="5122" name="Text Placeholder 2">
            <a:extLst>
              <a:ext uri="{FF2B5EF4-FFF2-40B4-BE49-F238E27FC236}">
                <a16:creationId xmlns:a16="http://schemas.microsoft.com/office/drawing/2014/main" id="{26DFD2CF-512E-D794-F0B3-057FB5563B3C}"/>
              </a:ext>
            </a:extLst>
          </p:cNvPr>
          <p:cNvSpPr txBox="1"/>
          <p:nvPr/>
        </p:nvSpPr>
        <p:spPr bwMode="auto">
          <a:xfrm>
            <a:off x="0" y="32691"/>
            <a:ext cx="12121989" cy="1586044"/>
          </a:xfrm>
          <a:prstGeom prst="rect">
            <a:avLst/>
          </a:prstGeom>
          <a:noFill/>
          <a:ln w="9525" cap="flat" cmpd="sng" algn="ctr">
            <a:noFill/>
            <a:prstDash val="solid"/>
            <a:miter lim="800000"/>
            <a:headEnd type="none" w="med" len="med"/>
            <a:tailEnd type="none" w="med" len="med"/>
          </a:ln>
        </p:spPr>
        <p:txBody>
          <a:bodyPr lIns="254000" tIns="63500" rIns="127000" bIns="0"/>
          <a:lstStyle/>
          <a:p>
            <a:pPr marL="0" marR="0" lvl="0" indent="0" algn="ctr" defTabSz="914400" rtl="0" eaLnBrk="1" fontAlgn="auto" latinLnBrk="0" hangingPunct="1">
              <a:lnSpc>
                <a:spcPct val="100000"/>
              </a:lnSpc>
              <a:spcBef>
                <a:spcPts val="0"/>
              </a:spcBef>
              <a:spcAft>
                <a:spcPts val="0"/>
              </a:spcAft>
              <a:buClrTx/>
              <a:buSzTx/>
              <a:buFontTx/>
              <a:buNone/>
              <a:tabLst/>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kumimoji="0" lang="en-US" alt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Zanubrutinib, </a:t>
            </a:r>
            <a:r>
              <a:rPr kumimoji="0" lang="en-US" altLang="en-US" sz="3600" b="1" i="0" u="sng" strike="noStrike" kern="1200" cap="none" spc="0" normalizeH="0" baseline="0" noProof="0" dirty="0" err="1">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obinutuzumab</a:t>
            </a:r>
            <a:r>
              <a:rPr kumimoji="0" lang="en-US" alt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 and </a:t>
            </a:r>
            <a:r>
              <a:rPr kumimoji="0" lang="en-US" altLang="en-US" sz="3600" b="1" i="0" u="sng" strike="noStrike" kern="1200" cap="none" spc="0" normalizeH="0" baseline="0" noProof="0" dirty="0" err="1">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venetoclax</a:t>
            </a:r>
            <a:r>
              <a:rPr kumimoji="0" lang="en-US" alt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 for first-line treatment of MCL with TP53 mutations (</a:t>
            </a:r>
            <a:r>
              <a:rPr kumimoji="0" lang="en-US" altLang="en-US" sz="3600" b="1" i="0" u="sng" strike="noStrike" kern="1200" cap="none" spc="0" normalizeH="0" baseline="0" noProof="0" dirty="0" err="1">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BOVen</a:t>
            </a:r>
            <a:r>
              <a:rPr kumimoji="0" lang="en-US" alt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a:t>
            </a:r>
            <a:endParaRPr kumimoji="0" lang="en-US" sz="3600" b="1" i="0" u="sng"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endParaRPr>
          </a:p>
        </p:txBody>
      </p:sp>
      <p:sp>
        <p:nvSpPr>
          <p:cNvPr id="5123" name="Text Placeholder 2">
            <a:extLst>
              <a:ext uri="{FF2B5EF4-FFF2-40B4-BE49-F238E27FC236}">
                <a16:creationId xmlns:a16="http://schemas.microsoft.com/office/drawing/2014/main" id="{24D5E8C4-0600-F689-282B-2D2924B1EB05}"/>
              </a:ext>
            </a:extLst>
          </p:cNvPr>
          <p:cNvSpPr txBox="1"/>
          <p:nvPr/>
        </p:nvSpPr>
        <p:spPr bwMode="auto">
          <a:xfrm>
            <a:off x="8787342" y="6205043"/>
            <a:ext cx="3334647" cy="245762"/>
          </a:xfrm>
          <a:prstGeom prst="rect">
            <a:avLst/>
          </a:prstGeom>
          <a:noFill/>
          <a:ln w="9525" cap="flat" cmpd="sng" algn="ctr">
            <a:noFill/>
            <a:prstDash val="solid"/>
            <a:miter lim="800000"/>
            <a:headEnd type="none" w="med" len="med"/>
            <a:tailEnd type="none" w="med" len="med"/>
          </a:ln>
        </p:spPr>
        <p:txBody>
          <a:bodyPr lIns="254000" tIns="0" rIns="0" bIns="63500"/>
          <a:lstStyle/>
          <a:p>
            <a:pPr marL="0" marR="0" lvl="0" indent="0" algn="l" defTabSz="914400" rtl="0" eaLnBrk="1" fontAlgn="auto" latinLnBrk="0" hangingPunct="1">
              <a:lnSpc>
                <a:spcPct val="100000"/>
              </a:lnSpc>
              <a:spcBef>
                <a:spcPct val="20000"/>
              </a:spcBef>
              <a:spcAft>
                <a:spcPts val="0"/>
              </a:spcAft>
              <a:buClrTx/>
              <a:buSzTx/>
              <a:buFontTx/>
              <a:buNone/>
              <a:tabLst/>
              <a:defRPr kumimoji="0" sz="1800" b="0" i="0" u="none" strike="noStrike" kern="1200" cap="none" spc="0" normalizeH="0" baseline="0" noProof="0">
                <a:ln w="9525" cap="flat" cmpd="sng" algn="ctr">
                  <a:noFill/>
                  <a:prstDash val="solid"/>
                  <a:round/>
                  <a:headEnd type="none" w="med" len="med"/>
                  <a:tailEnd type="none" w="med" len="med"/>
                </a:ln>
                <a:solidFill>
                  <a:srgbClr val="000000"/>
                </a:solidFill>
                <a:effectLst/>
                <a:uLnTx/>
                <a:uFillTx/>
                <a:latin typeface="Arial"/>
                <a:ea typeface="ＭＳ Ｐゴシック" pitchFamily="34" charset="-128"/>
                <a:cs typeface="Arial"/>
                <a:sym typeface="Wingdings" charset="2"/>
              </a:defRPr>
            </a:pPr>
            <a:r>
              <a:rPr kumimoji="0" lang="en-US" sz="1200" b="1" i="0" u="none"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Kumar et al. </a:t>
            </a:r>
            <a:r>
              <a:rPr kumimoji="0" lang="en-US" sz="1200" b="1" i="0" u="none" strike="noStrike" kern="1200" cap="none" spc="0" normalizeH="0" baseline="0" noProof="0" dirty="0">
                <a:ln w="9525" cap="flat" cmpd="sng" algn="ctr">
                  <a:noFill/>
                  <a:prstDash val="solid"/>
                  <a:round/>
                  <a:headEnd type="none" w="med" len="med"/>
                  <a:tailEnd type="none" w="med" len="med"/>
                </a:ln>
                <a:solidFill>
                  <a:srgbClr val="212121"/>
                </a:solidFill>
                <a:effectLst/>
                <a:uLnTx/>
                <a:uFillTx/>
                <a:latin typeface="Calibri" panose="020F0502020204030204" pitchFamily="34" charset="0"/>
                <a:ea typeface="ＭＳ Ｐゴシック" pitchFamily="34" charset="-128"/>
                <a:cs typeface="Calibri" panose="020F0502020204030204" pitchFamily="34" charset="0"/>
                <a:sym typeface="Wingdings" charset="2"/>
              </a:rPr>
              <a:t>Blood. 2025 Jan 30;145(5):497-507.</a:t>
            </a:r>
            <a:r>
              <a:rPr kumimoji="0" lang="en-US" sz="1200" b="1" i="0" u="none" strike="noStrike" kern="1200" cap="none" spc="0" normalizeH="0" baseline="0" noProof="0" dirty="0">
                <a:ln w="9525" cap="flat" cmpd="sng" algn="ctr">
                  <a:noFill/>
                  <a:prstDash val="solid"/>
                  <a:round/>
                  <a:headEnd type="none" w="med" len="med"/>
                  <a:tailEnd type="none" w="med" len="med"/>
                </a:ln>
                <a:solidFill>
                  <a:srgbClr val="000000"/>
                </a:solidFill>
                <a:effectLst/>
                <a:uLnTx/>
                <a:uFillTx/>
                <a:latin typeface="Calibri" panose="020F0502020204030204" pitchFamily="34" charset="0"/>
                <a:ea typeface="ＭＳ Ｐゴシック" pitchFamily="34" charset="-128"/>
                <a:cs typeface="Calibri" panose="020F0502020204030204" pitchFamily="34" charset="0"/>
                <a:sym typeface="Wingdings"/>
              </a:rPr>
              <a:t> </a:t>
            </a:r>
          </a:p>
        </p:txBody>
      </p:sp>
      <p:sp>
        <p:nvSpPr>
          <p:cNvPr id="3076" name="TextBox 11">
            <a:extLst>
              <a:ext uri="{FF2B5EF4-FFF2-40B4-BE49-F238E27FC236}">
                <a16:creationId xmlns:a16="http://schemas.microsoft.com/office/drawing/2014/main" id="{920F19CF-4ACF-435F-588B-BF83A3F3CA96}"/>
              </a:ext>
            </a:extLst>
          </p:cNvPr>
          <p:cNvSpPr>
            <a:spLocks noChangeArrowheads="1"/>
          </p:cNvSpPr>
          <p:nvPr/>
        </p:nvSpPr>
        <p:spPr bwMode="auto">
          <a:xfrm>
            <a:off x="1524000" y="5305425"/>
            <a:ext cx="9144000" cy="249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254000" tIns="0" rIns="0" bIns="63500"/>
          <a:lstStyle>
            <a:lvl1pPr eaLnBrk="0" hangingPunct="0">
              <a:defRPr>
                <a:solidFill>
                  <a:schemeClr val="tx1"/>
                </a:solidFill>
                <a:latin typeface="Arial" panose="020B0604020202020204" pitchFamily="34" charset="0"/>
                <a:ea typeface="ＭＳ Ｐゴシック" panose="020B0600070205080204" pitchFamily="34" charset="-128"/>
              </a:defRPr>
            </a:lvl1pPr>
            <a:lvl2pPr eaLnBrk="0" hangingPunct="0">
              <a:defRPr>
                <a:solidFill>
                  <a:schemeClr val="tx1"/>
                </a:solidFill>
                <a:latin typeface="Arial" panose="020B0604020202020204" pitchFamily="34" charset="0"/>
                <a:ea typeface="ＭＳ Ｐゴシック" panose="020B0600070205080204" pitchFamily="34" charset="-128"/>
              </a:defRPr>
            </a:lvl2pPr>
            <a:lvl3pPr eaLnBrk="0" hangingPunct="0">
              <a:defRPr>
                <a:solidFill>
                  <a:schemeClr val="tx1"/>
                </a:solidFill>
                <a:latin typeface="Arial" panose="020B0604020202020204" pitchFamily="34" charset="0"/>
                <a:ea typeface="ＭＳ Ｐゴシック" panose="020B0600070205080204" pitchFamily="34" charset="-128"/>
              </a:defRPr>
            </a:lvl3pPr>
            <a:lvl4pPr eaLnBrk="0" hangingPunct="0">
              <a:defRPr>
                <a:solidFill>
                  <a:schemeClr val="tx1"/>
                </a:solidFill>
                <a:latin typeface="Arial" panose="020B0604020202020204" pitchFamily="34" charset="0"/>
                <a:ea typeface="ＭＳ Ｐゴシック" panose="020B0600070205080204" pitchFamily="34" charset="-128"/>
              </a:defRPr>
            </a:lvl4pPr>
            <a:lvl5pPr eaLnBrk="0" hangingPunct="0">
              <a:defRPr>
                <a:solidFill>
                  <a:schemeClr val="tx1"/>
                </a:solidFill>
                <a:latin typeface="Arial" panose="020B0604020202020204" pitchFamily="34" charset="0"/>
                <a:ea typeface="ＭＳ Ｐゴシック" panose="020B0600070205080204" pitchFamily="34" charset="-128"/>
              </a:defRPr>
            </a:lvl5pPr>
            <a:lvl6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6pPr>
            <a:lvl7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7pPr>
            <a:lvl8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8pPr>
            <a:lvl9pPr eaLnBrk="0" fontAlgn="base" hangingPunct="0">
              <a:spcBef>
                <a:spcPct val="0"/>
              </a:spcBef>
              <a:spcAft>
                <a:spcPct val="0"/>
              </a:spcAft>
              <a:buSzPct val="100000"/>
              <a:defRPr>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200" b="1" i="0" u="none" strike="noStrike" kern="1200" cap="none" spc="0" normalizeH="0" baseline="0" noProof="0">
              <a:ln>
                <a:noFill/>
              </a:ln>
              <a:solidFill>
                <a:prstClr val="black"/>
              </a:solidFill>
              <a:effectLst/>
              <a:uLnTx/>
              <a:uFillTx/>
              <a:latin typeface="Helvetica" pitchFamily="2" charset="0"/>
              <a:ea typeface="ＭＳ Ｐゴシック" panose="020B0600070205080204" pitchFamily="34" charset="-128"/>
              <a:cs typeface="+mn-cs"/>
            </a:endParaRPr>
          </a:p>
        </p:txBody>
      </p:sp>
      <p:pic>
        <p:nvPicPr>
          <p:cNvPr id="3" name="New picture">
            <a:extLst>
              <a:ext uri="{FF2B5EF4-FFF2-40B4-BE49-F238E27FC236}">
                <a16:creationId xmlns:a16="http://schemas.microsoft.com/office/drawing/2014/main" id="{10E2F731-FFB7-BE4A-4FF1-93EBEA27EDAD}"/>
              </a:ext>
            </a:extLst>
          </p:cNvPr>
          <p:cNvPicPr>
            <a:picLocks noChangeAspect="1" noChangeArrowheads="1"/>
          </p:cNvPicPr>
          <p:nvPr/>
        </p:nvPicPr>
        <p:blipFill rotWithShape="1">
          <a:blip r:embed="rId3">
            <a:extLst>
              <a:ext uri="{BEBA8EAE-BF5A-486C-A8C5-ECC9F3942E4B}">
                <a14:imgProps xmlns:a14="http://schemas.microsoft.com/office/drawing/2010/main">
                  <a14:imgLayer r:embed="rId4">
                    <a14:imgEffect>
                      <a14:sharpenSoften amount="25000"/>
                    </a14:imgEffect>
                  </a14:imgLayer>
                </a14:imgProps>
              </a:ext>
              <a:ext uri="{28A0092B-C50C-407E-A947-70E740481C1C}">
                <a14:useLocalDpi xmlns:a14="http://schemas.microsoft.com/office/drawing/2010/main" val="0"/>
              </a:ext>
            </a:extLst>
          </a:blip>
          <a:srcRect l="657" t="16216" r="772" b="20022"/>
          <a:stretch/>
        </p:blipFill>
        <p:spPr bwMode="auto">
          <a:xfrm>
            <a:off x="655355" y="1318540"/>
            <a:ext cx="8031892" cy="538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pic>
      <p:sp>
        <p:nvSpPr>
          <p:cNvPr id="2" name="TextBox 1">
            <a:extLst>
              <a:ext uri="{FF2B5EF4-FFF2-40B4-BE49-F238E27FC236}">
                <a16:creationId xmlns:a16="http://schemas.microsoft.com/office/drawing/2014/main" id="{73C9ADFC-D8D7-63D8-FD68-CDC093F1B8BA}"/>
              </a:ext>
            </a:extLst>
          </p:cNvPr>
          <p:cNvSpPr txBox="1"/>
          <p:nvPr/>
        </p:nvSpPr>
        <p:spPr>
          <a:xfrm>
            <a:off x="8728503" y="6533151"/>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600476836"/>
      </p:ext>
    </p:extLst>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6D032A5-CBC3-AE03-B384-41B557AB41F7}"/>
            </a:ext>
          </a:extLst>
        </p:cNvPr>
        <p:cNvGrpSpPr/>
        <p:nvPr/>
      </p:nvGrpSpPr>
      <p:grpSpPr>
        <a:xfrm>
          <a:off x="0" y="0"/>
          <a:ext cx="0" cy="0"/>
          <a:chOff x="0" y="0"/>
          <a:chExt cx="0" cy="0"/>
        </a:xfrm>
      </p:grpSpPr>
      <p:pic>
        <p:nvPicPr>
          <p:cNvPr id="2050" name="Picture 2">
            <a:extLst>
              <a:ext uri="{FF2B5EF4-FFF2-40B4-BE49-F238E27FC236}">
                <a16:creationId xmlns:a16="http://schemas.microsoft.com/office/drawing/2014/main" id="{AF2F22D7-A94C-C5D0-22EA-43751044BEB9}"/>
              </a:ext>
            </a:extLst>
          </p:cNvPr>
          <p:cNvPicPr>
            <a:picLocks noChangeAspect="1" noChangeArrowheads="1"/>
          </p:cNvPicPr>
          <p:nvPr/>
        </p:nvPicPr>
        <p:blipFill rotWithShape="1">
          <a:blip r:embed="rId2">
            <a:extLst>
              <a:ext uri="{BEBA8EAE-BF5A-486C-A8C5-ECC9F3942E4B}">
                <a14:imgProps xmlns:a14="http://schemas.microsoft.com/office/drawing/2010/main">
                  <a14:imgLayer r:embed="rId3">
                    <a14:imgEffect>
                      <a14:sharpenSoften amount="25000"/>
                    </a14:imgEffect>
                  </a14:imgLayer>
                </a14:imgProps>
              </a:ext>
              <a:ext uri="{28A0092B-C50C-407E-A947-70E740481C1C}">
                <a14:useLocalDpi xmlns:a14="http://schemas.microsoft.com/office/drawing/2010/main" val="0"/>
              </a:ext>
            </a:extLst>
          </a:blip>
          <a:srcRect t="2702" b="51712"/>
          <a:stretch/>
        </p:blipFill>
        <p:spPr bwMode="auto">
          <a:xfrm>
            <a:off x="1325354" y="3731430"/>
            <a:ext cx="8770122" cy="2904151"/>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a:extLst>
              <a:ext uri="{FF2B5EF4-FFF2-40B4-BE49-F238E27FC236}">
                <a16:creationId xmlns:a16="http://schemas.microsoft.com/office/drawing/2014/main" id="{3A2063DD-E7C1-FD18-9B54-B2781F8CC624}"/>
              </a:ext>
            </a:extLst>
          </p:cNvPr>
          <p:cNvPicPr>
            <a:picLocks noChangeAspect="1" noChangeArrowheads="1"/>
          </p:cNvPicPr>
          <p:nvPr/>
        </p:nvPicPr>
        <p:blipFill rotWithShape="1">
          <a:blip r:embed="rId4">
            <a:extLst>
              <a:ext uri="{BEBA8EAE-BF5A-486C-A8C5-ECC9F3942E4B}">
                <a14:imgProps xmlns:a14="http://schemas.microsoft.com/office/drawing/2010/main">
                  <a14:imgLayer r:embed="rId5">
                    <a14:imgEffect>
                      <a14:sharpenSoften amount="25000"/>
                    </a14:imgEffect>
                  </a14:imgLayer>
                </a14:imgProps>
              </a:ext>
              <a:ext uri="{28A0092B-C50C-407E-A947-70E740481C1C}">
                <a14:useLocalDpi xmlns:a14="http://schemas.microsoft.com/office/drawing/2010/main" val="0"/>
              </a:ext>
            </a:extLst>
          </a:blip>
          <a:srcRect l="8768" t="1441" b="71712"/>
          <a:stretch/>
        </p:blipFill>
        <p:spPr bwMode="auto">
          <a:xfrm>
            <a:off x="1828814" y="1206474"/>
            <a:ext cx="5609966" cy="251291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6ACAB562-D49B-FD14-FE06-BE46EE11AF55}"/>
              </a:ext>
            </a:extLst>
          </p:cNvPr>
          <p:cNvSpPr txBox="1"/>
          <p:nvPr/>
        </p:nvSpPr>
        <p:spPr>
          <a:xfrm>
            <a:off x="160638" y="0"/>
            <a:ext cx="11775989"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Ibrutinib plus </a:t>
            </a:r>
            <a:r>
              <a:rPr kumimoji="0" lang="en-US" sz="3600" b="1" i="0" u="sng" strike="noStrike" kern="1200" cap="none" spc="0" normalizeH="0" baseline="0" noProof="0" dirty="0" err="1">
                <a:ln>
                  <a:noFill/>
                </a:ln>
                <a:solidFill>
                  <a:srgbClr val="212121"/>
                </a:solidFill>
                <a:effectLst/>
                <a:uLnTx/>
                <a:uFillTx/>
                <a:latin typeface="Calibri" panose="020F0502020204030204" pitchFamily="34" charset="0"/>
                <a:ea typeface="MS PGothic" charset="0"/>
                <a:cs typeface="Calibri" panose="020F0502020204030204" pitchFamily="34" charset="0"/>
              </a:rPr>
              <a:t>venetoclax</a:t>
            </a:r>
            <a:r>
              <a:rPr kumimoji="0" lang="en-US" sz="3600" b="1" i="0" u="sng"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in relapsed or refractory mantle cell lymphoma (SYMPATICO)</a:t>
            </a:r>
          </a:p>
        </p:txBody>
      </p:sp>
      <p:sp>
        <p:nvSpPr>
          <p:cNvPr id="3" name="TextBox 2">
            <a:extLst>
              <a:ext uri="{FF2B5EF4-FFF2-40B4-BE49-F238E27FC236}">
                <a16:creationId xmlns:a16="http://schemas.microsoft.com/office/drawing/2014/main" id="{789B80FA-4F37-3DBC-67F3-CFE07F571787}"/>
              </a:ext>
            </a:extLst>
          </p:cNvPr>
          <p:cNvSpPr txBox="1"/>
          <p:nvPr/>
        </p:nvSpPr>
        <p:spPr>
          <a:xfrm>
            <a:off x="8526165" y="6586153"/>
            <a:ext cx="364871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Wang et al. Lancet Oncol. 2025 Feb;26(2):200-213.</a:t>
            </a:r>
            <a:endPar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4" name="TextBox 3">
            <a:extLst>
              <a:ext uri="{FF2B5EF4-FFF2-40B4-BE49-F238E27FC236}">
                <a16:creationId xmlns:a16="http://schemas.microsoft.com/office/drawing/2014/main" id="{2CDD51FA-4F7E-7C82-4E5A-E9BE9A53CBE2}"/>
              </a:ext>
            </a:extLst>
          </p:cNvPr>
          <p:cNvSpPr txBox="1"/>
          <p:nvPr/>
        </p:nvSpPr>
        <p:spPr>
          <a:xfrm>
            <a:off x="7772400" y="1705239"/>
            <a:ext cx="4164227" cy="120032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267 patients were enrolled - 134 to ibrutinib-</a:t>
            </a:r>
            <a:r>
              <a:rPr kumimoji="0" lang="en-US" sz="2400" b="0" i="0" u="none" strike="noStrike" kern="1200" cap="none" spc="0" normalizeH="0" baseline="0" noProof="0" dirty="0" err="1">
                <a:ln>
                  <a:noFill/>
                </a:ln>
                <a:solidFill>
                  <a:srgbClr val="212121"/>
                </a:solidFill>
                <a:effectLst/>
                <a:uLnTx/>
                <a:uFillTx/>
                <a:latin typeface="Calibri" panose="020F0502020204030204" pitchFamily="34" charset="0"/>
                <a:ea typeface="MS PGothic" charset="0"/>
                <a:cs typeface="Calibri" panose="020F0502020204030204" pitchFamily="34" charset="0"/>
              </a:rPr>
              <a:t>venetoclax</a:t>
            </a:r>
            <a:r>
              <a:rPr kumimoji="0" lang="en-US" sz="2400" b="0" i="0" u="none" strike="noStrike" kern="1200" cap="none" spc="0" normalizeH="0" baseline="0" noProof="0" dirty="0">
                <a:ln>
                  <a:noFill/>
                </a:ln>
                <a:solidFill>
                  <a:srgbClr val="212121"/>
                </a:solidFill>
                <a:effectLst/>
                <a:uLnTx/>
                <a:uFillTx/>
                <a:latin typeface="Calibri" panose="020F0502020204030204" pitchFamily="34" charset="0"/>
                <a:ea typeface="MS PGothic" charset="0"/>
                <a:cs typeface="Calibri" panose="020F0502020204030204" pitchFamily="34" charset="0"/>
              </a:rPr>
              <a:t> and 133 to ibrutinib-placebo</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5" name="TextBox 4">
            <a:extLst>
              <a:ext uri="{FF2B5EF4-FFF2-40B4-BE49-F238E27FC236}">
                <a16:creationId xmlns:a16="http://schemas.microsoft.com/office/drawing/2014/main" id="{657B52FF-D83A-12B7-789D-4BF972539456}"/>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1430916473"/>
      </p:ext>
    </p:extLst>
  </p:cSld>
  <p:clrMapOvr>
    <a:masterClrMapping/>
  </p:clrMapOvr>
  <p:transition/>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9D19D36-CAA4-D7B0-FE2A-F22A2E008379}"/>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66FA130C-E352-81FD-6A5E-4553908B3670}"/>
              </a:ext>
            </a:extLst>
          </p:cNvPr>
          <p:cNvSpPr>
            <a:spLocks noGrp="1"/>
          </p:cNvSpPr>
          <p:nvPr>
            <p:ph type="title"/>
          </p:nvPr>
        </p:nvSpPr>
        <p:spPr>
          <a:xfrm>
            <a:off x="838200" y="83107"/>
            <a:ext cx="10515600" cy="1325563"/>
          </a:xfrm>
        </p:spPr>
        <p:txBody>
          <a:bodyPr>
            <a:normAutofit/>
          </a:bodyPr>
          <a:lstStyle/>
          <a:p>
            <a:r>
              <a:rPr lang="en-US" sz="3600" b="1" u="sng" dirty="0">
                <a:latin typeface="Calibri" panose="020F0502020204030204" pitchFamily="34" charset="0"/>
                <a:cs typeface="Calibri" panose="020F0502020204030204" pitchFamily="34" charset="0"/>
              </a:rPr>
              <a:t>Take away messages</a:t>
            </a:r>
          </a:p>
        </p:txBody>
      </p:sp>
      <p:sp>
        <p:nvSpPr>
          <p:cNvPr id="3" name="Content Placeholder 2">
            <a:extLst>
              <a:ext uri="{FF2B5EF4-FFF2-40B4-BE49-F238E27FC236}">
                <a16:creationId xmlns:a16="http://schemas.microsoft.com/office/drawing/2014/main" id="{CECB73CC-87B2-2A33-91D8-F623148D8088}"/>
              </a:ext>
            </a:extLst>
          </p:cNvPr>
          <p:cNvSpPr>
            <a:spLocks noGrp="1"/>
          </p:cNvSpPr>
          <p:nvPr>
            <p:ph idx="1"/>
          </p:nvPr>
        </p:nvSpPr>
        <p:spPr>
          <a:xfrm>
            <a:off x="838200" y="1408670"/>
            <a:ext cx="10515600" cy="4768293"/>
          </a:xfrm>
        </p:spPr>
        <p:txBody>
          <a:bodyPr/>
          <a:lstStyle/>
          <a:p>
            <a:r>
              <a:rPr lang="en-US" sz="2400" dirty="0">
                <a:latin typeface="Calibri" panose="020F0502020204030204" pitchFamily="34" charset="0"/>
                <a:cs typeface="Calibri" panose="020F0502020204030204" pitchFamily="34" charset="0"/>
              </a:rPr>
              <a:t>The addition of a BTK inhibitor to chemotherapy or immunotherapy in newly diagnosed mantle cell lymphoma improves outcomes – and makes intensive chemotherapy and an autologous stem cell transplant unnecessary.</a:t>
            </a:r>
          </a:p>
          <a:p>
            <a:r>
              <a:rPr lang="en-US" sz="2400" dirty="0">
                <a:latin typeface="Calibri" panose="020F0502020204030204" pitchFamily="34" charset="0"/>
                <a:cs typeface="Calibri" panose="020F0502020204030204" pitchFamily="34" charset="0"/>
              </a:rPr>
              <a:t>Venetoclax added to a BTK inhibitor and an anti-CD20 antibody is effective as initial therapy for mantle cell lymphoma – particularly in p53 mutated disease.</a:t>
            </a:r>
          </a:p>
          <a:p>
            <a:r>
              <a:rPr lang="en-US" sz="2400" dirty="0">
                <a:latin typeface="Calibri" panose="020F0502020204030204" pitchFamily="34" charset="0"/>
                <a:cs typeface="Calibri" panose="020F0502020204030204" pitchFamily="34" charset="0"/>
              </a:rPr>
              <a:t>Venetoclax added to ibrutinib is superior to ibrutinib alone in relapsed mantle cell lymphoma patients.</a:t>
            </a:r>
          </a:p>
          <a:p>
            <a:endParaRPr lang="en-US" dirty="0"/>
          </a:p>
          <a:p>
            <a:endParaRPr lang="en-US" dirty="0"/>
          </a:p>
          <a:p>
            <a:endParaRPr lang="en-US" dirty="0"/>
          </a:p>
        </p:txBody>
      </p:sp>
      <p:sp>
        <p:nvSpPr>
          <p:cNvPr id="4" name="TextBox 3">
            <a:extLst>
              <a:ext uri="{FF2B5EF4-FFF2-40B4-BE49-F238E27FC236}">
                <a16:creationId xmlns:a16="http://schemas.microsoft.com/office/drawing/2014/main" id="{37DA34A1-03B9-EB2E-645A-06C7320757A8}"/>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850626143"/>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3" name="Picture 2" descr="A couple of men talking into a microphone&#10;&#10;AI-generated content may be incorrect.">
            <a:extLst>
              <a:ext uri="{FF2B5EF4-FFF2-40B4-BE49-F238E27FC236}">
                <a16:creationId xmlns:a16="http://schemas.microsoft.com/office/drawing/2014/main" id="{92EDEC71-8358-71B5-6F83-C229E970EB2F}"/>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352152668"/>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8.xml><?xml version="1.0" encoding="utf-8"?>
<p:sld xmlns:a="http://schemas.openxmlformats.org/drawingml/2006/main" xmlns:r="http://schemas.openxmlformats.org/officeDocument/2006/relationships" xmlns:p="http://schemas.openxmlformats.org/presentationml/2006/main" showMasterSp="0">
  <p:cSld>
    <p:bg>
      <p:bgPr>
        <a:solidFill>
          <a:schemeClr val="tx1"/>
        </a:solidFill>
        <a:effectLst/>
      </p:bgPr>
    </p:bg>
    <p:spTree>
      <p:nvGrpSpPr>
        <p:cNvPr id="1" name=""/>
        <p:cNvGrpSpPr/>
        <p:nvPr/>
      </p:nvGrpSpPr>
      <p:grpSpPr>
        <a:xfrm>
          <a:off x="0" y="0"/>
          <a:ext cx="0" cy="0"/>
          <a:chOff x="0" y="0"/>
          <a:chExt cx="0" cy="0"/>
        </a:xfrm>
      </p:grpSpPr>
      <p:pic>
        <p:nvPicPr>
          <p:cNvPr id="4" name="Picture 3" descr="A person standing at a podium&#10;&#10;AI-generated content may be incorrect.">
            <a:extLst>
              <a:ext uri="{FF2B5EF4-FFF2-40B4-BE49-F238E27FC236}">
                <a16:creationId xmlns:a16="http://schemas.microsoft.com/office/drawing/2014/main" id="{AFDB0490-421F-B712-478D-065DA1845605}"/>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3047"/>
            <a:ext cx="12197428" cy="6854953"/>
          </a:xfrm>
          <a:prstGeom prst="rect">
            <a:avLst/>
          </a:prstGeom>
        </p:spPr>
      </p:pic>
    </p:spTree>
    <p:extLst>
      <p:ext uri="{BB962C8B-B14F-4D97-AF65-F5344CB8AC3E}">
        <p14:creationId xmlns:p14="http://schemas.microsoft.com/office/powerpoint/2010/main" val="1835550002"/>
      </p:ext>
    </p:extLst>
  </p:cSld>
  <p:clrMapOvr>
    <a:masterClrMapping/>
  </p:clrMapOvr>
  <mc:AlternateContent xmlns:mc="http://schemas.openxmlformats.org/markup-compatibility/2006" xmlns:p14="http://schemas.microsoft.com/office/powerpoint/2010/main">
    <mc:Choice Requires="p14">
      <p:transition p14:dur="0" advClick="0"/>
    </mc:Choice>
    <mc:Fallback xmlns="">
      <p:transition advClick="0"/>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591FEA1-E32B-D99A-D917-FEEC6B2C8B0B}"/>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34C2D39C-3769-6853-98C3-42B486BF288B}"/>
              </a:ext>
            </a:extLst>
          </p:cNvPr>
          <p:cNvSpPr>
            <a:spLocks noGrp="1"/>
          </p:cNvSpPr>
          <p:nvPr>
            <p:ph type="title"/>
          </p:nvPr>
        </p:nvSpPr>
        <p:spPr>
          <a:xfrm>
            <a:off x="912286" y="439797"/>
            <a:ext cx="10358967" cy="1143000"/>
          </a:xfrm>
        </p:spPr>
        <p:txBody>
          <a:bodyPr/>
          <a:lstStyle/>
          <a:p>
            <a:r>
              <a:rPr lang="en-US" sz="3200" dirty="0"/>
              <a:t>First-Line Treatment of Mantle Cell Lymphoma</a:t>
            </a:r>
          </a:p>
        </p:txBody>
      </p:sp>
      <p:sp>
        <p:nvSpPr>
          <p:cNvPr id="3" name="Content Placeholder 2">
            <a:extLst>
              <a:ext uri="{FF2B5EF4-FFF2-40B4-BE49-F238E27FC236}">
                <a16:creationId xmlns:a16="http://schemas.microsoft.com/office/drawing/2014/main" id="{826E0A5F-5802-E2D2-088A-46AC8A268541}"/>
              </a:ext>
            </a:extLst>
          </p:cNvPr>
          <p:cNvSpPr>
            <a:spLocks noGrp="1"/>
          </p:cNvSpPr>
          <p:nvPr>
            <p:ph idx="1"/>
          </p:nvPr>
        </p:nvSpPr>
        <p:spPr>
          <a:xfrm>
            <a:off x="912286" y="1988840"/>
            <a:ext cx="10358967" cy="4104456"/>
          </a:xfrm>
        </p:spPr>
        <p:txBody>
          <a:bodyPr/>
          <a:lstStyle/>
          <a:p>
            <a:r>
              <a:rPr lang="en-US" b="0" dirty="0"/>
              <a:t>Older versus younger patients</a:t>
            </a:r>
          </a:p>
          <a:p>
            <a:r>
              <a:rPr lang="en-US" b="0" dirty="0"/>
              <a:t>TP53 mutation, high Ki-67, </a:t>
            </a:r>
            <a:r>
              <a:rPr lang="en-US" b="0" dirty="0" err="1"/>
              <a:t>blastoid</a:t>
            </a:r>
            <a:r>
              <a:rPr lang="en-US" b="0" dirty="0"/>
              <a:t> histology? </a:t>
            </a:r>
          </a:p>
        </p:txBody>
      </p:sp>
    </p:spTree>
    <p:extLst>
      <p:ext uri="{BB962C8B-B14F-4D97-AF65-F5344CB8AC3E}">
        <p14:creationId xmlns:p14="http://schemas.microsoft.com/office/powerpoint/2010/main" val="59281247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up of a sign&#10;&#10;AI-generated content may be incorrect.">
            <a:extLst>
              <a:ext uri="{FF2B5EF4-FFF2-40B4-BE49-F238E27FC236}">
                <a16:creationId xmlns:a16="http://schemas.microsoft.com/office/drawing/2014/main" id="{88729649-2A77-9374-6D2B-727F5A65C05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79976" y="2768811"/>
            <a:ext cx="5839013" cy="3272180"/>
          </a:xfrm>
          <a:prstGeom prst="rect">
            <a:avLst/>
          </a:prstGeom>
          <a:effectLst>
            <a:outerShdw blurRad="50800" dist="38100" dir="2700000" algn="tl" rotWithShape="0">
              <a:prstClr val="black">
                <a:alpha val="40000"/>
              </a:prstClr>
            </a:outerShdw>
          </a:effectLst>
        </p:spPr>
      </p:pic>
      <p:pic>
        <p:nvPicPr>
          <p:cNvPr id="9" name="Picture 8" descr="A close-up of a medical information&#10;&#10;AI-generated content may be incorrect.">
            <a:extLst>
              <a:ext uri="{FF2B5EF4-FFF2-40B4-BE49-F238E27FC236}">
                <a16:creationId xmlns:a16="http://schemas.microsoft.com/office/drawing/2014/main" id="{643DAA4A-9178-AA57-B2DE-05360FAD042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73011" y="161054"/>
            <a:ext cx="5839013" cy="3267946"/>
          </a:xfrm>
          <a:prstGeom prst="rect">
            <a:avLst/>
          </a:prstGeom>
          <a:effectLst>
            <a:outerShdw blurRad="50800" dist="38100" dir="2700000" algn="tl" rotWithShape="0">
              <a:prstClr val="black">
                <a:alpha val="40000"/>
              </a:prstClr>
            </a:outerShdw>
          </a:effectLst>
        </p:spPr>
      </p:pic>
    </p:spTree>
    <p:custDataLst>
      <p:tags r:id="rId1"/>
    </p:custDataLst>
    <p:extLst>
      <p:ext uri="{BB962C8B-B14F-4D97-AF65-F5344CB8AC3E}">
        <p14:creationId xmlns:p14="http://schemas.microsoft.com/office/powerpoint/2010/main" val="38660146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569AC3-C7FA-60A7-76B1-F724D365635C}"/>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58258599-6D1F-9A19-3D47-FC0C6B1D621B}"/>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1EEB78CF-CC1F-4D0A-46DE-8E16B3DDC98B}"/>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Mantle Cell Lymphoma: </a:t>
            </a:r>
            <a:r>
              <a:rPr kumimoji="0" lang="en-US" altLang="en-US" sz="4000" b="1" i="0" u="none" strike="noStrike" kern="0" cap="none" spc="0" normalizeH="0" baseline="0" noProof="0" dirty="0" err="1">
                <a:ln>
                  <a:noFill/>
                </a:ln>
                <a:solidFill>
                  <a:srgbClr val="0E2841">
                    <a:lumMod val="75000"/>
                    <a:lumOff val="25000"/>
                  </a:srgbClr>
                </a:solidFill>
                <a:effectLst/>
                <a:uLnTx/>
                <a:uFillTx/>
                <a:latin typeface="Aptos" panose="020B0004020202020204" pitchFamily="34" charset="0"/>
                <a:ea typeface="MS PGothic" charset="0"/>
                <a:cs typeface="+mn-cs"/>
              </a:rPr>
              <a:t>Bispecifics</a:t>
            </a:r>
            <a:endPar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Glofitamab </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6" name="Picture 5">
            <a:extLst>
              <a:ext uri="{FF2B5EF4-FFF2-40B4-BE49-F238E27FC236}">
                <a16:creationId xmlns:a16="http://schemas.microsoft.com/office/drawing/2014/main" id="{E5EE8F2B-03A3-85F0-6008-28B242CFCA55}"/>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80811" y="2186142"/>
            <a:ext cx="6830378" cy="3753374"/>
          </a:xfrm>
          <a:prstGeom prst="rect">
            <a:avLst/>
          </a:prstGeom>
        </p:spPr>
      </p:pic>
      <p:sp>
        <p:nvSpPr>
          <p:cNvPr id="2" name="TextBox 1">
            <a:extLst>
              <a:ext uri="{FF2B5EF4-FFF2-40B4-BE49-F238E27FC236}">
                <a16:creationId xmlns:a16="http://schemas.microsoft.com/office/drawing/2014/main" id="{2F5ABF9C-FAA9-94D0-D157-2E4B938151E9}"/>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31148990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089E6A8-CB2F-D74D-8BAA-6AAE022E69B5}"/>
            </a:ext>
          </a:extLst>
        </p:cNvPr>
        <p:cNvGrpSpPr/>
        <p:nvPr/>
      </p:nvGrpSpPr>
      <p:grpSpPr>
        <a:xfrm>
          <a:off x="0" y="0"/>
          <a:ext cx="0" cy="0"/>
          <a:chOff x="0" y="0"/>
          <a:chExt cx="0" cy="0"/>
        </a:xfrm>
      </p:grpSpPr>
      <p:sp>
        <p:nvSpPr>
          <p:cNvPr id="7" name="TextBox 6">
            <a:extLst>
              <a:ext uri="{FF2B5EF4-FFF2-40B4-BE49-F238E27FC236}">
                <a16:creationId xmlns:a16="http://schemas.microsoft.com/office/drawing/2014/main" id="{E7A2B391-D13A-1E2C-03B8-53850A0C1C7E}"/>
              </a:ext>
            </a:extLst>
          </p:cNvPr>
          <p:cNvSpPr txBox="1"/>
          <p:nvPr/>
        </p:nvSpPr>
        <p:spPr>
          <a:xfrm>
            <a:off x="539750" y="6042392"/>
            <a:ext cx="11112500"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ptos" panose="02110004020202020204"/>
                <a:ea typeface="MS PGothic" charset="0"/>
                <a:cs typeface="+mn-cs"/>
              </a:rPr>
              <a:t>Phillips TJ et al. Glofitamab in Relapsed/Refractory Mantle Cell Lymphoma: Results From a Phase I/II Study. J Clin Oncol 2025;43(3):318-28.</a:t>
            </a:r>
          </a:p>
        </p:txBody>
      </p:sp>
      <p:pic>
        <p:nvPicPr>
          <p:cNvPr id="3" name="Picture 2">
            <a:extLst>
              <a:ext uri="{FF2B5EF4-FFF2-40B4-BE49-F238E27FC236}">
                <a16:creationId xmlns:a16="http://schemas.microsoft.com/office/drawing/2014/main" id="{32837C48-2F4F-D697-AA4C-17E60B31D117}"/>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871901" y="2529231"/>
            <a:ext cx="6448198" cy="3274634"/>
          </a:xfrm>
          <a:prstGeom prst="rect">
            <a:avLst/>
          </a:prstGeom>
        </p:spPr>
      </p:pic>
      <p:pic>
        <p:nvPicPr>
          <p:cNvPr id="5" name="Picture 4">
            <a:extLst>
              <a:ext uri="{FF2B5EF4-FFF2-40B4-BE49-F238E27FC236}">
                <a16:creationId xmlns:a16="http://schemas.microsoft.com/office/drawing/2014/main" id="{D53F4B27-AC36-5E57-11E4-A8AA78DD22D2}"/>
              </a:ext>
            </a:extLst>
          </p:cNvPr>
          <p:cNvPicPr>
            <a:picLocks noChangeAspect="1"/>
          </p:cNvPicPr>
          <p:nvPr/>
        </p:nvPicPr>
        <p:blipFill>
          <a:blip r:embed="rId4">
            <a:extLst>
              <a:ext uri="{BEBA8EAE-BF5A-486C-A8C5-ECC9F3942E4B}">
                <a14:imgProps xmlns:a14="http://schemas.microsoft.com/office/drawing/2010/main">
                  <a14:imgLayer r:embed="rId5">
                    <a14:imgEffect>
                      <a14:sharpenSoften amount="25000"/>
                    </a14:imgEffect>
                  </a14:imgLayer>
                </a14:imgProps>
              </a:ext>
            </a:extLst>
          </a:blip>
          <a:stretch>
            <a:fillRect/>
          </a:stretch>
        </p:blipFill>
        <p:spPr>
          <a:xfrm>
            <a:off x="1823536" y="142416"/>
            <a:ext cx="9133867" cy="2219784"/>
          </a:xfrm>
          <a:prstGeom prst="rect">
            <a:avLst/>
          </a:prstGeom>
        </p:spPr>
      </p:pic>
      <p:sp>
        <p:nvSpPr>
          <p:cNvPr id="2" name="TextBox 1">
            <a:extLst>
              <a:ext uri="{FF2B5EF4-FFF2-40B4-BE49-F238E27FC236}">
                <a16:creationId xmlns:a16="http://schemas.microsoft.com/office/drawing/2014/main" id="{24F7DC10-A7CB-B20B-B9EA-CBDA925B9740}"/>
              </a:ext>
            </a:extLst>
          </p:cNvPr>
          <p:cNvSpPr txBox="1"/>
          <p:nvPr/>
        </p:nvSpPr>
        <p:spPr>
          <a:xfrm>
            <a:off x="8616280"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
        <p:nvSpPr>
          <p:cNvPr id="4" name="Rectangle 3">
            <a:extLst>
              <a:ext uri="{FF2B5EF4-FFF2-40B4-BE49-F238E27FC236}">
                <a16:creationId xmlns:a16="http://schemas.microsoft.com/office/drawing/2014/main" id="{A988F8DD-0DEB-348D-141D-73C04680038F}"/>
              </a:ext>
            </a:extLst>
          </p:cNvPr>
          <p:cNvSpPr/>
          <p:nvPr/>
        </p:nvSpPr>
        <p:spPr>
          <a:xfrm>
            <a:off x="9192344" y="142416"/>
            <a:ext cx="1944216" cy="478272"/>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5613"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254669600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22818B-6C15-AE67-4BA5-DB9DD603482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E6927F3B-3ECD-FFEE-50DE-5127A92340EF}"/>
              </a:ext>
            </a:extLst>
          </p:cNvPr>
          <p:cNvSpPr/>
          <p:nvPr/>
        </p:nvSpPr>
        <p:spPr bwMode="auto">
          <a:xfrm>
            <a:off x="371363" y="4581128"/>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149CCBB5-EB32-0BCB-AFD0-EA1EB20CE411}"/>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08444F69-05CB-DE0B-4408-D7B7363B89B9}"/>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chemeClr val="bg1"/>
                </a:solidFill>
                <a:latin typeface="+mn-lt"/>
              </a:rPr>
              <a:t>MODULE 4: </a:t>
            </a:r>
            <a:r>
              <a:rPr lang="en-US" sz="2400" b="1" dirty="0">
                <a:solidFill>
                  <a:schemeClr val="bg1"/>
                </a:solidFill>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rgbClr val="3233FF"/>
                </a:solidFill>
                <a:latin typeface="+mn-lt"/>
              </a:rPr>
              <a:t>MODULE 5: </a:t>
            </a:r>
            <a:r>
              <a:rPr lang="en-US" sz="2400" b="1" dirty="0">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414863769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33CFDF-9530-B44A-580E-FB3336C19212}"/>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09DA72EF-F2D0-76A3-4247-D4CBA4025C07}"/>
              </a:ext>
            </a:extLst>
          </p:cNvPr>
          <p:cNvSpPr txBox="1"/>
          <p:nvPr/>
        </p:nvSpPr>
        <p:spPr>
          <a:xfrm>
            <a:off x="210065" y="98853"/>
            <a:ext cx="1178834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Tafasitamab</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Plus Lenalidomide and Rituximab for Relapsed or Refractory Follicular Lymphoma: Phase 3 Study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inMIND</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pic>
        <p:nvPicPr>
          <p:cNvPr id="4" name="Picture 3" descr="A diagram of a patient's cycle&#10;&#10;AI-generated content may be incorrect.">
            <a:extLst>
              <a:ext uri="{FF2B5EF4-FFF2-40B4-BE49-F238E27FC236}">
                <a16:creationId xmlns:a16="http://schemas.microsoft.com/office/drawing/2014/main" id="{CFE4659C-EE60-DB08-6441-B68A4974042A}"/>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82142" y="1422750"/>
            <a:ext cx="11640115" cy="4933983"/>
          </a:xfrm>
          <a:prstGeom prst="rect">
            <a:avLst/>
          </a:prstGeom>
        </p:spPr>
      </p:pic>
      <p:sp>
        <p:nvSpPr>
          <p:cNvPr id="5" name="TextBox 4">
            <a:extLst>
              <a:ext uri="{FF2B5EF4-FFF2-40B4-BE49-F238E27FC236}">
                <a16:creationId xmlns:a16="http://schemas.microsoft.com/office/drawing/2014/main" id="{39C3E473-AB8C-BCD9-0F61-3C1C292D1212}"/>
              </a:ext>
            </a:extLst>
          </p:cNvPr>
          <p:cNvSpPr txBox="1"/>
          <p:nvPr/>
        </p:nvSpPr>
        <p:spPr>
          <a:xfrm>
            <a:off x="9181071" y="6457434"/>
            <a:ext cx="270613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Sehn et al. ASH 2024;Abstract LBA-1.</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3" name="TextBox 2">
            <a:extLst>
              <a:ext uri="{FF2B5EF4-FFF2-40B4-BE49-F238E27FC236}">
                <a16:creationId xmlns:a16="http://schemas.microsoft.com/office/drawing/2014/main" id="{00B00D35-0FC5-95DB-EE15-538298A6AA33}"/>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21872960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2A17412-9803-5F3C-1541-B95C885ED682}"/>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5486E989-8193-9E2A-DFCF-82945F24FACF}"/>
              </a:ext>
            </a:extLst>
          </p:cNvPr>
          <p:cNvSpPr txBox="1"/>
          <p:nvPr/>
        </p:nvSpPr>
        <p:spPr>
          <a:xfrm>
            <a:off x="210065" y="98853"/>
            <a:ext cx="1178834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Tafasitamab</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Plus Lenalidomide and Rituximab for Relapsed or Refractory Follicular Lymphoma: Phase 3 Study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inMIND</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5" name="TextBox 4">
            <a:extLst>
              <a:ext uri="{FF2B5EF4-FFF2-40B4-BE49-F238E27FC236}">
                <a16:creationId xmlns:a16="http://schemas.microsoft.com/office/drawing/2014/main" id="{436A8027-F761-1356-DA41-E38D5D24AFB8}"/>
              </a:ext>
            </a:extLst>
          </p:cNvPr>
          <p:cNvSpPr txBox="1"/>
          <p:nvPr/>
        </p:nvSpPr>
        <p:spPr>
          <a:xfrm>
            <a:off x="9292281" y="6487955"/>
            <a:ext cx="2706130" cy="27699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Sehn et al. ASH 2024;Abstract LBA-1.</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pic>
        <p:nvPicPr>
          <p:cNvPr id="6" name="Picture 5" descr="A screenshot of a data&#10;&#10;AI-generated content may be incorrect.">
            <a:extLst>
              <a:ext uri="{FF2B5EF4-FFF2-40B4-BE49-F238E27FC236}">
                <a16:creationId xmlns:a16="http://schemas.microsoft.com/office/drawing/2014/main" id="{97F7BF6E-9FDC-4AFD-1B31-D844208CB80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366318" y="1295650"/>
            <a:ext cx="7475839" cy="5165317"/>
          </a:xfrm>
          <a:prstGeom prst="rect">
            <a:avLst/>
          </a:prstGeom>
        </p:spPr>
      </p:pic>
      <p:sp>
        <p:nvSpPr>
          <p:cNvPr id="3" name="TextBox 2">
            <a:extLst>
              <a:ext uri="{FF2B5EF4-FFF2-40B4-BE49-F238E27FC236}">
                <a16:creationId xmlns:a16="http://schemas.microsoft.com/office/drawing/2014/main" id="{27459918-9436-E729-BD2B-13E35F1AE748}"/>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1385076790"/>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7138FB-8AE5-E536-0001-FDCFC642AD6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B5BDA7A1-BC4A-695B-A469-89A95732E01F}"/>
              </a:ext>
            </a:extLst>
          </p:cNvPr>
          <p:cNvSpPr txBox="1"/>
          <p:nvPr/>
        </p:nvSpPr>
        <p:spPr>
          <a:xfrm>
            <a:off x="210065" y="98853"/>
            <a:ext cx="1178834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Tafasitamab</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Plus Lenalidomide and Rituximab for Relapsed or Refractory Follicular Lymphoma: Phase 3 Study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inMIND</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5" name="TextBox 4">
            <a:extLst>
              <a:ext uri="{FF2B5EF4-FFF2-40B4-BE49-F238E27FC236}">
                <a16:creationId xmlns:a16="http://schemas.microsoft.com/office/drawing/2014/main" id="{862DFAEA-A593-B8FF-0EC7-CB185B324D9B}"/>
              </a:ext>
            </a:extLst>
          </p:cNvPr>
          <p:cNvSpPr txBox="1"/>
          <p:nvPr/>
        </p:nvSpPr>
        <p:spPr>
          <a:xfrm>
            <a:off x="9409670" y="6531724"/>
            <a:ext cx="2706130"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Sehn et al. ASH 2024;Abstract LBA-1.</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pic>
        <p:nvPicPr>
          <p:cNvPr id="4" name="Picture 3" descr="A graph of a patient's life&#10;&#10;AI-generated content may be incorrect.">
            <a:extLst>
              <a:ext uri="{FF2B5EF4-FFF2-40B4-BE49-F238E27FC236}">
                <a16:creationId xmlns:a16="http://schemas.microsoft.com/office/drawing/2014/main" id="{0C717041-50E9-DA97-3F11-D2815F7E21F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718631" y="1299182"/>
            <a:ext cx="9396272" cy="5280920"/>
          </a:xfrm>
          <a:prstGeom prst="rect">
            <a:avLst/>
          </a:prstGeom>
        </p:spPr>
      </p:pic>
      <p:sp>
        <p:nvSpPr>
          <p:cNvPr id="3" name="TextBox 2">
            <a:extLst>
              <a:ext uri="{FF2B5EF4-FFF2-40B4-BE49-F238E27FC236}">
                <a16:creationId xmlns:a16="http://schemas.microsoft.com/office/drawing/2014/main" id="{C787DCE2-7848-E794-21B3-7EC927474A36}"/>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2001248729"/>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6B8348-B618-945D-6147-60470D383988}"/>
            </a:ext>
          </a:extLst>
        </p:cNvPr>
        <p:cNvGrpSpPr/>
        <p:nvPr/>
      </p:nvGrpSpPr>
      <p:grpSpPr>
        <a:xfrm>
          <a:off x="0" y="0"/>
          <a:ext cx="0" cy="0"/>
          <a:chOff x="0" y="0"/>
          <a:chExt cx="0" cy="0"/>
        </a:xfrm>
      </p:grpSpPr>
      <p:pic>
        <p:nvPicPr>
          <p:cNvPr id="5" name="Picture 4" descr="A graph showing a number of patients with a number of patients with a number of patients with a number of patients with a number of patients with a number of patients with a number of patients with a&#10;&#10;AI-generated content may be incorrect.">
            <a:extLst>
              <a:ext uri="{FF2B5EF4-FFF2-40B4-BE49-F238E27FC236}">
                <a16:creationId xmlns:a16="http://schemas.microsoft.com/office/drawing/2014/main" id="{1D26FC63-24E7-1D20-099E-42A37D8F9394}"/>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1513221" y="1248032"/>
            <a:ext cx="4556195" cy="5597611"/>
          </a:xfrm>
          <a:prstGeom prst="rect">
            <a:avLst/>
          </a:prstGeom>
        </p:spPr>
      </p:pic>
      <p:sp>
        <p:nvSpPr>
          <p:cNvPr id="6" name="TextBox 5">
            <a:extLst>
              <a:ext uri="{FF2B5EF4-FFF2-40B4-BE49-F238E27FC236}">
                <a16:creationId xmlns:a16="http://schemas.microsoft.com/office/drawing/2014/main" id="{7955B5B7-09F1-D706-22F9-F7A3DF2842A0}"/>
              </a:ext>
            </a:extLst>
          </p:cNvPr>
          <p:cNvSpPr txBox="1"/>
          <p:nvPr/>
        </p:nvSpPr>
        <p:spPr>
          <a:xfrm>
            <a:off x="123568" y="37069"/>
            <a:ext cx="1186248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Loncastuximab</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tesirine</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with rituximab in patients with relapsed or refractory follicular lymphoma</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sp>
        <p:nvSpPr>
          <p:cNvPr id="7" name="TextBox 6">
            <a:extLst>
              <a:ext uri="{FF2B5EF4-FFF2-40B4-BE49-F238E27FC236}">
                <a16:creationId xmlns:a16="http://schemas.microsoft.com/office/drawing/2014/main" id="{4DC13CA3-B0DB-9851-85D5-4D73B44C757F}"/>
              </a:ext>
            </a:extLst>
          </p:cNvPr>
          <p:cNvSpPr txBox="1"/>
          <p:nvPr/>
        </p:nvSpPr>
        <p:spPr>
          <a:xfrm>
            <a:off x="8235068" y="6093296"/>
            <a:ext cx="3746636" cy="284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Alderuccio</a:t>
            </a: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et al. Lancet </a:t>
            </a:r>
            <a:r>
              <a:rPr kumimoji="0" lang="en-US" sz="1200" b="1" i="0" u="none"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Haematol</a:t>
            </a: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2025;12(1):e23-e34.</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8" name="TextBox 7">
            <a:extLst>
              <a:ext uri="{FF2B5EF4-FFF2-40B4-BE49-F238E27FC236}">
                <a16:creationId xmlns:a16="http://schemas.microsoft.com/office/drawing/2014/main" id="{F2AE39D7-CF95-6F7F-FB88-C4EB6C2995F5}"/>
              </a:ext>
            </a:extLst>
          </p:cNvPr>
          <p:cNvSpPr txBox="1"/>
          <p:nvPr/>
        </p:nvSpPr>
        <p:spPr>
          <a:xfrm>
            <a:off x="6685005" y="2090172"/>
            <a:ext cx="4992130" cy="2677656"/>
          </a:xfrm>
          <a:prstGeom prst="rect">
            <a:avLst/>
          </a:prstGeom>
          <a:noFill/>
        </p:spPr>
        <p:txBody>
          <a:bodyPr wrap="square" rtlCol="0">
            <a:spAutoFit/>
          </a:bodyPr>
          <a:lstStyle/>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39 patients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Primary endpoint of week 12 CR rate was 67% (n=26 of 39).</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Secondary endpoint of week 12 ORR was 97% (n=38 of 39). </a:t>
            </a:r>
          </a:p>
          <a:p>
            <a:pPr marL="342900" marR="0" lvl="0" indent="-34290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23 of 26 patients with a week 12 CR maintained a CR at the week 21</a:t>
            </a:r>
          </a:p>
        </p:txBody>
      </p:sp>
      <p:sp>
        <p:nvSpPr>
          <p:cNvPr id="3" name="TextBox 2">
            <a:extLst>
              <a:ext uri="{FF2B5EF4-FFF2-40B4-BE49-F238E27FC236}">
                <a16:creationId xmlns:a16="http://schemas.microsoft.com/office/drawing/2014/main" id="{4080E583-5715-F7D2-A0A6-0090A1BFEA7D}"/>
              </a:ext>
            </a:extLst>
          </p:cNvPr>
          <p:cNvSpPr txBox="1"/>
          <p:nvPr/>
        </p:nvSpPr>
        <p:spPr>
          <a:xfrm>
            <a:off x="8250224" y="6539728"/>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3588137624"/>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4B5205-9DB0-C252-38BE-7ACBD003C7D6}"/>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3ABFFF9B-2616-BAA4-F08C-551BDD9F7249}"/>
              </a:ext>
            </a:extLst>
          </p:cNvPr>
          <p:cNvSpPr txBox="1"/>
          <p:nvPr/>
        </p:nvSpPr>
        <p:spPr>
          <a:xfrm>
            <a:off x="123568" y="111211"/>
            <a:ext cx="1186248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Loncastuximab</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a:t>
            </a:r>
            <a:r>
              <a:rPr kumimoji="0" lang="en-US" sz="3600" b="1" i="0" u="sng"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tesirine</a:t>
            </a:r>
            <a:r>
              <a:rPr kumimoji="0" lang="en-US" sz="3600" b="1" i="0" u="sng"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with rituximab in patients with relapsed or refractory follicular lymphoma</a:t>
            </a:r>
            <a:endParaRPr kumimoji="0" lang="en-US" sz="3600" b="1" i="0" u="sng"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endParaRPr>
          </a:p>
        </p:txBody>
      </p:sp>
      <p:pic>
        <p:nvPicPr>
          <p:cNvPr id="4" name="Picture 3" descr="A graph of a patient's survival&#10;&#10;AI-generated content may be incorrect.">
            <a:extLst>
              <a:ext uri="{FF2B5EF4-FFF2-40B4-BE49-F238E27FC236}">
                <a16:creationId xmlns:a16="http://schemas.microsoft.com/office/drawing/2014/main" id="{2D9F4039-1C59-34E7-BAE1-2CB09EEC2FE8}"/>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rcRect b="53153"/>
          <a:stretch/>
        </p:blipFill>
        <p:spPr>
          <a:xfrm>
            <a:off x="234703" y="1828802"/>
            <a:ext cx="5494789" cy="3212757"/>
          </a:xfrm>
          <a:prstGeom prst="rect">
            <a:avLst/>
          </a:prstGeom>
        </p:spPr>
      </p:pic>
      <p:pic>
        <p:nvPicPr>
          <p:cNvPr id="9" name="Picture 8" descr="A graph of a patient's survival&#10;&#10;AI-generated content may be incorrect.">
            <a:extLst>
              <a:ext uri="{FF2B5EF4-FFF2-40B4-BE49-F238E27FC236}">
                <a16:creationId xmlns:a16="http://schemas.microsoft.com/office/drawing/2014/main" id="{DEECBA82-A078-C89B-4C64-487415390A36}"/>
              </a:ext>
            </a:extLst>
          </p:cNvPr>
          <p:cNvPicPr>
            <a:picLocks noChangeAspect="1"/>
          </p:cNvPicPr>
          <p:nvPr/>
        </p:nvPicPr>
        <p:blipFill>
          <a:blip r:embed="rId4"/>
          <a:srcRect t="47387"/>
          <a:stretch/>
        </p:blipFill>
        <p:spPr>
          <a:xfrm>
            <a:off x="5869460" y="1705235"/>
            <a:ext cx="5733535" cy="3608173"/>
          </a:xfrm>
          <a:prstGeom prst="rect">
            <a:avLst/>
          </a:prstGeom>
        </p:spPr>
      </p:pic>
      <p:sp>
        <p:nvSpPr>
          <p:cNvPr id="10" name="TextBox 9">
            <a:extLst>
              <a:ext uri="{FF2B5EF4-FFF2-40B4-BE49-F238E27FC236}">
                <a16:creationId xmlns:a16="http://schemas.microsoft.com/office/drawing/2014/main" id="{C2DB727D-2959-6B70-EA31-318A2304507F}"/>
              </a:ext>
            </a:extLst>
          </p:cNvPr>
          <p:cNvSpPr txBox="1"/>
          <p:nvPr/>
        </p:nvSpPr>
        <p:spPr>
          <a:xfrm>
            <a:off x="8239418" y="6437870"/>
            <a:ext cx="3746636" cy="28420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Alderuccio</a:t>
            </a: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et al. Lancet </a:t>
            </a:r>
            <a:r>
              <a:rPr kumimoji="0" lang="en-US" sz="1200" b="1" i="0" u="none" strike="noStrike" kern="0" cap="none" spc="0" normalizeH="0" baseline="0" noProof="0" dirty="0" err="1">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Haematol</a:t>
            </a:r>
            <a:r>
              <a:rPr kumimoji="0" lang="en-US" sz="1200" b="1" i="0" u="none" strike="noStrike" kern="0" cap="none" spc="0" normalizeH="0" baseline="0" noProof="0" dirty="0">
                <a:ln>
                  <a:noFill/>
                </a:ln>
                <a:solidFill>
                  <a:srgbClr val="000000"/>
                </a:solidFill>
                <a:effectLst/>
                <a:uLnTx/>
                <a:uFillTx/>
                <a:latin typeface="Calibri" panose="020F0502020204030204" pitchFamily="34" charset="0"/>
                <a:ea typeface="Times New Roman" panose="02020603050405020304" pitchFamily="18" charset="0"/>
                <a:cs typeface="Calibri" panose="020F0502020204030204" pitchFamily="34" charset="0"/>
              </a:rPr>
              <a:t> 2025;12(1):e23-e34.</a:t>
            </a:r>
            <a:r>
              <a:rPr kumimoji="0" lang="en-US" sz="1200" b="1"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 </a:t>
            </a:r>
          </a:p>
        </p:txBody>
      </p:sp>
      <p:sp>
        <p:nvSpPr>
          <p:cNvPr id="2" name="TextBox 1">
            <a:extLst>
              <a:ext uri="{FF2B5EF4-FFF2-40B4-BE49-F238E27FC236}">
                <a16:creationId xmlns:a16="http://schemas.microsoft.com/office/drawing/2014/main" id="{F6BAC5C0-1223-4B49-EBBE-01AC714E53DC}"/>
              </a:ext>
            </a:extLst>
          </p:cNvPr>
          <p:cNvSpPr txBox="1"/>
          <p:nvPr/>
        </p:nvSpPr>
        <p:spPr>
          <a:xfrm>
            <a:off x="354507" y="6519446"/>
            <a:ext cx="3474862"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Stephen M Ansell, MD, PhD</a:t>
            </a:r>
          </a:p>
        </p:txBody>
      </p:sp>
    </p:spTree>
    <p:extLst>
      <p:ext uri="{BB962C8B-B14F-4D97-AF65-F5344CB8AC3E}">
        <p14:creationId xmlns:p14="http://schemas.microsoft.com/office/powerpoint/2010/main" val="2621123657"/>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9B09829-CE33-C4DD-FD1E-20713A9636CC}"/>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63A293D2-923B-8FA3-D887-689C0DF0FFD3}"/>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6AB5A955-32A9-27B1-E57F-31E8F530F67F}"/>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Follicular Lymphoma: </a:t>
            </a:r>
            <a:r>
              <a:rPr kumimoji="0" lang="en-US" altLang="en-US" sz="4000" b="1" i="0" u="none" strike="noStrike" kern="0" cap="none" spc="0" normalizeH="0" baseline="0" noProof="0" dirty="0" err="1">
                <a:ln>
                  <a:noFill/>
                </a:ln>
                <a:solidFill>
                  <a:srgbClr val="0E2841">
                    <a:lumMod val="75000"/>
                    <a:lumOff val="25000"/>
                  </a:srgbClr>
                </a:solidFill>
                <a:effectLst/>
                <a:uLnTx/>
                <a:uFillTx/>
                <a:latin typeface="Aptos" panose="020B0004020202020204" pitchFamily="34" charset="0"/>
                <a:ea typeface="MS PGothic" charset="0"/>
                <a:cs typeface="+mn-cs"/>
              </a:rPr>
              <a:t>Bispecifics</a:t>
            </a:r>
            <a:endPar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Mosunetuzumab </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 name="Picture 1">
            <a:extLst>
              <a:ext uri="{FF2B5EF4-FFF2-40B4-BE49-F238E27FC236}">
                <a16:creationId xmlns:a16="http://schemas.microsoft.com/office/drawing/2014/main" id="{494A01A3-A521-FFFD-0B21-3EE34EE8B1AF}"/>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80811" y="2186142"/>
            <a:ext cx="6830378" cy="3753374"/>
          </a:xfrm>
          <a:prstGeom prst="rect">
            <a:avLst/>
          </a:prstGeom>
        </p:spPr>
      </p:pic>
      <p:sp>
        <p:nvSpPr>
          <p:cNvPr id="3" name="TextBox 2">
            <a:extLst>
              <a:ext uri="{FF2B5EF4-FFF2-40B4-BE49-F238E27FC236}">
                <a16:creationId xmlns:a16="http://schemas.microsoft.com/office/drawing/2014/main" id="{65E957E4-73EE-3710-9A38-C3B092AD2818}"/>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78248815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672120A-EA91-34F2-076D-7A73C4E643A2}"/>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C5E3AC2D-578D-7F8E-817F-F01BC994D746}"/>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144223" y="3270203"/>
            <a:ext cx="7165208" cy="3111126"/>
          </a:xfrm>
          <a:prstGeom prst="rect">
            <a:avLst/>
          </a:prstGeom>
        </p:spPr>
      </p:pic>
      <p:pic>
        <p:nvPicPr>
          <p:cNvPr id="6" name="Picture 5">
            <a:extLst>
              <a:ext uri="{FF2B5EF4-FFF2-40B4-BE49-F238E27FC236}">
                <a16:creationId xmlns:a16="http://schemas.microsoft.com/office/drawing/2014/main" id="{ADF3CCEB-12F8-DC23-BC3F-5366D71C9E16}"/>
              </a:ext>
            </a:extLst>
          </p:cNvPr>
          <p:cNvPicPr>
            <a:picLocks noChangeAspect="1"/>
          </p:cNvPicPr>
          <p:nvPr/>
        </p:nvPicPr>
        <p:blipFill>
          <a:blip r:embed="rId4"/>
          <a:stretch>
            <a:fillRect/>
          </a:stretch>
        </p:blipFill>
        <p:spPr>
          <a:xfrm>
            <a:off x="2318809" y="211015"/>
            <a:ext cx="7554379" cy="2915057"/>
          </a:xfrm>
          <a:prstGeom prst="rect">
            <a:avLst/>
          </a:prstGeom>
        </p:spPr>
      </p:pic>
      <p:sp>
        <p:nvSpPr>
          <p:cNvPr id="2" name="Rectangle 1">
            <a:extLst>
              <a:ext uri="{FF2B5EF4-FFF2-40B4-BE49-F238E27FC236}">
                <a16:creationId xmlns:a16="http://schemas.microsoft.com/office/drawing/2014/main" id="{E6DF08F1-9DE0-5F0C-203E-9DC7580A6C9D}"/>
              </a:ext>
            </a:extLst>
          </p:cNvPr>
          <p:cNvSpPr/>
          <p:nvPr/>
        </p:nvSpPr>
        <p:spPr>
          <a:xfrm>
            <a:off x="2682544" y="3213953"/>
            <a:ext cx="400050" cy="400050"/>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4" name="Rectangle 3">
            <a:extLst>
              <a:ext uri="{FF2B5EF4-FFF2-40B4-BE49-F238E27FC236}">
                <a16:creationId xmlns:a16="http://schemas.microsoft.com/office/drawing/2014/main" id="{45D2F572-4459-5D84-53EA-D8D2D2FFA834}"/>
              </a:ext>
            </a:extLst>
          </p:cNvPr>
          <p:cNvSpPr/>
          <p:nvPr/>
        </p:nvSpPr>
        <p:spPr>
          <a:xfrm>
            <a:off x="2118784" y="1170685"/>
            <a:ext cx="400050" cy="2243293"/>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pic>
        <p:nvPicPr>
          <p:cNvPr id="8" name="Picture 7">
            <a:extLst>
              <a:ext uri="{FF2B5EF4-FFF2-40B4-BE49-F238E27FC236}">
                <a16:creationId xmlns:a16="http://schemas.microsoft.com/office/drawing/2014/main" id="{01EE3A16-220A-C675-A69A-6C384119528B}"/>
              </a:ext>
            </a:extLst>
          </p:cNvPr>
          <p:cNvPicPr>
            <a:picLocks noChangeAspect="1"/>
          </p:cNvPicPr>
          <p:nvPr/>
        </p:nvPicPr>
        <p:blipFill>
          <a:blip r:embed="rId5"/>
          <a:stretch>
            <a:fillRect/>
          </a:stretch>
        </p:blipFill>
        <p:spPr>
          <a:xfrm>
            <a:off x="8429624" y="217805"/>
            <a:ext cx="1019317" cy="362001"/>
          </a:xfrm>
          <a:prstGeom prst="rect">
            <a:avLst/>
          </a:prstGeom>
        </p:spPr>
      </p:pic>
      <p:sp>
        <p:nvSpPr>
          <p:cNvPr id="5" name="Rectangle 4">
            <a:extLst>
              <a:ext uri="{FF2B5EF4-FFF2-40B4-BE49-F238E27FC236}">
                <a16:creationId xmlns:a16="http://schemas.microsoft.com/office/drawing/2014/main" id="{10D31E17-629E-7E97-4319-D6AAB4C16C9D}"/>
              </a:ext>
            </a:extLst>
          </p:cNvPr>
          <p:cNvSpPr/>
          <p:nvPr/>
        </p:nvSpPr>
        <p:spPr>
          <a:xfrm>
            <a:off x="9455032" y="18106"/>
            <a:ext cx="485674" cy="3700821"/>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ptos" panose="02110004020202020204"/>
              <a:ea typeface="+mn-ea"/>
              <a:cs typeface="+mn-cs"/>
            </a:endParaRPr>
          </a:p>
        </p:txBody>
      </p:sp>
      <p:sp>
        <p:nvSpPr>
          <p:cNvPr id="7" name="TextBox 6">
            <a:extLst>
              <a:ext uri="{FF2B5EF4-FFF2-40B4-BE49-F238E27FC236}">
                <a16:creationId xmlns:a16="http://schemas.microsoft.com/office/drawing/2014/main" id="{D2171623-DA2D-FA49-D185-6871761BE5C0}"/>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494514490"/>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B452FC1-959D-8039-FB83-42EEA9C086DD}"/>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97759576-1483-12BA-51FB-3B5E1F68E007}"/>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8681B760-3B78-E760-B24D-E6D32978C26A}"/>
              </a:ext>
            </a:extLst>
          </p:cNvPr>
          <p:cNvSpPr txBox="1"/>
          <p:nvPr/>
        </p:nvSpPr>
        <p:spPr>
          <a:xfrm>
            <a:off x="623392" y="840576"/>
            <a:ext cx="10585176" cy="5252720"/>
          </a:xfrm>
          <a:prstGeom prst="rect">
            <a:avLst/>
          </a:prstGeom>
          <a:noFill/>
        </p:spPr>
        <p:txBody>
          <a:bodyPr wrap="square">
            <a:spAutoFit/>
          </a:bodyPr>
          <a:lstStyle/>
          <a:p>
            <a:pPr marL="98425" marR="0" lvl="0" indent="0" algn="l" defTabSz="455613" rtl="0" eaLnBrk="1" fontAlgn="base" latinLnBrk="0" hangingPunct="1">
              <a:lnSpc>
                <a:spcPct val="100000"/>
              </a:lnSpc>
              <a:spcBef>
                <a:spcPts val="1800"/>
              </a:spcBef>
              <a:spcAft>
                <a:spcPct val="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Brian T Hill, MD, PhD</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Kamdar MK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Lisocabtagene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maraleucel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-cel)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vs standard of care (SOC) with salvage chemotherapy (CT) followed by autologous stem cell transplantation (ASCT) as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second-line (2L)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treatment in patients (pt)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R/R large B-cell lymphoma (LBCL)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3-year follow-up (FU)</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from the randomized,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phase 3 TRANSFORM study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ASCO 2024;Abstract 7013.</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Neelapu</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S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5-year follow-up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analysis from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ZUMA-5</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 phase 2 trial of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axicabtagene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ciloleucel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axi</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-cel)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in patients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relapsed/refractory indolent non-</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hodgkin</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ASH 2024;Abstract 864.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Thieblemont</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C et al. Clinical outcomes of patients with high-risk relapsed/refractory follicular lymphoma treated with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tisagenlecleucel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Phase 2 ELARA 4-year update</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ASH 2024;Abstract 3034.</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Nastoupil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L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Lisocabtagene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maraleucel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-cel)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patients (pts) with relapsed or refractory (R/R) follicular lymphoma (FL):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Transcend FL 2-year follow-up</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ASH 2024;Abstract 4387.</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Wang M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Lisocabtagene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maraleucel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-cel)</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in patients (pts) with relapsed or refractory (R/R) mantle cell lymphoma (MCL): Results from the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final analysis of the MCL cohort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of the open-label, phase 1, seamless design, multicenter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Transcend NHL 001 (TRANSCEND) study</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Transplant Cell Ther</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2025;31(Suppl 2):207.</a:t>
            </a:r>
          </a:p>
        </p:txBody>
      </p:sp>
    </p:spTree>
    <p:custDataLst>
      <p:tags r:id="rId1"/>
    </p:custDataLst>
    <p:extLst>
      <p:ext uri="{BB962C8B-B14F-4D97-AF65-F5344CB8AC3E}">
        <p14:creationId xmlns:p14="http://schemas.microsoft.com/office/powerpoint/2010/main" val="227154695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0AB3AE8-1C6F-DB4E-46A6-4D73F6141802}"/>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CD6DC453-F4AC-5C01-90DE-25F98AA20B7C}"/>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B7058FAF-720D-801C-0EE7-AEF41382909D}"/>
              </a:ext>
            </a:extLst>
          </p:cNvPr>
          <p:cNvSpPr>
            <a:spLocks noChangeArrowheads="1"/>
          </p:cNvSpPr>
          <p:nvPr/>
        </p:nvSpPr>
        <p:spPr bwMode="auto">
          <a:xfrm>
            <a:off x="354507" y="610707"/>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Follicular Lymphoma: </a:t>
            </a:r>
            <a:r>
              <a:rPr kumimoji="0" lang="en-US" altLang="en-US" sz="4000" b="1" i="0" u="none" strike="noStrike" kern="0" cap="none" spc="0" normalizeH="0" baseline="0" noProof="0" dirty="0" err="1">
                <a:ln>
                  <a:noFill/>
                </a:ln>
                <a:solidFill>
                  <a:srgbClr val="0E2841">
                    <a:lumMod val="75000"/>
                    <a:lumOff val="25000"/>
                  </a:srgbClr>
                </a:solidFill>
                <a:effectLst/>
                <a:uLnTx/>
                <a:uFillTx/>
                <a:latin typeface="Aptos" panose="020B0004020202020204" pitchFamily="34" charset="0"/>
                <a:ea typeface="MS PGothic" charset="0"/>
                <a:cs typeface="+mn-cs"/>
              </a:rPr>
              <a:t>Bispecifics</a:t>
            </a:r>
            <a:endPar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Epcoritamab </a:t>
            </a:r>
            <a:endParaRPr kumimoji="0" lang="en-US" altLang="en-US" sz="48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6" name="Picture 5">
            <a:extLst>
              <a:ext uri="{FF2B5EF4-FFF2-40B4-BE49-F238E27FC236}">
                <a16:creationId xmlns:a16="http://schemas.microsoft.com/office/drawing/2014/main" id="{FF43F908-73B4-2FE6-0CC3-9AC5D3BDA3E0}"/>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2680811" y="2186142"/>
            <a:ext cx="6830378" cy="3753374"/>
          </a:xfrm>
          <a:prstGeom prst="rect">
            <a:avLst/>
          </a:prstGeom>
        </p:spPr>
      </p:pic>
      <p:sp>
        <p:nvSpPr>
          <p:cNvPr id="2" name="TextBox 1">
            <a:extLst>
              <a:ext uri="{FF2B5EF4-FFF2-40B4-BE49-F238E27FC236}">
                <a16:creationId xmlns:a16="http://schemas.microsoft.com/office/drawing/2014/main" id="{3063D469-0E29-0B57-5932-FCCA910A70CA}"/>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180398591"/>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7FC95A9-5B5B-2E20-676B-166ECC400380}"/>
            </a:ext>
          </a:extLst>
        </p:cNvPr>
        <p:cNvGrpSpPr/>
        <p:nvPr/>
      </p:nvGrpSpPr>
      <p:grpSpPr>
        <a:xfrm>
          <a:off x="0" y="0"/>
          <a:ext cx="0" cy="0"/>
          <a:chOff x="0" y="0"/>
          <a:chExt cx="0" cy="0"/>
        </a:xfrm>
      </p:grpSpPr>
      <p:pic>
        <p:nvPicPr>
          <p:cNvPr id="12" name="Picture 11">
            <a:extLst>
              <a:ext uri="{FF2B5EF4-FFF2-40B4-BE49-F238E27FC236}">
                <a16:creationId xmlns:a16="http://schemas.microsoft.com/office/drawing/2014/main" id="{5648D871-1A41-D979-5C83-616963251ABE}"/>
              </a:ext>
            </a:extLst>
          </p:cNvPr>
          <p:cNvPicPr>
            <a:picLocks noChangeAspect="1"/>
          </p:cNvPicPr>
          <p:nvPr/>
        </p:nvPicPr>
        <p:blipFill>
          <a:blip r:embed="rId2">
            <a:extLst>
              <a:ext uri="{BEBA8EAE-BF5A-486C-A8C5-ECC9F3942E4B}">
                <a14:imgProps xmlns:a14="http://schemas.microsoft.com/office/drawing/2010/main">
                  <a14:imgLayer r:embed="rId3">
                    <a14:imgEffect>
                      <a14:sharpenSoften amount="25000"/>
                    </a14:imgEffect>
                  </a14:imgLayer>
                </a14:imgProps>
              </a:ext>
            </a:extLst>
          </a:blip>
          <a:stretch>
            <a:fillRect/>
          </a:stretch>
        </p:blipFill>
        <p:spPr>
          <a:xfrm>
            <a:off x="7728729" y="2673480"/>
            <a:ext cx="4300559" cy="2997865"/>
          </a:xfrm>
          <a:prstGeom prst="rect">
            <a:avLst/>
          </a:prstGeom>
        </p:spPr>
      </p:pic>
      <p:pic>
        <p:nvPicPr>
          <p:cNvPr id="3" name="Picture 2">
            <a:extLst>
              <a:ext uri="{FF2B5EF4-FFF2-40B4-BE49-F238E27FC236}">
                <a16:creationId xmlns:a16="http://schemas.microsoft.com/office/drawing/2014/main" id="{EB621479-2A6D-B049-DCD0-D3027D5E2EB2}"/>
              </a:ext>
            </a:extLst>
          </p:cNvPr>
          <p:cNvPicPr>
            <a:picLocks noChangeAspect="1"/>
          </p:cNvPicPr>
          <p:nvPr/>
        </p:nvPicPr>
        <p:blipFill>
          <a:blip r:embed="rId4"/>
          <a:stretch>
            <a:fillRect/>
          </a:stretch>
        </p:blipFill>
        <p:spPr>
          <a:xfrm>
            <a:off x="1385405" y="0"/>
            <a:ext cx="8949609" cy="2419481"/>
          </a:xfrm>
          <a:prstGeom prst="rect">
            <a:avLst/>
          </a:prstGeom>
        </p:spPr>
      </p:pic>
      <p:pic>
        <p:nvPicPr>
          <p:cNvPr id="6" name="Picture 5">
            <a:extLst>
              <a:ext uri="{FF2B5EF4-FFF2-40B4-BE49-F238E27FC236}">
                <a16:creationId xmlns:a16="http://schemas.microsoft.com/office/drawing/2014/main" id="{38056897-EB77-26E6-858F-196A2FCDB008}"/>
              </a:ext>
            </a:extLst>
          </p:cNvPr>
          <p:cNvPicPr>
            <a:picLocks noChangeAspect="1"/>
          </p:cNvPicPr>
          <p:nvPr/>
        </p:nvPicPr>
        <p:blipFill>
          <a:blip r:embed="rId5"/>
          <a:stretch>
            <a:fillRect/>
          </a:stretch>
        </p:blipFill>
        <p:spPr>
          <a:xfrm>
            <a:off x="8693078" y="254000"/>
            <a:ext cx="1971744" cy="584221"/>
          </a:xfrm>
          <a:prstGeom prst="rect">
            <a:avLst/>
          </a:prstGeom>
        </p:spPr>
      </p:pic>
      <p:pic>
        <p:nvPicPr>
          <p:cNvPr id="10" name="Picture 9">
            <a:extLst>
              <a:ext uri="{FF2B5EF4-FFF2-40B4-BE49-F238E27FC236}">
                <a16:creationId xmlns:a16="http://schemas.microsoft.com/office/drawing/2014/main" id="{9278F10F-3F69-57D7-6289-E04AAFA1C3C5}"/>
              </a:ext>
            </a:extLst>
          </p:cNvPr>
          <p:cNvPicPr>
            <a:picLocks noChangeAspect="1"/>
          </p:cNvPicPr>
          <p:nvPr/>
        </p:nvPicPr>
        <p:blipFill>
          <a:blip r:embed="rId6">
            <a:extLst>
              <a:ext uri="{BEBA8EAE-BF5A-486C-A8C5-ECC9F3942E4B}">
                <a14:imgProps xmlns:a14="http://schemas.microsoft.com/office/drawing/2010/main">
                  <a14:imgLayer r:embed="rId7">
                    <a14:imgEffect>
                      <a14:sharpenSoften amount="25000"/>
                    </a14:imgEffect>
                  </a14:imgLayer>
                </a14:imgProps>
              </a:ext>
            </a:extLst>
          </a:blip>
          <a:stretch>
            <a:fillRect/>
          </a:stretch>
        </p:blipFill>
        <p:spPr>
          <a:xfrm>
            <a:off x="3791744" y="2673480"/>
            <a:ext cx="4139413" cy="2221260"/>
          </a:xfrm>
          <a:prstGeom prst="rect">
            <a:avLst/>
          </a:prstGeom>
        </p:spPr>
      </p:pic>
      <p:pic>
        <p:nvPicPr>
          <p:cNvPr id="8" name="Picture 7">
            <a:extLst>
              <a:ext uri="{FF2B5EF4-FFF2-40B4-BE49-F238E27FC236}">
                <a16:creationId xmlns:a16="http://schemas.microsoft.com/office/drawing/2014/main" id="{20CBD1F2-6163-4E2D-7861-DF7C2FF3A63D}"/>
              </a:ext>
            </a:extLst>
          </p:cNvPr>
          <p:cNvPicPr>
            <a:picLocks noChangeAspect="1"/>
          </p:cNvPicPr>
          <p:nvPr/>
        </p:nvPicPr>
        <p:blipFill>
          <a:blip r:embed="rId8">
            <a:extLst>
              <a:ext uri="{BEBA8EAE-BF5A-486C-A8C5-ECC9F3942E4B}">
                <a14:imgProps xmlns:a14="http://schemas.microsoft.com/office/drawing/2010/main">
                  <a14:imgLayer r:embed="rId9">
                    <a14:imgEffect>
                      <a14:sharpenSoften amount="25000"/>
                    </a14:imgEffect>
                  </a14:imgLayer>
                </a14:imgProps>
              </a:ext>
            </a:extLst>
          </a:blip>
          <a:stretch>
            <a:fillRect/>
          </a:stretch>
        </p:blipFill>
        <p:spPr>
          <a:xfrm>
            <a:off x="0" y="2673480"/>
            <a:ext cx="4308909" cy="2672191"/>
          </a:xfrm>
          <a:prstGeom prst="rect">
            <a:avLst/>
          </a:prstGeom>
        </p:spPr>
      </p:pic>
      <p:sp>
        <p:nvSpPr>
          <p:cNvPr id="2" name="TextBox 1">
            <a:extLst>
              <a:ext uri="{FF2B5EF4-FFF2-40B4-BE49-F238E27FC236}">
                <a16:creationId xmlns:a16="http://schemas.microsoft.com/office/drawing/2014/main" id="{D93063A5-F052-775A-DF2A-FBB3320EEBD0}"/>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
        <p:nvSpPr>
          <p:cNvPr id="4" name="Rectangle 3">
            <a:extLst>
              <a:ext uri="{FF2B5EF4-FFF2-40B4-BE49-F238E27FC236}">
                <a16:creationId xmlns:a16="http://schemas.microsoft.com/office/drawing/2014/main" id="{1832436D-F35D-3996-4E5A-84C95BE72B85}"/>
              </a:ext>
            </a:extLst>
          </p:cNvPr>
          <p:cNvSpPr/>
          <p:nvPr/>
        </p:nvSpPr>
        <p:spPr>
          <a:xfrm>
            <a:off x="4151784" y="4797152"/>
            <a:ext cx="504056" cy="216024"/>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455613" rtl="0" eaLnBrk="1" fontAlgn="base" latinLnBrk="0" hangingPunct="1">
              <a:lnSpc>
                <a:spcPct val="100000"/>
              </a:lnSpc>
              <a:spcBef>
                <a:spcPct val="0"/>
              </a:spcBef>
              <a:spcAft>
                <a:spcPct val="0"/>
              </a:spcAft>
              <a:buClrTx/>
              <a:buSzTx/>
              <a:buFontTx/>
              <a:buNone/>
              <a:tabLst/>
              <a:defRPr/>
            </a:pPr>
            <a:endParaRPr kumimoji="0" lang="en-US" sz="3600" b="1" i="0" u="none" strike="noStrike" kern="1200" cap="none" spc="0" normalizeH="0" baseline="0" noProof="0">
              <a:ln>
                <a:noFill/>
              </a:ln>
              <a:solidFill>
                <a:prstClr val="white"/>
              </a:solidFill>
              <a:effectLst/>
              <a:uLnTx/>
              <a:uFillTx/>
              <a:latin typeface="Aptos" panose="02110004020202020204"/>
              <a:ea typeface="+mn-ea"/>
              <a:cs typeface="+mn-cs"/>
            </a:endParaRPr>
          </a:p>
        </p:txBody>
      </p:sp>
    </p:spTree>
    <p:extLst>
      <p:ext uri="{BB962C8B-B14F-4D97-AF65-F5344CB8AC3E}">
        <p14:creationId xmlns:p14="http://schemas.microsoft.com/office/powerpoint/2010/main" val="63554094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40CB06-7E9E-9F13-8DD9-C962DBCE393D}"/>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BAD7396D-CA69-1451-9662-C94DC725B2C5}"/>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615208AC-6C58-562B-D5A6-F325A30EA922}"/>
              </a:ext>
            </a:extLst>
          </p:cNvPr>
          <p:cNvSpPr>
            <a:spLocks noChangeArrowheads="1"/>
          </p:cNvSpPr>
          <p:nvPr/>
        </p:nvSpPr>
        <p:spPr bwMode="auto">
          <a:xfrm>
            <a:off x="354507" y="538592"/>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Follicular Lymphoma: CAR-T</a:t>
            </a: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1"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Liso-Cel</a:t>
            </a:r>
            <a:endParaRPr kumimoji="0" lang="en-US" altLang="en-US" sz="4800" b="1" i="1"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 name="Picture 6" descr="CAR T-Cell Treatment Offers Hope for Richter Transformation">
            <a:extLst>
              <a:ext uri="{FF2B5EF4-FFF2-40B4-BE49-F238E27FC236}">
                <a16:creationId xmlns:a16="http://schemas.microsoft.com/office/drawing/2014/main" id="{B7AAD720-4FEF-7B6E-024E-A7D04FA5C3C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90864" y="1982307"/>
            <a:ext cx="5686980" cy="319929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BFC582C9-73F0-A86F-A754-EBCBD67C5ABF}"/>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108004699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7D8C586-86EA-A97E-5137-4EABA3C0F4B1}"/>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54AD1BA4-9837-E062-1A34-D9172F51693C}"/>
              </a:ext>
            </a:extLst>
          </p:cNvPr>
          <p:cNvPicPr>
            <a:picLocks noChangeAspect="1"/>
          </p:cNvPicPr>
          <p:nvPr/>
        </p:nvPicPr>
        <p:blipFill>
          <a:blip r:embed="rId2"/>
          <a:stretch>
            <a:fillRect/>
          </a:stretch>
        </p:blipFill>
        <p:spPr>
          <a:xfrm>
            <a:off x="0" y="-1104522"/>
            <a:ext cx="12194807" cy="6489700"/>
          </a:xfrm>
          <a:prstGeom prst="rect">
            <a:avLst/>
          </a:prstGeom>
        </p:spPr>
      </p:pic>
      <p:sp>
        <p:nvSpPr>
          <p:cNvPr id="2" name="TextBox 1">
            <a:extLst>
              <a:ext uri="{FF2B5EF4-FFF2-40B4-BE49-F238E27FC236}">
                <a16:creationId xmlns:a16="http://schemas.microsoft.com/office/drawing/2014/main" id="{75A9CC9D-0D40-4DDD-92F0-5B1A79B458A5}"/>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4058964248"/>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4D481F-BE50-01DE-96DD-759E152ED319}"/>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6CB8A971-F29A-BC61-1745-677FC09721C3}"/>
              </a:ext>
            </a:extLst>
          </p:cNvPr>
          <p:cNvPicPr>
            <a:picLocks noChangeAspect="1"/>
          </p:cNvPicPr>
          <p:nvPr/>
        </p:nvPicPr>
        <p:blipFill>
          <a:blip r:embed="rId2"/>
          <a:stretch>
            <a:fillRect/>
          </a:stretch>
        </p:blipFill>
        <p:spPr>
          <a:xfrm>
            <a:off x="0" y="25400"/>
            <a:ext cx="12130836" cy="6667500"/>
          </a:xfrm>
          <a:prstGeom prst="rect">
            <a:avLst/>
          </a:prstGeom>
        </p:spPr>
      </p:pic>
      <p:sp>
        <p:nvSpPr>
          <p:cNvPr id="2" name="TextBox 1">
            <a:extLst>
              <a:ext uri="{FF2B5EF4-FFF2-40B4-BE49-F238E27FC236}">
                <a16:creationId xmlns:a16="http://schemas.microsoft.com/office/drawing/2014/main" id="{A7763D1D-5695-3C93-3585-9C6418DB4F63}"/>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9763971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11CD5D-D748-0916-B664-0EE04B701955}"/>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D16D976C-28E1-66B8-B38D-54C37A4E9971}"/>
              </a:ext>
            </a:extLst>
          </p:cNvPr>
          <p:cNvPicPr>
            <a:picLocks noChangeAspect="1"/>
          </p:cNvPicPr>
          <p:nvPr/>
        </p:nvPicPr>
        <p:blipFill>
          <a:blip r:embed="rId2"/>
          <a:stretch>
            <a:fillRect/>
          </a:stretch>
        </p:blipFill>
        <p:spPr>
          <a:xfrm>
            <a:off x="-1" y="12700"/>
            <a:ext cx="12099423" cy="6616700"/>
          </a:xfrm>
          <a:prstGeom prst="rect">
            <a:avLst/>
          </a:prstGeom>
        </p:spPr>
      </p:pic>
      <p:sp>
        <p:nvSpPr>
          <p:cNvPr id="2" name="TextBox 1">
            <a:extLst>
              <a:ext uri="{FF2B5EF4-FFF2-40B4-BE49-F238E27FC236}">
                <a16:creationId xmlns:a16="http://schemas.microsoft.com/office/drawing/2014/main" id="{C6167E05-19A0-12AB-AF83-624FFA0A381D}"/>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64980044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705A05F-B039-CBA4-698D-96AE771E13D1}"/>
            </a:ext>
          </a:extLst>
        </p:cNvPr>
        <p:cNvGrpSpPr/>
        <p:nvPr/>
      </p:nvGrpSpPr>
      <p:grpSpPr>
        <a:xfrm>
          <a:off x="0" y="0"/>
          <a:ext cx="0" cy="0"/>
          <a:chOff x="0" y="0"/>
          <a:chExt cx="0" cy="0"/>
        </a:xfrm>
      </p:grpSpPr>
      <p:sp>
        <p:nvSpPr>
          <p:cNvPr id="8" name="Rectangle 7">
            <a:extLst>
              <a:ext uri="{FF2B5EF4-FFF2-40B4-BE49-F238E27FC236}">
                <a16:creationId xmlns:a16="http://schemas.microsoft.com/office/drawing/2014/main" id="{ED068E6F-E2F1-9A4B-659A-25335DB6C27F}"/>
              </a:ext>
            </a:extLst>
          </p:cNvPr>
          <p:cNvSpPr/>
          <p:nvPr/>
        </p:nvSpPr>
        <p:spPr>
          <a:xfrm>
            <a:off x="7734580" y="5939516"/>
            <a:ext cx="4351448" cy="30777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fr-FR"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rPr>
              <a:t>*GELF = Groupe d'Etude des Lymphomes Folliculaires</a:t>
            </a:r>
            <a:endParaRPr kumimoji="0" lang="en-US" sz="1400" b="0" i="0" u="none" strike="noStrike" kern="1200" cap="none" spc="0" normalizeH="0" baseline="0" noProof="0" dirty="0">
              <a:ln>
                <a:noFill/>
              </a:ln>
              <a:solidFill>
                <a:prstClr val="white"/>
              </a:solidFill>
              <a:effectLst/>
              <a:uLnTx/>
              <a:uFillTx/>
              <a:latin typeface="Aptos" panose="020B0004020202020204" pitchFamily="34" charset="0"/>
              <a:ea typeface="MS PGothic" charset="0"/>
              <a:cs typeface="Arial" panose="020B0604020202020204" pitchFamily="34" charset="0"/>
            </a:endParaRPr>
          </a:p>
        </p:txBody>
      </p:sp>
      <p:sp>
        <p:nvSpPr>
          <p:cNvPr id="13" name="Rectangle 2">
            <a:extLst>
              <a:ext uri="{FF2B5EF4-FFF2-40B4-BE49-F238E27FC236}">
                <a16:creationId xmlns:a16="http://schemas.microsoft.com/office/drawing/2014/main" id="{FCCFB7CE-30CB-10A1-5A2F-0DC4D05EBF08}"/>
              </a:ext>
            </a:extLst>
          </p:cNvPr>
          <p:cNvSpPr>
            <a:spLocks noChangeArrowheads="1"/>
          </p:cNvSpPr>
          <p:nvPr/>
        </p:nvSpPr>
        <p:spPr bwMode="auto">
          <a:xfrm>
            <a:off x="354507" y="538592"/>
            <a:ext cx="11482986" cy="1371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lstStyle>
            <a:lvl1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1pPr>
            <a:lvl2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2pPr>
            <a:lvl3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3pPr>
            <a:lvl4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4pPr>
            <a:lvl5pPr>
              <a:spcBef>
                <a:spcPct val="30000"/>
              </a:spcBef>
              <a:defRPr sz="3200" b="1">
                <a:solidFill>
                  <a:schemeClr val="tx2"/>
                </a:solidFill>
                <a:effectLst>
                  <a:outerShdw blurRad="38100" dist="38100" dir="2700000" algn="tl">
                    <a:srgbClr val="C0C0C0"/>
                  </a:outerShdw>
                </a:effectLst>
                <a:latin typeface="Arial" panose="020B0604020202020204" pitchFamily="34" charset="0"/>
              </a:defRPr>
            </a:lvl5pPr>
            <a:lvl6pPr marL="4572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6pPr>
            <a:lvl7pPr marL="9144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7pPr>
            <a:lvl8pPr marL="13716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8pPr>
            <a:lvl9pPr marL="1828800" fontAlgn="base">
              <a:spcBef>
                <a:spcPct val="30000"/>
              </a:spcBef>
              <a:spcAft>
                <a:spcPct val="0"/>
              </a:spcAft>
              <a:defRPr sz="3200" b="1">
                <a:solidFill>
                  <a:schemeClr val="tx2"/>
                </a:solidFill>
                <a:effectLst>
                  <a:outerShdw blurRad="38100" dist="38100" dir="2700000" algn="tl">
                    <a:srgbClr val="C0C0C0"/>
                  </a:outerShdw>
                </a:effectLst>
                <a:latin typeface="Arial" panose="020B0604020202020204" pitchFamily="34" charset="0"/>
              </a:defRPr>
            </a:lvl9pPr>
          </a:lstStyle>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0"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Follicular Lymphoma: CAR-T</a:t>
            </a:r>
          </a:p>
          <a:p>
            <a:pPr marL="0" marR="0" lvl="0" indent="0" algn="ctr" defTabSz="914400" rtl="0" eaLnBrk="1" fontAlgn="auto" latinLnBrk="0" hangingPunct="1">
              <a:lnSpc>
                <a:spcPct val="100000"/>
              </a:lnSpc>
              <a:spcBef>
                <a:spcPct val="30000"/>
              </a:spcBef>
              <a:spcAft>
                <a:spcPts val="0"/>
              </a:spcAft>
              <a:buClrTx/>
              <a:buSzTx/>
              <a:buFontTx/>
              <a:buNone/>
              <a:tabLst/>
              <a:defRPr/>
            </a:pPr>
            <a:r>
              <a:rPr kumimoji="0" lang="en-US" altLang="en-US" sz="4000" b="1" i="1"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rPr>
              <a:t>Tisa-Cel</a:t>
            </a:r>
            <a:endParaRPr kumimoji="0" lang="en-US" altLang="en-US" sz="4800" b="1" i="1" u="none" strike="noStrike" kern="0" cap="none" spc="0" normalizeH="0" baseline="0" noProof="0" dirty="0">
              <a:ln>
                <a:noFill/>
              </a:ln>
              <a:solidFill>
                <a:srgbClr val="0E2841">
                  <a:lumMod val="75000"/>
                  <a:lumOff val="25000"/>
                </a:srgbClr>
              </a:solidFill>
              <a:effectLst/>
              <a:uLnTx/>
              <a:uFillTx/>
              <a:latin typeface="Aptos" panose="020B0004020202020204" pitchFamily="34" charset="0"/>
              <a:ea typeface="MS PGothic" charset="0"/>
              <a:cs typeface="+mn-cs"/>
            </a:endParaRPr>
          </a:p>
        </p:txBody>
      </p:sp>
      <p:pic>
        <p:nvPicPr>
          <p:cNvPr id="2" name="Picture 6" descr="CAR T-Cell Treatment Offers Hope for Richter Transformation">
            <a:extLst>
              <a:ext uri="{FF2B5EF4-FFF2-40B4-BE49-F238E27FC236}">
                <a16:creationId xmlns:a16="http://schemas.microsoft.com/office/drawing/2014/main" id="{296890CE-12A4-22DB-D4C6-872FFEB8FD1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90864" y="1982307"/>
            <a:ext cx="5686980" cy="3199294"/>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D0A73279-8416-E8E7-16BF-66AEC361CC76}"/>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3169961012"/>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CDE043-8B88-CDB3-CBF0-DF69281E531A}"/>
            </a:ext>
          </a:extLst>
        </p:cNvPr>
        <p:cNvGrpSpPr/>
        <p:nvPr/>
      </p:nvGrpSpPr>
      <p:grpSpPr>
        <a:xfrm>
          <a:off x="0" y="0"/>
          <a:ext cx="0" cy="0"/>
          <a:chOff x="0" y="0"/>
          <a:chExt cx="0" cy="0"/>
        </a:xfrm>
      </p:grpSpPr>
      <p:pic>
        <p:nvPicPr>
          <p:cNvPr id="3" name="Picture 2">
            <a:extLst>
              <a:ext uri="{FF2B5EF4-FFF2-40B4-BE49-F238E27FC236}">
                <a16:creationId xmlns:a16="http://schemas.microsoft.com/office/drawing/2014/main" id="{33F8EB69-E370-CA6D-3A47-7C7F39B9A883}"/>
              </a:ext>
            </a:extLst>
          </p:cNvPr>
          <p:cNvPicPr>
            <a:picLocks noChangeAspect="1"/>
          </p:cNvPicPr>
          <p:nvPr/>
        </p:nvPicPr>
        <p:blipFill>
          <a:blip r:embed="rId2"/>
          <a:srcRect t="7260" b="6330"/>
          <a:stretch/>
        </p:blipFill>
        <p:spPr>
          <a:xfrm>
            <a:off x="1030586" y="142091"/>
            <a:ext cx="10130827" cy="6377355"/>
          </a:xfrm>
          <a:prstGeom prst="rect">
            <a:avLst/>
          </a:prstGeom>
        </p:spPr>
      </p:pic>
      <p:sp>
        <p:nvSpPr>
          <p:cNvPr id="2" name="TextBox 1">
            <a:extLst>
              <a:ext uri="{FF2B5EF4-FFF2-40B4-BE49-F238E27FC236}">
                <a16:creationId xmlns:a16="http://schemas.microsoft.com/office/drawing/2014/main" id="{67B080F3-5C4B-CAE3-1F03-E4B5E8BC6347}"/>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2590310099"/>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E4BDFB-EF3F-9C1E-6282-325700196D87}"/>
            </a:ext>
          </a:extLst>
        </p:cNvPr>
        <p:cNvGrpSpPr/>
        <p:nvPr/>
      </p:nvGrpSpPr>
      <p:grpSpPr>
        <a:xfrm>
          <a:off x="0" y="0"/>
          <a:ext cx="0" cy="0"/>
          <a:chOff x="0" y="0"/>
          <a:chExt cx="0" cy="0"/>
        </a:xfrm>
      </p:grpSpPr>
      <p:pic>
        <p:nvPicPr>
          <p:cNvPr id="4" name="Picture 3">
            <a:extLst>
              <a:ext uri="{FF2B5EF4-FFF2-40B4-BE49-F238E27FC236}">
                <a16:creationId xmlns:a16="http://schemas.microsoft.com/office/drawing/2014/main" id="{0C8746CA-306F-0BFB-036F-2F46E403DABC}"/>
              </a:ext>
            </a:extLst>
          </p:cNvPr>
          <p:cNvPicPr>
            <a:picLocks noChangeAspect="1"/>
          </p:cNvPicPr>
          <p:nvPr/>
        </p:nvPicPr>
        <p:blipFill>
          <a:blip r:embed="rId2"/>
          <a:srcRect t="6717" b="85566"/>
          <a:stretch/>
        </p:blipFill>
        <p:spPr>
          <a:xfrm>
            <a:off x="1163331" y="234460"/>
            <a:ext cx="9865339" cy="576424"/>
          </a:xfrm>
          <a:prstGeom prst="rect">
            <a:avLst/>
          </a:prstGeom>
        </p:spPr>
      </p:pic>
      <p:pic>
        <p:nvPicPr>
          <p:cNvPr id="3" name="Picture 2">
            <a:extLst>
              <a:ext uri="{FF2B5EF4-FFF2-40B4-BE49-F238E27FC236}">
                <a16:creationId xmlns:a16="http://schemas.microsoft.com/office/drawing/2014/main" id="{071D58DD-B5DD-5AE1-54FE-946E2B9447C0}"/>
              </a:ext>
            </a:extLst>
          </p:cNvPr>
          <p:cNvPicPr>
            <a:picLocks noChangeAspect="1"/>
          </p:cNvPicPr>
          <p:nvPr/>
        </p:nvPicPr>
        <p:blipFill>
          <a:blip r:embed="rId3">
            <a:extLst>
              <a:ext uri="{BEBA8EAE-BF5A-486C-A8C5-ECC9F3942E4B}">
                <a14:imgProps xmlns:a14="http://schemas.microsoft.com/office/drawing/2010/main">
                  <a14:imgLayer r:embed="rId4">
                    <a14:imgEffect>
                      <a14:sharpenSoften amount="50000"/>
                    </a14:imgEffect>
                  </a14:imgLayer>
                </a14:imgProps>
              </a:ext>
            </a:extLst>
          </a:blip>
          <a:srcRect t="1513" b="1"/>
          <a:stretch/>
        </p:blipFill>
        <p:spPr>
          <a:xfrm>
            <a:off x="969235" y="1460346"/>
            <a:ext cx="10253529" cy="3937308"/>
          </a:xfrm>
          <a:prstGeom prst="rect">
            <a:avLst/>
          </a:prstGeom>
        </p:spPr>
      </p:pic>
      <p:sp>
        <p:nvSpPr>
          <p:cNvPr id="6" name="TextBox 5">
            <a:extLst>
              <a:ext uri="{FF2B5EF4-FFF2-40B4-BE49-F238E27FC236}">
                <a16:creationId xmlns:a16="http://schemas.microsoft.com/office/drawing/2014/main" id="{BF4BE9A2-4E6D-C935-B975-E4CC3D2B1FC7}"/>
              </a:ext>
            </a:extLst>
          </p:cNvPr>
          <p:cNvSpPr txBox="1"/>
          <p:nvPr/>
        </p:nvSpPr>
        <p:spPr>
          <a:xfrm>
            <a:off x="8417943" y="6550223"/>
            <a:ext cx="3774057" cy="30777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Aptos" panose="02110004020202020204"/>
                <a:ea typeface="MS PGothic" charset="0"/>
                <a:cs typeface="+mn-cs"/>
              </a:rPr>
              <a:t>Thieblemont</a:t>
            </a:r>
            <a:r>
              <a:rPr kumimoji="0" lang="en-US" sz="1400" b="0" i="0" u="none" strike="noStrike" kern="1200" cap="none" spc="0" normalizeH="0" baseline="0" noProof="0" dirty="0">
                <a:ln>
                  <a:noFill/>
                </a:ln>
                <a:solidFill>
                  <a:prstClr val="black"/>
                </a:solidFill>
                <a:effectLst/>
                <a:uLnTx/>
                <a:uFillTx/>
                <a:latin typeface="Aptos" panose="02110004020202020204"/>
                <a:ea typeface="MS PGothic" charset="0"/>
                <a:cs typeface="+mn-cs"/>
              </a:rPr>
              <a:t> C et al. ASH 2024;Abstract 3034.</a:t>
            </a:r>
          </a:p>
        </p:txBody>
      </p:sp>
      <p:sp>
        <p:nvSpPr>
          <p:cNvPr id="2" name="TextBox 1">
            <a:extLst>
              <a:ext uri="{FF2B5EF4-FFF2-40B4-BE49-F238E27FC236}">
                <a16:creationId xmlns:a16="http://schemas.microsoft.com/office/drawing/2014/main" id="{0AA49F0E-FA8E-0719-EEDC-0CDD84FBFD01}"/>
              </a:ext>
            </a:extLst>
          </p:cNvPr>
          <p:cNvSpPr txBox="1"/>
          <p:nvPr/>
        </p:nvSpPr>
        <p:spPr>
          <a:xfrm>
            <a:off x="354507" y="6519446"/>
            <a:ext cx="2912785" cy="338554"/>
          </a:xfrm>
          <a:prstGeom prst="rect">
            <a:avLst/>
          </a:prstGeom>
          <a:noFill/>
        </p:spPr>
        <p:txBody>
          <a:bodyPr wrap="none" rtlCol="0">
            <a:spAutoFit/>
          </a:bodyPr>
          <a:lstStyle/>
          <a:p>
            <a:pPr marL="0" marR="0" lvl="0" indent="0" algn="l" defTabSz="455613"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pitchFamily="34" charset="0"/>
                <a:ea typeface="MS PGothic" charset="0"/>
                <a:cs typeface="Calibri" panose="020F0502020204030204" pitchFamily="34" charset="0"/>
              </a:rPr>
              <a:t>Courtesy of Brian T Hill, MD, PhD</a:t>
            </a:r>
          </a:p>
        </p:txBody>
      </p:sp>
    </p:spTree>
    <p:extLst>
      <p:ext uri="{BB962C8B-B14F-4D97-AF65-F5344CB8AC3E}">
        <p14:creationId xmlns:p14="http://schemas.microsoft.com/office/powerpoint/2010/main" val="187503731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65FBE2-B29A-5CB7-F90D-501F35104D9C}"/>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2CF1D70A-3F43-ED1F-2B83-BE6E1EAA850A}"/>
              </a:ext>
            </a:extLst>
          </p:cNvPr>
          <p:cNvSpPr>
            <a:spLocks noGrp="1"/>
          </p:cNvSpPr>
          <p:nvPr>
            <p:ph type="title"/>
          </p:nvPr>
        </p:nvSpPr>
        <p:spPr>
          <a:xfrm>
            <a:off x="912286" y="439797"/>
            <a:ext cx="10358967" cy="1143000"/>
          </a:xfrm>
        </p:spPr>
        <p:txBody>
          <a:bodyPr/>
          <a:lstStyle/>
          <a:p>
            <a:r>
              <a:rPr lang="en-US" sz="3200"/>
              <a:t>Considerations for </a:t>
            </a:r>
            <a:r>
              <a:rPr lang="en-US" sz="3200" dirty="0"/>
              <a:t>Relapsed/Refractory Follicular Lymphoma</a:t>
            </a:r>
          </a:p>
        </p:txBody>
      </p:sp>
      <p:sp>
        <p:nvSpPr>
          <p:cNvPr id="3" name="Content Placeholder 2">
            <a:extLst>
              <a:ext uri="{FF2B5EF4-FFF2-40B4-BE49-F238E27FC236}">
                <a16:creationId xmlns:a16="http://schemas.microsoft.com/office/drawing/2014/main" id="{6DD7725B-E8C2-C2CD-E52C-CB0F599B92FD}"/>
              </a:ext>
            </a:extLst>
          </p:cNvPr>
          <p:cNvSpPr>
            <a:spLocks noGrp="1"/>
          </p:cNvSpPr>
          <p:nvPr>
            <p:ph idx="1"/>
          </p:nvPr>
        </p:nvSpPr>
        <p:spPr>
          <a:xfrm>
            <a:off x="912286" y="1916832"/>
            <a:ext cx="10358967" cy="4176464"/>
          </a:xfrm>
        </p:spPr>
        <p:txBody>
          <a:bodyPr/>
          <a:lstStyle/>
          <a:p>
            <a:r>
              <a:rPr lang="en-US" b="0" dirty="0" err="1"/>
              <a:t>Tafasitamab</a:t>
            </a:r>
            <a:r>
              <a:rPr lang="en-US" b="0" dirty="0"/>
              <a:t>/lenalidomide</a:t>
            </a:r>
          </a:p>
          <a:p>
            <a:r>
              <a:rPr lang="en-US" b="0" dirty="0" err="1"/>
              <a:t>Loncastuximab</a:t>
            </a:r>
            <a:r>
              <a:rPr lang="en-US" b="0" dirty="0"/>
              <a:t> tesirine</a:t>
            </a:r>
          </a:p>
          <a:p>
            <a:r>
              <a:rPr lang="en-US" b="0" dirty="0"/>
              <a:t>Bispecific antibodies</a:t>
            </a:r>
          </a:p>
          <a:p>
            <a:r>
              <a:rPr lang="en-US" b="0" dirty="0"/>
              <a:t>CAR T-cell therapy</a:t>
            </a:r>
          </a:p>
        </p:txBody>
      </p:sp>
    </p:spTree>
    <p:extLst>
      <p:ext uri="{BB962C8B-B14F-4D97-AF65-F5344CB8AC3E}">
        <p14:creationId xmlns:p14="http://schemas.microsoft.com/office/powerpoint/2010/main" val="782920837"/>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6D1E0A-8CF7-696D-F19C-6169308FB11B}"/>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07D682BF-6FA8-B84A-C354-89EBFA50BA2D}"/>
              </a:ext>
            </a:extLst>
          </p:cNvPr>
          <p:cNvSpPr txBox="1"/>
          <p:nvPr/>
        </p:nvSpPr>
        <p:spPr>
          <a:xfrm>
            <a:off x="0" y="-27384"/>
            <a:ext cx="12192000" cy="764704"/>
          </a:xfrm>
          <a:prstGeom prst="rect">
            <a:avLst/>
          </a:prstGeom>
          <a:noFill/>
        </p:spPr>
        <p:txBody>
          <a:bodyPr wrap="square" anchor="ctr">
            <a:noAutofit/>
          </a:bodyPr>
          <a:lstStyle/>
          <a:p>
            <a:pPr marL="0" marR="0" lvl="0" indent="0" algn="ctr" defTabSz="455613" rtl="0" eaLnBrk="1" fontAlgn="base" latinLnBrk="0" hangingPunct="1">
              <a:lnSpc>
                <a:spcPct val="100000"/>
              </a:lnSpc>
              <a:spcBef>
                <a:spcPct val="0"/>
              </a:spcBef>
              <a:spcAft>
                <a:spcPct val="0"/>
              </a:spcAft>
              <a:buClrTx/>
              <a:buSzTx/>
              <a:buFontTx/>
              <a:buNone/>
              <a:tabLst/>
              <a:defRPr/>
            </a:pPr>
            <a:r>
              <a:rPr kumimoji="0" lang="en-US" sz="3200" b="1" i="0" u="none" strike="noStrike" kern="1200" cap="none" spc="0" normalizeH="0" baseline="0" noProof="0" dirty="0">
                <a:ln>
                  <a:noFill/>
                </a:ln>
                <a:solidFill>
                  <a:srgbClr val="0432FF"/>
                </a:solidFill>
                <a:effectLst/>
                <a:uLnTx/>
                <a:uFillTx/>
                <a:latin typeface="Calibri" panose="020F0502020204030204" pitchFamily="34" charset="0"/>
                <a:ea typeface="MS PGothic" charset="0"/>
                <a:cs typeface="Calibri" panose="020F0502020204030204" pitchFamily="34" charset="0"/>
              </a:rPr>
              <a:t>Key Datasets</a:t>
            </a:r>
          </a:p>
        </p:txBody>
      </p:sp>
      <p:sp>
        <p:nvSpPr>
          <p:cNvPr id="7" name="TextBox 6">
            <a:extLst>
              <a:ext uri="{FF2B5EF4-FFF2-40B4-BE49-F238E27FC236}">
                <a16:creationId xmlns:a16="http://schemas.microsoft.com/office/drawing/2014/main" id="{F5E4ACFD-EDAD-2C91-31E5-CFB84CA2A26D}"/>
              </a:ext>
            </a:extLst>
          </p:cNvPr>
          <p:cNvSpPr txBox="1"/>
          <p:nvPr/>
        </p:nvSpPr>
        <p:spPr>
          <a:xfrm>
            <a:off x="623392" y="790247"/>
            <a:ext cx="10876830" cy="5663089"/>
          </a:xfrm>
          <a:prstGeom prst="rect">
            <a:avLst/>
          </a:prstGeom>
          <a:noFill/>
        </p:spPr>
        <p:txBody>
          <a:bodyPr wrap="square">
            <a:spAutoFit/>
          </a:bodyPr>
          <a:lstStyle/>
          <a:p>
            <a:pPr marL="98425" marR="0" lvl="0" indent="0" algn="l" defTabSz="455613" rtl="0" eaLnBrk="1" fontAlgn="base" latinLnBrk="0" hangingPunct="1">
              <a:lnSpc>
                <a:spcPct val="100000"/>
              </a:lnSpc>
              <a:spcBef>
                <a:spcPts val="1800"/>
              </a:spcBef>
              <a:spcAft>
                <a:spcPct val="0"/>
              </a:spcAft>
              <a:buClrTx/>
              <a:buSzTx/>
              <a:buFontTx/>
              <a:buNone/>
              <a:tabLst/>
              <a:defRPr/>
            </a:pPr>
            <a:r>
              <a:rPr kumimoji="0" lang="en-US" sz="2200" b="1" i="0" u="none" strike="noStrike" kern="1200" cap="none" spc="0" normalizeH="0" baseline="0" noProof="0" dirty="0">
                <a:ln>
                  <a:noFill/>
                </a:ln>
                <a:solidFill>
                  <a:srgbClr val="0432FF"/>
                </a:solidFill>
                <a:effectLst/>
                <a:uLnTx/>
                <a:uFillTx/>
                <a:latin typeface="Calibri" panose="020F0502020204030204" pitchFamily="34" charset="0"/>
                <a:ea typeface="Calibri" panose="020F0502020204030204" pitchFamily="34" charset="0"/>
                <a:cs typeface="Calibri" panose="020F0502020204030204" pitchFamily="34" charset="0"/>
              </a:rPr>
              <a:t>Brian T Hill, MD, PhD (continued)</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Positive topline results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for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lisocabtagene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maraleucel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in adult patients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marginal zone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[press release]. February 10, 2025.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Vose JM et al.</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3-year update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from the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Epcore</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NHL-1 trial: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Epcoritamab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leads to deep and durable responses 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large B-cell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ASH 2024;Abstract 4480.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Dickinson M et al.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Fixed-duration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glofitamab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monotherapy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continues to demonstrate durable responses in patients with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large B-cell lymphoma: 3-year follow-up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from a pivotal phase II study. ASH 2024;Abstract 865.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Gaballa S et al. Evaluation of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AZD0486, a novel CD19xCD3 T-cell engager</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relapsed/refractory diffuse large B-cell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in an ongoing first-in-human phase 1 study: High complete responses seen in CAR-T-naive and CAR-T-exposed patients. ASH 2024;Abstract 868.  </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Abramson JS et al.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Glofitamab</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plus gemcitabine and oxaliplatin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GemOx</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versus rituximab-</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GemOx</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for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diffuse large B-cell lymphoma (STARGLO)</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 global phase 3, </a:t>
            </a:r>
            <a:r>
              <a:rPr kumimoji="0" lang="en-US" sz="2000" b="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randomised</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open-label trial.</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Lancet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2024;404(10466):1940-54.</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Sehn LH et al. Long-term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3-year follow-up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of </a:t>
            </a:r>
            <a:r>
              <a:rPr kumimoji="0" lang="en-US" sz="2000" i="0" u="none" strike="noStrike" kern="0" cap="none" spc="0" normalizeH="0" baseline="0" noProof="0" dirty="0" err="1">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mosunetuzumab</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in </a:t>
            </a:r>
            <a:r>
              <a:rPr kumimoji="0" lang="en-US" sz="200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relapsed or refractory follicular lymphoma</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 after ≥2 prior therapies. </a:t>
            </a:r>
            <a:r>
              <a:rPr kumimoji="0" lang="en-US" sz="2000" b="0" i="1"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Blood </a:t>
            </a:r>
            <a:r>
              <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rPr>
              <a:t>2025;145(7):708-19.</a:t>
            </a:r>
          </a:p>
          <a:p>
            <a:pPr marL="285750" marR="0" lvl="0" indent="-285750" algn="l" defTabSz="455613" rtl="0" eaLnBrk="1" fontAlgn="base" latinLnBrk="0" hangingPunct="1">
              <a:lnSpc>
                <a:spcPct val="100000"/>
              </a:lnSpc>
              <a:spcBef>
                <a:spcPct val="0"/>
              </a:spcBef>
              <a:spcAft>
                <a:spcPts val="400"/>
              </a:spcAft>
              <a:buClrTx/>
              <a:buSzTx/>
              <a:buFont typeface="Arial" panose="020B0604020202020204" pitchFamily="34" charset="0"/>
              <a:buChar char="•"/>
              <a:tabLst/>
              <a:defRPr/>
            </a:pPr>
            <a:endParaRPr kumimoji="0" lang="en-US" sz="2000" b="0" i="0" u="none" strike="noStrike" kern="0" cap="none" spc="0" normalizeH="0" baseline="0" noProof="0" dirty="0">
              <a:ln>
                <a:noFill/>
              </a:ln>
              <a:solidFill>
                <a:srgbClr val="000000"/>
              </a:solidFill>
              <a:effectLst/>
              <a:uLnTx/>
              <a:uFillTx/>
              <a:latin typeface="Calibri" panose="020F0502020204030204" pitchFamily="34" charset="0"/>
              <a:ea typeface="Aptos" panose="020B0004020202020204" pitchFamily="34" charset="0"/>
              <a:cs typeface="Calibri" panose="020F0502020204030204" pitchFamily="34" charset="0"/>
            </a:endParaRPr>
          </a:p>
        </p:txBody>
      </p:sp>
    </p:spTree>
    <p:custDataLst>
      <p:tags r:id="rId1"/>
    </p:custDataLst>
    <p:extLst>
      <p:ext uri="{BB962C8B-B14F-4D97-AF65-F5344CB8AC3E}">
        <p14:creationId xmlns:p14="http://schemas.microsoft.com/office/powerpoint/2010/main" val="4011714256"/>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60852A-C962-1918-1D60-19792B6D7303}"/>
            </a:ext>
          </a:extLst>
        </p:cNvPr>
        <p:cNvGrpSpPr/>
        <p:nvPr/>
      </p:nvGrpSpPr>
      <p:grpSpPr>
        <a:xfrm>
          <a:off x="0" y="0"/>
          <a:ext cx="0" cy="0"/>
          <a:chOff x="0" y="0"/>
          <a:chExt cx="0" cy="0"/>
        </a:xfrm>
      </p:grpSpPr>
      <p:sp>
        <p:nvSpPr>
          <p:cNvPr id="4" name="Rectangle 3">
            <a:extLst>
              <a:ext uri="{FF2B5EF4-FFF2-40B4-BE49-F238E27FC236}">
                <a16:creationId xmlns:a16="http://schemas.microsoft.com/office/drawing/2014/main" id="{F4B6877F-7FF4-E5C4-0876-26985F92C8D7}"/>
              </a:ext>
            </a:extLst>
          </p:cNvPr>
          <p:cNvSpPr/>
          <p:nvPr/>
        </p:nvSpPr>
        <p:spPr bwMode="auto">
          <a:xfrm>
            <a:off x="371363" y="5238328"/>
            <a:ext cx="11449272" cy="576064"/>
          </a:xfrm>
          <a:prstGeom prst="rect">
            <a:avLst/>
          </a:prstGeom>
          <a:solidFill>
            <a:srgbClr val="0432FF"/>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noAutofit/>
          </a:bodyPr>
          <a:lstStyle/>
          <a:p>
            <a:pPr marL="0" marR="0" lvl="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S PGothic" charset="0"/>
            </a:endParaRPr>
          </a:p>
        </p:txBody>
      </p:sp>
      <p:sp>
        <p:nvSpPr>
          <p:cNvPr id="2" name="Title 1">
            <a:extLst>
              <a:ext uri="{FF2B5EF4-FFF2-40B4-BE49-F238E27FC236}">
                <a16:creationId xmlns:a16="http://schemas.microsoft.com/office/drawing/2014/main" id="{BD66066C-0D87-AA08-A3D8-3F33A572E844}"/>
              </a:ext>
            </a:extLst>
          </p:cNvPr>
          <p:cNvSpPr>
            <a:spLocks noGrp="1"/>
          </p:cNvSpPr>
          <p:nvPr>
            <p:ph type="title"/>
          </p:nvPr>
        </p:nvSpPr>
        <p:spPr>
          <a:xfrm>
            <a:off x="1019651" y="332656"/>
            <a:ext cx="10152697" cy="1143000"/>
          </a:xfrm>
        </p:spPr>
        <p:txBody>
          <a:bodyPr/>
          <a:lstStyle/>
          <a:p>
            <a:pPr>
              <a:spcBef>
                <a:spcPts val="1200"/>
              </a:spcBef>
            </a:pPr>
            <a:r>
              <a:rPr lang="en-US" dirty="0"/>
              <a:t>AGENDA</a:t>
            </a:r>
            <a:br>
              <a:rPr lang="en-US" dirty="0"/>
            </a:br>
            <a:br>
              <a:rPr lang="en-US" sz="1200" dirty="0"/>
            </a:br>
            <a:r>
              <a:rPr lang="en-US" dirty="0"/>
              <a:t>Year in Review: Management </a:t>
            </a:r>
            <a:r>
              <a:rPr lang="en-US"/>
              <a:t>of Non-Hodgkin Lymphoma</a:t>
            </a:r>
            <a:endParaRPr lang="en-US" sz="2400" dirty="0"/>
          </a:p>
        </p:txBody>
      </p:sp>
      <p:sp>
        <p:nvSpPr>
          <p:cNvPr id="3" name="Content Placeholder 2">
            <a:extLst>
              <a:ext uri="{FF2B5EF4-FFF2-40B4-BE49-F238E27FC236}">
                <a16:creationId xmlns:a16="http://schemas.microsoft.com/office/drawing/2014/main" id="{DD2525CD-E819-CA14-AA84-50BB2882CEBA}"/>
              </a:ext>
            </a:extLst>
          </p:cNvPr>
          <p:cNvSpPr>
            <a:spLocks noGrp="1"/>
          </p:cNvSpPr>
          <p:nvPr>
            <p:ph idx="1"/>
          </p:nvPr>
        </p:nvSpPr>
        <p:spPr>
          <a:xfrm>
            <a:off x="929533" y="1988840"/>
            <a:ext cx="9774980" cy="2736304"/>
          </a:xfrm>
        </p:spPr>
        <p:txBody>
          <a:bodyPr/>
          <a:lstStyle/>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INTRODUCTION: </a:t>
            </a:r>
            <a:r>
              <a:rPr lang="en-US" sz="2400" dirty="0">
                <a:solidFill>
                  <a:schemeClr val="tx1"/>
                </a:solidFill>
                <a:latin typeface="Calibri" panose="020F0502020204030204" pitchFamily="34" charset="0"/>
                <a:cs typeface="Calibri" panose="020F0502020204030204" pitchFamily="34" charset="0"/>
              </a:rPr>
              <a:t>Bispecific Antibodies in Community Practice</a:t>
            </a:r>
          </a:p>
          <a:p>
            <a:pPr marL="98425" indent="0">
              <a:lnSpc>
                <a:spcPct val="100000"/>
              </a:lnSpc>
              <a:spcBef>
                <a:spcPts val="1200"/>
              </a:spcBef>
              <a:spcAft>
                <a:spcPts val="1200"/>
              </a:spcAft>
              <a:buNone/>
            </a:pPr>
            <a:r>
              <a:rPr lang="en-US" sz="2400" dirty="0">
                <a:solidFill>
                  <a:srgbClr val="3233FF"/>
                </a:solidFill>
                <a:latin typeface="Calibri" panose="020F0502020204030204" pitchFamily="34" charset="0"/>
                <a:cs typeface="Calibri" panose="020F0502020204030204" pitchFamily="34" charset="0"/>
              </a:rPr>
              <a:t>MODULE 1: </a:t>
            </a:r>
            <a:r>
              <a:rPr lang="en-US" sz="2400" dirty="0">
                <a:solidFill>
                  <a:schemeClr val="tx1"/>
                </a:solidFill>
                <a:latin typeface="Calibri" panose="020F0502020204030204" pitchFamily="34" charset="0"/>
                <a:cs typeface="Calibri" panose="020F0502020204030204" pitchFamily="34" charset="0"/>
              </a:rPr>
              <a:t>Diffuse Large B-Cell Lymphoma</a:t>
            </a:r>
            <a:endParaRPr lang="en-US" sz="2400" b="1" dirty="0">
              <a:solidFill>
                <a:srgbClr val="3233FF"/>
              </a:solidFill>
              <a:latin typeface="Calibri" panose="020F0502020204030204" pitchFamily="34" charset="0"/>
              <a:cs typeface="Calibri" panose="020F0502020204030204" pitchFamily="34" charset="0"/>
            </a:endParaRPr>
          </a:p>
          <a:p>
            <a:pPr marL="98425" indent="0">
              <a:lnSpc>
                <a:spcPct val="100000"/>
              </a:lnSpc>
              <a:spcBef>
                <a:spcPts val="1200"/>
              </a:spcBef>
              <a:spcAft>
                <a:spcPts val="1200"/>
              </a:spcAft>
              <a:buNone/>
            </a:pPr>
            <a:r>
              <a:rPr lang="en-US" sz="2400" dirty="0">
                <a:solidFill>
                  <a:srgbClr val="3233FF"/>
                </a:solidFill>
              </a:rPr>
              <a:t>MODULE 2: </a:t>
            </a:r>
            <a:r>
              <a:rPr lang="en-US" sz="2400" b="1" kern="0" dirty="0">
                <a:solidFill>
                  <a:srgbClr val="212121"/>
                </a:solidFill>
                <a:effectLst/>
                <a:latin typeface="+mn-lt"/>
                <a:ea typeface="Times New Roman" panose="02020603050405020304" pitchFamily="18" charset="0"/>
                <a:cs typeface="Times New Roman" panose="02020603050405020304" pitchFamily="18" charset="0"/>
              </a:rPr>
              <a:t>CD19, CD20 or Both? AZD0486 Bispecific Antibody </a:t>
            </a:r>
          </a:p>
          <a:p>
            <a:pPr marL="98425" indent="0">
              <a:lnSpc>
                <a:spcPct val="100000"/>
              </a:lnSpc>
              <a:spcBef>
                <a:spcPts val="1200"/>
              </a:spcBef>
              <a:spcAft>
                <a:spcPts val="1200"/>
              </a:spcAft>
              <a:buNone/>
            </a:pPr>
            <a:r>
              <a:rPr lang="en-US" sz="2400" dirty="0">
                <a:solidFill>
                  <a:srgbClr val="3233FF"/>
                </a:solidFill>
                <a:latin typeface="+mn-lt"/>
              </a:rPr>
              <a:t>MODULE 3: </a:t>
            </a:r>
            <a:r>
              <a:rPr lang="en-US" sz="2400" b="1" dirty="0">
                <a:latin typeface="Calibri" panose="020F0502020204030204" pitchFamily="34" charset="0"/>
                <a:cs typeface="Calibri" panose="020F0502020204030204" pitchFamily="34" charset="0"/>
              </a:rPr>
              <a:t>Mantle Cell Lymphoma </a:t>
            </a:r>
          </a:p>
          <a:p>
            <a:pPr marL="98425" indent="0">
              <a:lnSpc>
                <a:spcPct val="100000"/>
              </a:lnSpc>
              <a:spcBef>
                <a:spcPts val="1200"/>
              </a:spcBef>
              <a:spcAft>
                <a:spcPts val="1200"/>
              </a:spcAft>
              <a:buNone/>
            </a:pPr>
            <a:r>
              <a:rPr lang="en-US" sz="2400" dirty="0">
                <a:solidFill>
                  <a:srgbClr val="3233FF"/>
                </a:solidFill>
                <a:latin typeface="+mn-lt"/>
              </a:rPr>
              <a:t>MODULE 4: </a:t>
            </a:r>
            <a:r>
              <a:rPr lang="en-US" sz="2400" b="1" dirty="0">
                <a:latin typeface="Calibri" panose="020F0502020204030204" pitchFamily="34" charset="0"/>
                <a:cs typeface="Calibri" panose="020F0502020204030204" pitchFamily="34" charset="0"/>
              </a:rPr>
              <a:t>Follicular Lymphoma </a:t>
            </a:r>
          </a:p>
          <a:p>
            <a:pPr marL="98425" indent="0">
              <a:lnSpc>
                <a:spcPct val="100000"/>
              </a:lnSpc>
              <a:spcBef>
                <a:spcPts val="1200"/>
              </a:spcBef>
              <a:spcAft>
                <a:spcPts val="1200"/>
              </a:spcAft>
              <a:buNone/>
            </a:pPr>
            <a:r>
              <a:rPr lang="en-US" sz="2400" dirty="0">
                <a:solidFill>
                  <a:schemeClr val="bg1"/>
                </a:solidFill>
                <a:latin typeface="+mn-lt"/>
              </a:rPr>
              <a:t>MODULE 5: </a:t>
            </a:r>
            <a:r>
              <a:rPr lang="en-US" sz="2400" b="1" dirty="0">
                <a:solidFill>
                  <a:schemeClr val="bg1"/>
                </a:solidFill>
                <a:latin typeface="Calibri" panose="020F0502020204030204" pitchFamily="34" charset="0"/>
                <a:cs typeface="Calibri" panose="020F0502020204030204" pitchFamily="34" charset="0"/>
              </a:rPr>
              <a:t>CAR T-Cell Therapy for Marginal Zone Lymphoma </a:t>
            </a:r>
          </a:p>
        </p:txBody>
      </p:sp>
    </p:spTree>
    <p:extLst>
      <p:ext uri="{BB962C8B-B14F-4D97-AF65-F5344CB8AC3E}">
        <p14:creationId xmlns:p14="http://schemas.microsoft.com/office/powerpoint/2010/main" val="2549199535"/>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4959F-EAC2-BE59-4F2E-1D9F4E6CC1B7}"/>
            </a:ext>
          </a:extLst>
        </p:cNvPr>
        <p:cNvGrpSpPr/>
        <p:nvPr/>
      </p:nvGrpSpPr>
      <p:grpSpPr>
        <a:xfrm>
          <a:off x="0" y="0"/>
          <a:ext cx="0" cy="0"/>
          <a:chOff x="0" y="0"/>
          <a:chExt cx="0" cy="0"/>
        </a:xfrm>
      </p:grpSpPr>
      <p:sp>
        <p:nvSpPr>
          <p:cNvPr id="2" name="Title 1">
            <a:extLst>
              <a:ext uri="{FF2B5EF4-FFF2-40B4-BE49-F238E27FC236}">
                <a16:creationId xmlns:a16="http://schemas.microsoft.com/office/drawing/2014/main" id="{ED7521B9-5F5D-CD1B-629A-FF9841F848A7}"/>
              </a:ext>
            </a:extLst>
          </p:cNvPr>
          <p:cNvSpPr>
            <a:spLocks noGrp="1"/>
          </p:cNvSpPr>
          <p:nvPr>
            <p:ph type="title"/>
          </p:nvPr>
        </p:nvSpPr>
        <p:spPr>
          <a:xfrm>
            <a:off x="507042" y="331079"/>
            <a:ext cx="11260155" cy="1141412"/>
          </a:xfrm>
        </p:spPr>
        <p:txBody>
          <a:bodyPr/>
          <a:lstStyle/>
          <a:p>
            <a:pPr algn="l"/>
            <a:r>
              <a:rPr lang="en-US" dirty="0"/>
              <a:t>Positive Topline Results for Lisocabtagene Maraleucel (Liso-cel) in Adult Patients with Relapsed or Refractory Marginal Zone Lymphoma</a:t>
            </a:r>
            <a:br>
              <a:rPr lang="en-US" dirty="0"/>
            </a:br>
            <a:r>
              <a:rPr lang="en-US" sz="2400" dirty="0"/>
              <a:t>Press Release: February 10, 2025</a:t>
            </a:r>
          </a:p>
        </p:txBody>
      </p:sp>
      <p:sp>
        <p:nvSpPr>
          <p:cNvPr id="3" name="Content Placeholder 2">
            <a:extLst>
              <a:ext uri="{FF2B5EF4-FFF2-40B4-BE49-F238E27FC236}">
                <a16:creationId xmlns:a16="http://schemas.microsoft.com/office/drawing/2014/main" id="{D93D064C-45CB-3A00-30A7-9396107E6CA3}"/>
              </a:ext>
            </a:extLst>
          </p:cNvPr>
          <p:cNvSpPr>
            <a:spLocks noGrp="1"/>
          </p:cNvSpPr>
          <p:nvPr>
            <p:ph idx="1"/>
          </p:nvPr>
        </p:nvSpPr>
        <p:spPr>
          <a:xfrm>
            <a:off x="424802" y="1672093"/>
            <a:ext cx="11342395" cy="4316412"/>
          </a:xfrm>
        </p:spPr>
        <p:txBody>
          <a:bodyPr/>
          <a:lstStyle/>
          <a:p>
            <a:pPr marL="99718" indent="0">
              <a:lnSpc>
                <a:spcPct val="100000"/>
              </a:lnSpc>
              <a:spcBef>
                <a:spcPts val="0"/>
              </a:spcBef>
              <a:spcAft>
                <a:spcPts val="0"/>
              </a:spcAft>
              <a:buNone/>
            </a:pPr>
            <a:r>
              <a:rPr lang="en-US" sz="2000" b="0" dirty="0">
                <a:latin typeface="Calibri" panose="020F0502020204030204" pitchFamily="34" charset="0"/>
                <a:cs typeface="Calibri" panose="020F0502020204030204" pitchFamily="34" charset="0"/>
              </a:rPr>
              <a:t>“The Phase 2 TRANSCEND FL trial evaluating lisocabtagene maraleucel in adult patients with relapsed or refractory indolent B-cell non-Hodgkin lymphoma met its primary endpoint in the marginal zone lymphoma (MZL) cohort. Results showed lisocabtagene maraleucel demonstrated a statistically significant and clinically meaningful overall response rate (ORR) in these patients.</a:t>
            </a:r>
          </a:p>
          <a:p>
            <a:pPr marL="99718" indent="0">
              <a:lnSpc>
                <a:spcPct val="100000"/>
              </a:lnSpc>
              <a:spcBef>
                <a:spcPts val="0"/>
              </a:spcBef>
              <a:spcAft>
                <a:spcPts val="0"/>
              </a:spcAft>
              <a:buNone/>
            </a:pPr>
            <a:endParaRPr lang="en-US" sz="2000" b="0" dirty="0">
              <a:latin typeface="Calibri" panose="020F0502020204030204" pitchFamily="34" charset="0"/>
              <a:cs typeface="Calibri" panose="020F0502020204030204" pitchFamily="34" charset="0"/>
            </a:endParaRPr>
          </a:p>
          <a:p>
            <a:pPr marL="99718" indent="0">
              <a:lnSpc>
                <a:spcPct val="100000"/>
              </a:lnSpc>
              <a:spcBef>
                <a:spcPts val="0"/>
              </a:spcBef>
              <a:spcAft>
                <a:spcPts val="0"/>
              </a:spcAft>
              <a:buNone/>
            </a:pPr>
            <a:r>
              <a:rPr lang="en-US" sz="2000" b="0" dirty="0">
                <a:latin typeface="Calibri" panose="020F0502020204030204" pitchFamily="34" charset="0"/>
                <a:cs typeface="Calibri" panose="020F0502020204030204" pitchFamily="34" charset="0"/>
              </a:rPr>
              <a:t>The study also met the key secondary endpoint of complete response rate (CRR). In the topline analysis, lisocabtagene maraleucel continued to demonstrate durable responses and a consistent safety profile with no new safety signals observed.”</a:t>
            </a:r>
          </a:p>
        </p:txBody>
      </p:sp>
      <p:sp>
        <p:nvSpPr>
          <p:cNvPr id="5" name="TextBox 4">
            <a:extLst>
              <a:ext uri="{FF2B5EF4-FFF2-40B4-BE49-F238E27FC236}">
                <a16:creationId xmlns:a16="http://schemas.microsoft.com/office/drawing/2014/main" id="{027F43C5-3570-4144-04F6-444081D113DB}"/>
              </a:ext>
            </a:extLst>
          </p:cNvPr>
          <p:cNvSpPr txBox="1"/>
          <p:nvPr/>
        </p:nvSpPr>
        <p:spPr>
          <a:xfrm>
            <a:off x="0" y="6410313"/>
            <a:ext cx="11342395"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https://</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news.bms.com</a:t>
            </a:r>
            <a:r>
              <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rPr>
              <a:t>/news/corporate-financial/2025/Bristol-Myers-Squibb-Announces-Positive-Topline-Results-for-Breyanzi-lisocabtagene-maraleucel-in-Adult-Patients-with-Relapsed-or-Refractory-Marginal-Zone-Lymphoma/</a:t>
            </a:r>
            <a:r>
              <a:rPr kumimoji="0" lang="en-US" sz="1200" b="0" i="0" u="none" strike="noStrike" kern="1200" cap="none" spc="0" normalizeH="0" baseline="0" noProof="0" dirty="0" err="1">
                <a:ln>
                  <a:noFill/>
                </a:ln>
                <a:solidFill>
                  <a:srgbClr val="000000"/>
                </a:solidFill>
                <a:effectLst/>
                <a:uLnTx/>
                <a:uFillTx/>
                <a:latin typeface="Calibri" panose="020F0502020204030204" pitchFamily="34" charset="0"/>
                <a:ea typeface="MS PGothic" charset="0"/>
                <a:cs typeface="Calibri" panose="020F0502020204030204" pitchFamily="34" charset="0"/>
              </a:rPr>
              <a:t>default.aspx</a:t>
            </a:r>
            <a:endParaRPr kumimoji="0" lang="en-US" sz="1200" b="0" i="0" u="none" strike="noStrike" kern="1200" cap="none" spc="0" normalizeH="0" baseline="0" noProof="0" dirty="0">
              <a:ln>
                <a:noFill/>
              </a:ln>
              <a:solidFill>
                <a:srgbClr val="000000"/>
              </a:solidFill>
              <a:effectLst/>
              <a:uLnTx/>
              <a:uFillTx/>
              <a:latin typeface="Calibri" panose="020F0502020204030204" pitchFamily="34" charset="0"/>
              <a:ea typeface="MS PGothic" charset="0"/>
              <a:cs typeface="Calibri" panose="020F0502020204030204" pitchFamily="34" charset="0"/>
            </a:endParaRPr>
          </a:p>
        </p:txBody>
      </p:sp>
    </p:spTree>
    <p:extLst>
      <p:ext uri="{BB962C8B-B14F-4D97-AF65-F5344CB8AC3E}">
        <p14:creationId xmlns:p14="http://schemas.microsoft.com/office/powerpoint/2010/main" val="1966382404"/>
      </p:ext>
    </p:extLst>
  </p:cSld>
  <p:clrMapOvr>
    <a:masterClrMapping/>
  </p:clrMapOvr>
  <mc:AlternateContent xmlns:mc="http://schemas.openxmlformats.org/markup-compatibility/2006" xmlns:p14="http://schemas.microsoft.com/office/powerpoint/2010/main">
    <mc:Choice Requires="p14">
      <p:transition spd="slow" p14:dur="2000" advClick="0"/>
    </mc:Choice>
    <mc:Fallback xmlns="">
      <p:transition spd="slow" advClick="0"/>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KPI_CFG_REPOLL" val="true"/>
  <p:tag name="KPI_CFG_RPCLEARS" val="true"/>
  <p:tag name="KPI_CFG_FB_TYPE" val="Tiny Counter"/>
  <p:tag name="KPI_CFG_FB_MONITOR" val="Slide Show Monitor"/>
  <p:tag name="KPI_CFG_FB_POSITION" val="Bottom Right"/>
  <p:tag name="KPI_CFG_INS_CLK" val="false"/>
  <p:tag name="KPI_CFG_UNITS" val="1"/>
  <p:tag name="KPI_CFG_SPEED" val="false"/>
  <p:tag name="KPI_SLIDE_COUNT" val="89"/>
  <p:tag name="KPI_VERSION" val="2.0.10292.1"/>
  <p:tag name="KPI_STORAGE" val="&lt;keypoint&quot;&quot;&lt;roster&quot;&quot;&lt;currentId&quot;200&quot;&gt;&lt;trIndex&quot;&quot;&lt;tr(@tid:1@pid:1)&quot;&quot;&lt;v&quot;1&quot;&gt;&gt;&lt;tr(@tid:1@pid:2)&quot;&quot;&lt;v&quot;2&quot;&gt;&gt;&lt;tr(@tid:1@pid:3)&quot;&quot;&lt;v&quot;3&quot;&gt;&gt;&lt;tr(@tid:1@pid:4)&quot;&quot;&lt;v&quot;4&quot;&gt;&gt;&lt;tr(@tid:1@pid:5)&quot;&quot;&lt;v&quot;5&quot;&gt;&gt;&lt;tr(@tid:1@pid:6)&quot;&quot;&lt;v&quot;6&quot;&gt;&gt;&lt;tr(@tid:1@pid:7)&quot;&quot;&lt;v&quot;7&quot;&gt;&gt;&lt;tr(@tid:1@pid:8)&quot;&quot;&lt;v&quot;8&quot;&gt;&gt;&lt;tr(@tid:1@pid:9)&quot;&quot;&lt;v&quot;9&quot;&gt;&gt;&lt;tr(@tid:1@pid:10)&quot;&quot;&lt;v&quot;10&quot;&gt;&gt;&lt;tr(@tid:1@pid:11)&quot;&quot;&lt;v&quot;11&quot;&gt;&gt;&lt;tr(@tid:1@pid:12)&quot;&quot;&lt;v&quot;12&quot;&gt;&gt;&lt;tr(@tid:1@pid:13)&quot;&quot;&lt;v&quot;13&quot;&gt;&gt;&lt;tr(@tid:1@pid:14)&quot;&quot;&lt;v&quot;14&quot;&gt;&gt;&lt;tr(@tid:1@pid:15)&quot;&quot;&lt;v&quot;15&quot;&gt;&gt;&lt;tr(@tid:1@pid:16)&quot;&quot;&lt;v&quot;16&quot;&gt;&gt;&lt;tr(@tid:1@pid:17)&quot;&quot;&lt;v&quot;17&quot;&gt;&gt;&lt;tr(@tid:1@pid:18)&quot;&quot;&lt;v&quot;18&quot;&gt;&gt;&lt;tr(@tid:1@pid:19)&quot;&quot;&lt;v&quot;19&quot;&gt;&gt;&lt;tr(@tid:1@pid:20)&quot;&quot;&lt;v&quot;20&quot;&gt;&gt;&lt;tr(@tid:1@pid:21)&quot;&quot;&lt;v&quot;21&quot;&gt;&gt;&lt;tr(@tid:1@pid:22)&quot;&quot;&lt;v&quot;22&quot;&gt;&gt;&lt;tr(@tid:1@pid:23)&quot;&quot;&lt;v&quot;23&quot;&gt;&gt;&lt;tr(@tid:1@pid:24)&quot;&quot;&lt;v&quot;24&quot;&gt;&gt;&lt;tr(@tid:1@pid:25)&quot;&quot;&lt;v&quot;25&quot;&gt;&gt;&lt;tr(@tid:1@pid:26)&quot;&quot;&lt;v&quot;26&quot;&gt;&gt;&lt;tr(@tid:1@pid:27)&quot;&quot;&lt;v&quot;27&quot;&gt;&gt;&lt;tr(@tid:1@pid:28)&quot;&quot;&lt;v&quot;28&quot;&gt;&gt;&lt;tr(@tid:1@pid:29)&quot;&quot;&lt;v&quot;29&quot;&gt;&gt;&lt;tr(@tid:1@pid:30)&quot;&quot;&lt;v&quot;30&quot;&gt;&gt;&lt;tr(@tid:1@pid:31)&quot;&quot;&lt;v&quot;31&quot;&gt;&gt;&lt;tr(@tid:1@pid:32)&quot;&quot;&lt;v&quot;32&quot;&gt;&gt;&lt;tr(@tid:1@pid:33)&quot;&quot;&lt;v&quot;33&quot;&gt;&gt;&lt;tr(@tid:1@pid:34)&quot;&quot;&lt;v&quot;34&quot;&gt;&gt;&lt;tr(@tid:1@pid:35)&quot;&quot;&lt;v&quot;35&quot;&gt;&gt;&lt;tr(@tid:1@pid:36)&quot;&quot;&lt;v&quot;36&quot;&gt;&gt;&lt;tr(@tid:1@pid:37)&quot;&quot;&lt;v&quot;37&quot;&gt;&gt;&lt;tr(@tid:1@pid:38)&quot;&quot;&lt;v&quot;38&quot;&gt;&gt;&lt;tr(@tid:1@pid:39)&quot;&quot;&lt;v&quot;39&quot;&gt;&gt;&lt;tr(@tid:1@pid:40)&quot;&quot;&lt;v&quot;40&quot;&gt;&gt;&lt;tr(@tid:1@pid:41)&quot;&quot;&lt;v&quot;41&quot;&gt;&gt;&lt;tr(@tid:1@pid:42)&quot;&quot;&lt;v&quot;42&quot;&gt;&gt;&lt;tr(@tid:1@pid:43)&quot;&quot;&lt;v&quot;43&quot;&gt;&gt;&lt;tr(@tid:1@pid:44)&quot;&quot;&lt;v&quot;44&quot;&gt;&gt;&lt;tr(@tid:1@pid:45)&quot;&quot;&lt;v&quot;45&quot;&gt;&gt;&lt;tr(@tid:1@pid:46)&quot;&quot;&lt;v&quot;46&quot;&gt;&gt;&lt;tr(@tid:1@pid:47)&quot;&quot;&lt;v&quot;47&quot;&gt;&gt;&lt;tr(@tid:1@pid:48)&quot;&quot;&lt;v&quot;48&quot;&gt;&gt;&lt;tr(@tid:1@pid:49)&quot;&quot;&lt;v&quot;49&quot;&gt;&gt;&lt;tr(@tid:1@pid:50)&quot;&quot;&lt;v&quot;50&quot;&gt;&gt;&lt;tr(@tid:1@pid:51)&quot;&quot;&lt;v&quot;51&quot;&gt;&gt;&lt;tr(@tid:1@pid:52)&quot;&quot;&lt;v&quot;52&quot;&gt;&gt;&lt;tr(@tid:1@pid:53)&quot;&quot;&lt;v&quot;53&quot;&gt;&gt;&lt;tr(@tid:1@pid:54)&quot;&quot;&lt;v&quot;54&quot;&gt;&gt;&lt;tr(@tid:1@pid:55)&quot;&quot;&lt;v&quot;55&quot;&gt;&gt;&lt;tr(@tid:1@pid:56)&quot;&quot;&lt;v&quot;56&quot;&gt;&gt;&lt;tr(@tid:1@pid:57)&quot;&quot;&lt;v&quot;57&quot;&gt;&gt;&lt;tr(@tid:1@pid:58)&quot;&quot;&lt;v&quot;58&quot;&gt;&gt;&lt;tr(@tid:1@pid:59)&quot;&quot;&lt;v&quot;59&quot;&gt;&gt;&lt;tr(@tid:1@pid:60)&quot;&quot;&lt;v&quot;60&quot;&gt;&gt;&lt;tr(@tid:1@pid:61)&quot;&quot;&lt;v&quot;61&quot;&gt;&gt;&lt;tr(@tid:1@pid:62)&quot;&quot;&lt;v&quot;62&quot;&gt;&gt;&lt;tr(@tid:1@pid:63)&quot;&quot;&lt;v&quot;63&quot;&gt;&gt;&lt;tr(@tid:1@pid:64)&quot;&quot;&lt;v&quot;64&quot;&gt;&gt;&lt;tr(@tid:1@pid:65)&quot;&quot;&lt;v&quot;65&quot;&gt;&gt;&lt;tr(@tid:1@pid:66)&quot;&quot;&lt;v&quot;66&quot;&gt;&gt;&lt;tr(@tid:1@pid:67)&quot;&quot;&lt;v&quot;67&quot;&gt;&gt;&lt;tr(@tid:1@pid:68)&quot;&quot;&lt;v&quot;68&quot;&gt;&gt;&lt;tr(@tid:1@pid:69)&quot;&quot;&lt;v&quot;69&quot;&gt;&gt;&lt;tr(@tid:1@pid:70)&quot;&quot;&lt;v&quot;70&quot;&gt;&gt;&lt;tr(@tid:1@pid:71)&quot;&quot;&lt;v&quot;71&quot;&gt;&gt;&lt;tr(@tid:1@pid:72)&quot;&quot;&lt;v&quot;72&quot;&gt;&gt;&lt;tr(@tid:1@pid:73)&quot;&quot;&lt;v&quot;73&quot;&gt;&gt;&lt;tr(@tid:1@pid:74)&quot;&quot;&lt;v&quot;74&quot;&gt;&gt;&lt;tr(@tid:1@pid:75)&quot;&quot;&lt;v&quot;75&quot;&gt;&gt;&lt;tr(@tid:1@pid:76)&quot;&quot;&lt;v&quot;76&quot;&gt;&gt;&lt;tr(@tid:1@pid:77)&quot;&quot;&lt;v&quot;77&quot;&gt;&gt;&lt;tr(@tid:1@pid:78)&quot;&quot;&lt;v&quot;78&quot;&gt;&gt;&lt;tr(@tid:1@pid:79)&quot;&quot;&lt;v&quot;79&quot;&gt;&gt;&lt;tr(@tid:1@pid:80)&quot;&quot;&lt;v&quot;80&quot;&gt;&gt;&lt;tr(@tid:1@pid:81)&quot;&quot;&lt;v&quot;81&quot;&gt;&gt;&lt;tr(@tid:1@pid:82)&quot;&quot;&lt;v&quot;82&quot;&gt;&gt;&lt;tr(@tid:1@pid:83)&quot;&quot;&lt;v&quot;83&quot;&gt;&gt;&lt;tr(@tid:1@pid:84)&quot;&quot;&lt;v&quot;84&quot;&gt;&gt;&lt;tr(@tid:1@pid:85)&quot;&quot;&lt;v&quot;85&quot;&gt;&gt;&lt;tr(@tid:1@pid:86)&quot;&quot;&lt;v&quot;86&quot;&gt;&gt;&lt;tr(@tid:1@pid:87)&quot;&quot;&lt;v&quot;87&quot;&gt;&gt;&lt;tr(@tid:1@pid:88)&quot;&quot;&lt;v&quot;88&quot;&gt;&gt;&lt;tr(@tid:1@pid:89)&quot;&quot;&lt;v&quot;89&quot;&gt;&gt;&lt;tr(@tid:1@pid:90)&quot;&quot;&lt;v&quot;90&quot;&gt;&gt;&lt;tr(@tid:1@pid:91)&quot;&quot;&lt;v&quot;91&quot;&gt;&gt;&lt;tr(@tid:1@pid:92)&quot;&quot;&lt;v&quot;92&quot;&gt;&gt;&lt;tr(@tid:1@pid:93)&quot;&quot;&lt;v&quot;93&quot;&gt;&gt;&lt;tr(@tid:1@pid:94)&quot;&quot;&lt;v&quot;94&quot;&gt;&gt;&lt;tr(@tid:1@pid:95)&quot;&quot;&lt;v&quot;95&quot;&gt;&gt;&lt;tr(@tid:1@pid:96)&quot;&quot;&lt;v&quot;96&quot;&gt;&gt;&lt;tr(@tid:1@pid:97)&quot;&quot;&lt;v&quot;97&quot;&gt;&gt;&lt;tr(@tid:1@pid:98)&quot;&quot;&lt;v&quot;98&quot;&gt;&gt;&lt;tr(@tid:1@pid:99)&quot;&quot;&lt;v&quot;99&quot;&gt;&gt;&lt;tr(@tid:1@pid:100)&quot;&quot;&lt;v&quot;100&quot;&gt;&gt;&lt;tr(@tid:2@pid:1)&quot;&quot;&lt;v&quot;101&quot;&gt;&gt;&lt;tr(@tid:2@pid:2)&quot;&quot;&lt;v&quot;102&quot;&gt;&gt;&lt;tr(@tid:2@pid:3)&quot;&quot;&lt;v&quot;103&quot;&gt;&gt;&lt;tr(@tid:2@pid:4)&quot;&quot;&lt;v&quot;104&quot;&gt;&gt;&lt;tr(@tid:2@pid:5)&quot;&quot;&lt;v&quot;105&quot;&gt;&gt;&lt;tr(@tid:2@pid:6)&quot;&quot;&lt;v&quot;106&quot;&gt;&gt;&lt;tr(@tid:2@pid:7)&quot;&quot;&lt;v&quot;107&quot;&gt;&gt;&lt;tr(@tid:2@pid:8)&quot;&quot;&lt;v&quot;108&quot;&gt;&gt;&lt;tr(@tid:2@pid:9)&quot;&quot;&lt;v&quot;109&quot;&gt;&gt;&lt;tr(@tid:2@pid:10)&quot;&quot;&lt;v&quot;110&quot;&gt;&gt;&lt;tr(@tid:2@pid:11)&quot;&quot;&lt;v&quot;111&quot;&gt;&gt;&lt;tr(@tid:2@pid:12)&quot;&quot;&lt;v&quot;112&quot;&gt;&gt;&lt;tr(@tid:2@pid:13)&quot;&quot;&lt;v&quot;113&quot;&gt;&gt;&lt;tr(@tid:2@pid:14)&quot;&quot;&lt;v&quot;114&quot;&gt;&gt;&lt;tr(@tid:2@pid:15)&quot;&quot;&lt;v&quot;115&quot;&gt;&gt;&lt;tr(@tid:2@pid:16)&quot;&quot;&lt;v&quot;116&quot;&gt;&gt;&lt;tr(@tid:2@pid:17)&quot;&quot;&lt;v&quot;117&quot;&gt;&gt;&lt;tr(@tid:2@pid:18)&quot;&quot;&lt;v&quot;118&quot;&gt;&gt;&lt;tr(@tid:2@pid:19)&quot;&quot;&lt;v&quot;119&quot;&gt;&gt;&lt;tr(@tid:2@pid:20)&quot;&quot;&lt;v&quot;120&quot;&gt;&gt;&lt;tr(@tid:2@pid:21)&quot;&quot;&lt;v&quot;121&quot;&gt;&gt;&lt;tr(@tid:2@pid:22)&quot;&quot;&lt;v&quot;122&quot;&gt;&gt;&lt;tr(@tid:2@pid:23)&quot;&quot;&lt;v&quot;123&quot;&gt;&gt;&lt;tr(@tid:2@pid:24)&quot;&quot;&lt;v&quot;124&quot;&gt;&gt;&lt;tr(@tid:2@pid:25)&quot;&quot;&lt;v&quot;125&quot;&gt;&gt;&lt;tr(@tid:2@pid:26)&quot;&quot;&lt;v&quot;126&quot;&gt;&gt;&lt;tr(@tid:2@pid:27)&quot;&quot;&lt;v&quot;127&quot;&gt;&gt;&lt;tr(@tid:2@pid:28)&quot;&quot;&lt;v&quot;128&quot;&gt;&gt;&lt;tr(@tid:2@pid:29)&quot;&quot;&lt;v&quot;129&quot;&gt;&gt;&lt;tr(@tid:2@pid:30)&quot;&quot;&lt;v&quot;130&quot;&gt;&gt;&lt;tr(@tid:2@pid:31)&quot;&quot;&lt;v&quot;131&quot;&gt;&gt;&lt;tr(@tid:2@pid:32)&quot;&quot;&lt;v&quot;132&quot;&gt;&gt;&lt;tr(@tid:2@pid:33)&quot;&quot;&lt;v&quot;133&quot;&gt;&gt;&lt;tr(@tid:2@pid:34)&quot;&quot;&lt;v&quot;134&quot;&gt;&gt;&lt;tr(@tid:2@pid:35)&quot;&quot;&lt;v&quot;135&quot;&gt;&gt;&lt;tr(@tid:2@pid:36)&quot;&quot;&lt;v&quot;136&quot;&gt;&gt;&lt;tr(@tid:2@pid:37)&quot;&quot;&lt;v&quot;137&quot;&gt;&gt;&lt;tr(@tid:2@pid:38)&quot;&quot;&lt;v&quot;138&quot;&gt;&gt;&lt;tr(@tid:2@pid:39)&quot;&quot;&lt;v&quot;139&quot;&gt;&gt;&lt;tr(@tid:2@pid:40)&quot;&quot;&lt;v&quot;140&quot;&gt;&gt;&lt;tr(@tid:2@pid:41)&quot;&quot;&lt;v&quot;141&quot;&gt;&gt;&lt;tr(@tid:2@pid:42)&quot;&quot;&lt;v&quot;142&quot;&gt;&gt;&lt;tr(@tid:2@pid:43)&quot;&quot;&lt;v&quot;143&quot;&gt;&gt;&lt;tr(@tid:2@pid:44)&quot;&quot;&lt;v&quot;144&quot;&gt;&gt;&lt;tr(@tid:2@pid:45)&quot;&quot;&lt;v&quot;145&quot;&gt;&gt;&lt;tr(@tid:2@pid:46)&quot;&quot;&lt;v&quot;146&quot;&gt;&gt;&lt;tr(@tid:2@pid:47)&quot;&quot;&lt;v&quot;147&quot;&gt;&gt;&lt;tr(@tid:2@pid:48)&quot;&quot;&lt;v&quot;148&quot;&gt;&gt;&lt;tr(@tid:2@pid:49)&quot;&quot;&lt;v&quot;149&quot;&gt;&gt;&lt;tr(@tid:2@pid:50)&quot;&quot;&lt;v&quot;150&quot;&gt;&gt;&lt;tr(@tid:2@pid:51)&quot;&quot;&lt;v&quot;151&quot;&gt;&gt;&lt;tr(@tid:2@pid:52)&quot;&quot;&lt;v&quot;152&quot;&gt;&gt;&lt;tr(@tid:2@pid:53)&quot;&quot;&lt;v&quot;153&quot;&gt;&gt;&lt;tr(@tid:2@pid:54)&quot;&quot;&lt;v&quot;154&quot;&gt;&gt;&lt;tr(@tid:2@pid:55)&quot;&quot;&lt;v&quot;155&quot;&gt;&gt;&lt;tr(@tid:2@pid:56)&quot;&quot;&lt;v&quot;156&quot;&gt;&gt;&lt;tr(@tid:2@pid:57)&quot;&quot;&lt;v&quot;157&quot;&gt;&gt;&lt;tr(@tid:2@pid:58)&quot;&quot;&lt;v&quot;158&quot;&gt;&gt;&lt;tr(@tid:2@pid:59)&quot;&quot;&lt;v&quot;159&quot;&gt;&gt;&lt;tr(@tid:2@pid:60)&quot;&quot;&lt;v&quot;160&quot;&gt;&gt;&lt;tr(@tid:2@pid:61)&quot;&quot;&lt;v&quot;161&quot;&gt;&gt;&lt;tr(@tid:2@pid:62)&quot;&quot;&lt;v&quot;162&quot;&gt;&gt;&lt;tr(@tid:2@pid:63)&quot;&quot;&lt;v&quot;163&quot;&gt;&gt;&lt;tr(@tid:2@pid:64)&quot;&quot;&lt;v&quot;164&quot;&gt;&gt;&lt;tr(@tid:2@pid:65)&quot;&quot;&lt;v&quot;165&quot;&gt;&gt;&lt;tr(@tid:2@pid:66)&quot;&quot;&lt;v&quot;166&quot;&gt;&gt;&lt;tr(@tid:2@pid:67)&quot;&quot;&lt;v&quot;167&quot;&gt;&gt;&lt;tr(@tid:2@pid:68)&quot;&quot;&lt;v&quot;168&quot;&gt;&gt;&lt;tr(@tid:2@pid:69)&quot;&quot;&lt;v&quot;169&quot;&gt;&gt;&lt;tr(@tid:2@pid:70)&quot;&quot;&lt;v&quot;170&quot;&gt;&gt;&lt;tr(@tid:2@pid:71)&quot;&quot;&lt;v&quot;171&quot;&gt;&gt;&lt;tr(@tid:2@pid:72)&quot;&quot;&lt;v&quot;172&quot;&gt;&gt;&lt;tr(@tid:2@pid:73)&quot;&quot;&lt;v&quot;173&quot;&gt;&gt;&lt;tr(@tid:2@pid:74)&quot;&quot;&lt;v&quot;174&quot;&gt;&gt;&lt;tr(@tid:2@pid:75)&quot;&quot;&lt;v&quot;175&quot;&gt;&gt;&lt;tr(@tid:2@pid:76)&quot;&quot;&lt;v&quot;176&quot;&gt;&gt;&lt;tr(@tid:2@pid:77)&quot;&quot;&lt;v&quot;177&quot;&gt;&gt;&lt;tr(@tid:2@pid:78)&quot;&quot;&lt;v&quot;178&quot;&gt;&gt;&lt;tr(@tid:2@pid:79)&quot;&quot;&lt;v&quot;179&quot;&gt;&gt;&lt;tr(@tid:2@pid:80)&quot;&quot;&lt;v&quot;180&quot;&gt;&gt;&lt;tr(@tid:2@pid:81)&quot;&quot;&lt;v&quot;181&quot;&gt;&gt;&lt;tr(@tid:2@pid:82)&quot;&quot;&lt;v&quot;182&quot;&gt;&gt;&lt;tr(@tid:2@pid:83)&quot;&quot;&lt;v&quot;183&quot;&gt;&gt;&lt;tr(@tid:2@pid:84)&quot;&quot;&lt;v&quot;184&quot;&gt;&gt;&lt;tr(@tid:2@pid:85)&quot;&quot;&lt;v&quot;185&quot;&gt;&gt;&lt;tr(@tid:2@pid:86)&quot;&quot;&lt;v&quot;186&quot;&gt;&gt;&lt;tr(@tid:2@pid:87)&quot;&quot;&lt;v&quot;187&quot;&gt;&gt;&lt;tr(@tid:2@pid:88)&quot;&quot;&lt;v&quot;188&quot;&gt;&gt;&lt;tr(@tid:2@pid:89)&quot;&quot;&lt;v&quot;189&quot;&gt;&gt;&lt;tr(@tid:2@pid:90)&quot;&quot;&lt;v&quot;190&quot;&gt;&gt;&lt;tr(@tid:2@pid:91)&quot;&quot;&lt;v&quot;191&quot;&gt;&gt;&lt;tr(@tid:2@pid:92)&quot;&quot;&lt;v&quot;192&quot;&gt;&gt;&lt;tr(@tid:2@pid:93)&quot;&quot;&lt;v&quot;193&quot;&gt;&gt;&lt;tr(@tid:2@pid:94)&quot;&quot;&lt;v&quot;194&quot;&gt;&gt;&lt;tr(@tid:2@pid:95)&quot;&quot;&lt;v&quot;195&quot;&gt;&gt;&lt;tr(@tid:2@pid:96)&quot;&quot;&lt;v&quot;196&quot;&gt;&gt;&lt;tr(@tid:2@pid:97)&quot;&quot;&lt;v&quot;197&quot;&gt;&gt;&lt;tr(@tid:2@pid:98)&quot;&quot;&lt;v&quot;198&quot;&gt;&gt;&lt;tr(@tid:2@pid:99)&quot;&quot;&lt;v&quot;199&quot;&gt;&gt;&lt;tr(@tid:2@pid:100)&quot;&quot;&lt;v&quot;200&quot;&gt;&gt;&gt;&lt;people&quot;&quot;&lt;p(@id:101)&quot;&quot;&lt;f(@i:0)&quot;Keypad&quot;&gt;&lt;f(@i:1)&quot;1&quot;&gt;&gt;&lt;p(@id:102)&quot;&quot;&lt;f(@i:0)&quot;Keypad&quot;&gt;&lt;f(@i:1)&quot;2&quot;&gt;&gt;&lt;p(@id:103)&quot;&quot;&lt;f(@i:0)&quot;Keypad&quot;&gt;&lt;f(@i:1)&quot;3&quot;&gt;&gt;&lt;p(@id:104)&quot;&quot;&lt;f(@i:0)&quot;Keypad&quot;&gt;&lt;f(@i:1)&quot;4&quot;&gt;&gt;&lt;p(@id:105)&quot;&quot;&lt;f(@i:0)&quot;Keypad&quot;&gt;&lt;f(@i:1)&quot;5&quot;&gt;&gt;&lt;p(@id:106)&quot;&quot;&lt;f(@i:0)&quot;Keypad&quot;&gt;&lt;f(@i:1)&quot;6&quot;&gt;&gt;&lt;p(@id:107)&quot;&quot;&lt;f(@i:0)&quot;Keypad&quot;&gt;&lt;f(@i:1)&quot;7&quot;&gt;&gt;&lt;p(@id:108)&quot;&quot;&lt;f(@i:0)&quot;Keypad&quot;&gt;&lt;f(@i:1)&quot;8&quot;&gt;&gt;&lt;p(@id:109)&quot;&quot;&lt;f(@i:0)&quot;Keypad&quot;&gt;&lt;f(@i:1)&quot;9&quot;&gt;&gt;&lt;p(@id:110)&quot;&quot;&lt;f(@i:0)&quot;Keypad&quot;&gt;&lt;f(@i:1)&quot;10&quot;&gt;&gt;&lt;p(@id:111)&quot;&quot;&lt;f(@i:0)&quot;Keypad&quot;&gt;&lt;f(@i:1)&quot;11&quot;&gt;&gt;&lt;p(@id:112)&quot;&quot;&lt;f(@i:0)&quot;Keypad&quot;&gt;&lt;f(@i:1)&quot;12&quot;&gt;&gt;&lt;p(@id:113)&quot;&quot;&lt;f(@i:0)&quot;Keypad&quot;&gt;&lt;f(@i:1)&quot;13&quot;&gt;&gt;&lt;p(@id:114)&quot;&quot;&lt;f(@i:0)&quot;Keypad&quot;&gt;&lt;f(@i:1)&quot;14&quot;&gt;&gt;&lt;p(@id:115)&quot;&quot;&lt;f(@i:0)&quot;Keypad&quot;&gt;&lt;f(@i:1)&quot;15&quot;&gt;&gt;&lt;p(@id:116)&quot;&quot;&lt;f(@i:0)&quot;Keypad&quot;&gt;&lt;f(@i:1)&quot;16&quot;&gt;&gt;&lt;p(@id:117)&quot;&quot;&lt;f(@i:0)&quot;Keypad&quot;&gt;&lt;f(@i:1)&quot;17&quot;&gt;&gt;&lt;p(@id:118)&quot;&quot;&lt;f(@i:0)&quot;Keypad&quot;&gt;&lt;f(@i:1)&quot;18&quot;&gt;&gt;&lt;p(@id:119)&quot;&quot;&lt;f(@i:0)&quot;Keypad&quot;&gt;&lt;f(@i:1)&quot;19&quot;&gt;&gt;&lt;p(@id:120)&quot;&quot;&lt;f(@i:0)&quot;Keypad&quot;&gt;&lt;f(@i:1)&quot;20&quot;&gt;&gt;&lt;p(@id:121)&quot;&quot;&lt;f(@i:0)&quot;Keypad&quot;&gt;&lt;f(@i:1)&quot;21&quot;&gt;&gt;&lt;p(@id:122)&quot;&quot;&lt;f(@i:0)&quot;Keypad&quot;&gt;&lt;f(@i:1)&quot;22&quot;&gt;&gt;&lt;p(@id:123)&quot;&quot;&lt;f(@i:0)&quot;Keypad&quot;&gt;&lt;f(@i:1)&quot;23&quot;&gt;&gt;&lt;p(@id:124)&quot;&quot;&lt;f(@i:0)&quot;Keypad&quot;&gt;&lt;f(@i:1)&quot;24&quot;&gt;&gt;&lt;p(@id:125)&quot;&quot;&lt;f(@i:0)&quot;Keypad&quot;&gt;&lt;f(@i:1)&quot;25&quot;&gt;&gt;&lt;p(@id:126)&quot;&quot;&lt;f(@i:0)&quot;Keypad&quot;&gt;&lt;f(@i:1)&quot;26&quot;&gt;&gt;&lt;p(@id:127)&quot;&quot;&lt;f(@i:0)&quot;Keypad&quot;&gt;&lt;f(@i:1)&quot;27&quot;&gt;&gt;&lt;p(@id:128)&quot;&quot;&lt;f(@i:0)&quot;Keypad&quot;&gt;&lt;f(@i:1)&quot;28&quot;&gt;&gt;&lt;p(@id:129)&quot;&quot;&lt;f(@i:0)&quot;Keypad&quot;&gt;&lt;f(@i:1)&quot;29&quot;&gt;&gt;&lt;p(@id:130)&quot;&quot;&lt;f(@i:0)&quot;Keypad&quot;&gt;&lt;f(@i:1)&quot;30&quot;&gt;&gt;&lt;p(@id:131)&quot;&quot;&lt;f(@i:0)&quot;Keypad&quot;&gt;&lt;f(@i:1)&quot;31&quot;&gt;&gt;&lt;p(@id:132)&quot;&quot;&lt;f(@i:0)&quot;Keypad&quot;&gt;&lt;f(@i:1)&quot;32&quot;&gt;&gt;&lt;p(@id:133)&quot;&quot;&lt;f(@i:0)&quot;Keypad&quot;&gt;&lt;f(@i:1)&quot;33&quot;&gt;&gt;&lt;p(@id:134)&quot;&quot;&lt;f(@i:0)&quot;Keypad&quot;&gt;&lt;f(@i:1)&quot;34&quot;&gt;&gt;&lt;p(@id:135)&quot;&quot;&lt;f(@i:0)&quot;Keypad&quot;&gt;&lt;f(@i:1)&quot;35&quot;&gt;&gt;&lt;p(@id:136)&quot;&quot;&lt;f(@i:0)&quot;Keypad&quot;&gt;&lt;f(@i:1)&quot;36&quot;&gt;&gt;&lt;p(@id:137)&quot;&quot;&lt;f(@i:0)&quot;Keypad&quot;&gt;&lt;f(@i:1)&quot;37&quot;&gt;&gt;&lt;p(@id:138)&quot;&quot;&lt;f(@i:0)&quot;Keypad&quot;&gt;&lt;f(@i:1)&quot;38&quot;&gt;&gt;&lt;p(@id:139)&quot;&quot;&lt;f(@i:0)&quot;Keypad&quot;&gt;&lt;f(@i:1)&quot;39&quot;&gt;&gt;&lt;p(@id:140)&quot;&quot;&lt;f(@i:0)&quot;Keypad&quot;&gt;&lt;f(@i:1)&quot;40&quot;&gt;&gt;&lt;p(@id:141)&quot;&quot;&lt;f(@i:0)&quot;Keypad&quot;&gt;&lt;f(@i:1)&quot;41&quot;&gt;&gt;&lt;p(@id:142)&quot;&quot;&lt;f(@i:0)&quot;Keypad&quot;&gt;&lt;f(@i:1)&quot;42&quot;&gt;&gt;&lt;p(@id:143)&quot;&quot;&lt;f(@i:0)&quot;Keypad&quot;&gt;&lt;f(@i:1)&quot;43&quot;&gt;&gt;&lt;p(@id:144)&quot;&quot;&lt;f(@i:0)&quot;Keypad&quot;&gt;&lt;f(@i:1)&quot;44&quot;&gt;&gt;&lt;p(@id:145)&quot;&quot;&lt;f(@i:0)&quot;Keypad&quot;&gt;&lt;f(@i:1)&quot;45&quot;&gt;&gt;&lt;p(@id:146)&quot;&quot;&lt;f(@i:0)&quot;Keypad&quot;&gt;&lt;f(@i:1)&quot;46&quot;&gt;&gt;&lt;p(@id:147)&quot;&quot;&lt;f(@i:0)&quot;Keypad&quot;&gt;&lt;f(@i:1)&quot;47&quot;&gt;&gt;&lt;p(@id:148)&quot;&quot;&lt;f(@i:0)&quot;Keypad&quot;&gt;&lt;f(@i:1)&quot;48&quot;&gt;&gt;&lt;p(@id:149)&quot;&quot;&lt;f(@i:0)&quot;Keypad&quot;&gt;&lt;f(@i:1)&quot;49&quot;&gt;&gt;&lt;p(@id:150)&quot;&quot;&lt;f(@i:0)&quot;Keypad&quot;&gt;&lt;f(@i:1)&quot;50&quot;&gt;&gt;&lt;p(@id:151)&quot;&quot;&lt;f(@i:0)&quot;Keypad&quot;&gt;&lt;f(@i:1)&quot;51&quot;&gt;&gt;&lt;p(@id:152)&quot;&quot;&lt;f(@i:0)&quot;Keypad&quot;&gt;&lt;f(@i:1)&quot;52&quot;&gt;&gt;&lt;p(@id:153)&quot;&quot;&lt;f(@i:0)&quot;Keypad&quot;&gt;&lt;f(@i:1)&quot;53&quot;&gt;&gt;&lt;p(@id:154)&quot;&quot;&lt;f(@i:0)&quot;Keypad&quot;&gt;&lt;f(@i:1)&quot;54&quot;&gt;&gt;&lt;p(@id:155)&quot;&quot;&lt;f(@i:0)&quot;Keypad&quot;&gt;&lt;f(@i:1)&quot;55&quot;&gt;&gt;&lt;p(@id:156)&quot;&quot;&lt;f(@i:0)&quot;Keypad&quot;&gt;&lt;f(@i:1)&quot;56&quot;&gt;&gt;&lt;p(@id:157)&quot;&quot;&lt;f(@i:0)&quot;Keypad&quot;&gt;&lt;f(@i:1)&quot;57&quot;&gt;&gt;&lt;p(@id:158)&quot;&quot;&lt;f(@i:0)&quot;Keypad&quot;&gt;&lt;f(@i:1)&quot;58&quot;&gt;&gt;&lt;p(@id:159)&quot;&quot;&lt;f(@i:0)&quot;Keypad&quot;&gt;&lt;f(@i:1)&quot;59&quot;&gt;&gt;&lt;p(@id:160)&quot;&quot;&lt;f(@i:0)&quot;Keypad&quot;&gt;&lt;f(@i:1)&quot;60&quot;&gt;&gt;&lt;p(@id:161)&quot;&quot;&lt;f(@i:0)&quot;Keypad&quot;&gt;&lt;f(@i:1)&quot;61&quot;&gt;&gt;&lt;p(@id:162)&quot;&quot;&lt;f(@i:0)&quot;Keypad&quot;&gt;&lt;f(@i:1)&quot;62&quot;&gt;&gt;&lt;p(@id:163)&quot;&quot;&lt;f(@i:0)&quot;Keypad&quot;&gt;&lt;f(@i:1)&quot;63&quot;&gt;&gt;&lt;p(@id:164)&quot;&quot;&lt;f(@i:0)&quot;Keypad&quot;&gt;&lt;f(@i:1)&quot;64&quot;&gt;&gt;&lt;p(@id:165)&quot;&quot;&lt;f(@i:0)&quot;Keypad&quot;&gt;&lt;f(@i:1)&quot;65&quot;&gt;&gt;&lt;p(@id:166)&quot;&quot;&lt;f(@i:0)&quot;Keypad&quot;&gt;&lt;f(@i:1)&quot;66&quot;&gt;&gt;&lt;p(@id:167)&quot;&quot;&lt;f(@i:0)&quot;Keypad&quot;&gt;&lt;f(@i:1)&quot;67&quot;&gt;&gt;&lt;p(@id:168)&quot;&quot;&lt;f(@i:0)&quot;Keypad&quot;&gt;&lt;f(@i:1)&quot;68&quot;&gt;&gt;&lt;p(@id:169)&quot;&quot;&lt;f(@i:0)&quot;Keypad&quot;&gt;&lt;f(@i:1)&quot;69&quot;&gt;&gt;&lt;p(@id:170)&quot;&quot;&lt;f(@i:0)&quot;Keypad&quot;&gt;&lt;f(@i:1)&quot;70&quot;&gt;&gt;&lt;p(@id:171)&quot;&quot;&lt;f(@i:0)&quot;Keypad&quot;&gt;&lt;f(@i:1)&quot;71&quot;&gt;&gt;&lt;p(@id:172)&quot;&quot;&lt;f(@i:0)&quot;Keypad&quot;&gt;&lt;f(@i:1)&quot;72&quot;&gt;&gt;&lt;p(@id:173)&quot;&quot;&lt;f(@i:0)&quot;Keypad&quot;&gt;&lt;f(@i:1)&quot;73&quot;&gt;&gt;&lt;p(@id:174)&quot;&quot;&lt;f(@i:0)&quot;Keypad&quot;&gt;&lt;f(@i:1)&quot;74&quot;&gt;&gt;&lt;p(@id:175)&quot;&quot;&lt;f(@i:0)&quot;Keypad&quot;&gt;&lt;f(@i:1)&quot;75&quot;&gt;&gt;&lt;p(@id:176)&quot;&quot;&lt;f(@i:0)&quot;Keypad&quot;&gt;&lt;f(@i:1)&quot;76&quot;&gt;&gt;&lt;p(@id:177)&quot;&quot;&lt;f(@i:0)&quot;Keypad&quot;&gt;&lt;f(@i:1)&quot;77&quot;&gt;&gt;&lt;p(@id:178)&quot;&quot;&lt;f(@i:0)&quot;Keypad&quot;&gt;&lt;f(@i:1)&quot;78&quot;&gt;&gt;&lt;p(@id:179)&quot;&quot;&lt;f(@i:0)&quot;Keypad&quot;&gt;&lt;f(@i:1)&quot;79&quot;&gt;&gt;&lt;p(@id:180)&quot;&quot;&lt;f(@i:0)&quot;Keypad&quot;&gt;&lt;f(@i:1)&quot;80&quot;&gt;&gt;&lt;p(@id:181)&quot;&quot;&lt;f(@i:0)&quot;Keypad&quot;&gt;&lt;f(@i:1)&quot;81&quot;&gt;&gt;&lt;p(@id:182)&quot;&quot;&lt;f(@i:0)&quot;Keypad&quot;&gt;&lt;f(@i:1)&quot;82&quot;&gt;&gt;&lt;p(@id:183)&quot;&quot;&lt;f(@i:0)&quot;Keypad&quot;&gt;&lt;f(@i:1)&quot;83&quot;&gt;&gt;&lt;p(@id:184)&quot;&quot;&lt;f(@i:0)&quot;Keypad&quot;&gt;&lt;f(@i:1)&quot;84&quot;&gt;&gt;&lt;p(@id:185)&quot;&quot;&lt;f(@i:0)&quot;Keypad&quot;&gt;&lt;f(@i:1)&quot;85&quot;&gt;&gt;&lt;p(@id:186)&quot;&quot;&lt;f(@i:0)&quot;Keypad&quot;&gt;&lt;f(@i:1)&quot;86&quot;&gt;&gt;&lt;p(@id:187)&quot;&quot;&lt;f(@i:0)&quot;Keypad&quot;&gt;&lt;f(@i:1)&quot;87&quot;&gt;&gt;&lt;p(@id:188)&quot;&quot;&lt;f(@i:0)&quot;Keypad&quot;&gt;&lt;f(@i:1)&quot;88&quot;&gt;&gt;&lt;p(@id:189)&quot;&quot;&lt;f(@i:0)&quot;Keypad&quot;&gt;&lt;f(@i:1)&quot;89&quot;&gt;&gt;&lt;p(@id:190)&quot;&quot;&lt;f(@i:0)&quot;Keypad&quot;&gt;&lt;f(@i:1)&quot;90&quot;&gt;&gt;&lt;p(@id:191)&quot;&quot;&lt;f(@i:0)&quot;Keypad&quot;&gt;&lt;f(@i:1)&quot;91&quot;&gt;&gt;&lt;p(@id:192)&quot;&quot;&lt;f(@i:0)&quot;Keypad&quot;&gt;&lt;f(@i:1)&quot;92&quot;&gt;&gt;&lt;p(@id:193)&quot;&quot;&lt;f(@i:0)&quot;Keypad&quot;&gt;&lt;f(@i:1)&quot;93&quot;&gt;&gt;&lt;p(@id:194)&quot;&quot;&lt;f(@i:0)&quot;Keypad&quot;&gt;&lt;f(@i:1)&quot;94&quot;&gt;&gt;&lt;p(@id:195)&quot;&quot;&lt;f(@i:0)&quot;Keypad&quot;&gt;&lt;f(@i:1)&quot;95&quot;&gt;&gt;&lt;p(@id:196)&quot;&quot;&lt;f(@i:0)&quot;Keypad&quot;&gt;&lt;f(@i:1)&quot;96&quot;&gt;&gt;&lt;p(@id:197)&quot;&quot;&lt;f(@i:0)&quot;Keypad&quot;&gt;&lt;f(@i:1)&quot;97&quot;&gt;&gt;&lt;p(@id:198)&quot;&quot;&lt;f(@i:0)&quot;Keypad&quot;&gt;&lt;f(@i:1)&quot;98&quot;&gt;&gt;&lt;p(@id:199)&quot;&quot;&lt;f(@i:0)&quot;Keypad&quot;&gt;&lt;f(@i:1)&quot;99&quot;&gt;&gt;&lt;p(@id:200)&quot;&quot;&lt;f(@i:0)&quot;Keypad&quot;&gt;&lt;f(@i:1)&quot;100&quot;&gt;&gt;&gt;&lt;fields&quot;&quot;&lt;fld(@i:0)&quot;&quot;&lt;n&quot;First Name&quot;&gt;&gt;&lt;fld(@i:1)&quot;&quot;&lt;n&quot;Last Name&quot;&gt;&gt;&lt;fld(@i:2)&quot;&quot;&lt;n&quot;Entry Disabled&quot;&gt;&gt;&lt;fld(@i:3)&quot;&quot;&lt;n&quot;Participant Group&quot;&gt;&gt;&lt;fld(@i:4)&quot;&quot;&lt;n&quot;Team&quot;&gt;&gt;&lt;fld(@i:5)&quot;&quot;&lt;n&quot;Voting Weight&quot;&gt;&gt;&gt;&gt;&lt;chart&quot;&quot;&lt;styles&quot;&quot;&gt;&gt;&lt;teams&quot;&quot;&gt;&lt;transceivers&quot;&quot;&lt;t(@id:2@tt:ReplyPlus@n:Transceiver 2)&quot;&quot;&lt;f(@id:c)&quot;3&quot;&gt;&lt;f(@id:comType)&quot;Usb&quot;&gt;&lt;f(@id:com)&quot;[Auto]&quot;&gt;&lt;f(@id:kIdType)&quot;Static&quot;&gt;&lt;f(@id:ac)&quot;false&quot;&gt;&lt;f(@id:bl)&quot;Normal&quot;&gt;&lt;f(@id:dm)&quot;false&quot;&gt;&lt;f(@id:dp)&quot;false&quot;&gt;&lt;f(@id:kMin)&quot;1&quot;&gt;&lt;f(@id:kMax)&quot;250&quot;&gt;&lt;f(@id:pl)&quot;EuMax&quot;&gt;&lt;f(@id:rs)&quot;false&quot;&gt;&lt;f(@id:rr)&quot;false&quot;&gt;&lt;f(@id:sr)&quot;true&quot;&gt;&lt;f(@id:ss)&quot;true&quot;&gt;&lt;f(@id:wa)&quot;Off&quot;&gt;&gt;&gt;&gt;"/>
</p:tagLst>
</file>

<file path=ppt/tags/tag10.xml><?xml version="1.0" encoding="utf-8"?>
<p:tagLst xmlns:a="http://schemas.openxmlformats.org/drawingml/2006/main" xmlns:r="http://schemas.openxmlformats.org/officeDocument/2006/relationships" xmlns:p="http://schemas.openxmlformats.org/presentationml/2006/main">
  <p:tag name="AS_UNIQUEID" val="3172"/>
</p:tagLst>
</file>

<file path=ppt/tags/tag11.xml><?xml version="1.0" encoding="utf-8"?>
<p:tagLst xmlns:a="http://schemas.openxmlformats.org/drawingml/2006/main" xmlns:r="http://schemas.openxmlformats.org/officeDocument/2006/relationships" xmlns:p="http://schemas.openxmlformats.org/presentationml/2006/main">
  <p:tag name="AS_UNIQUEID" val="3173"/>
</p:tagLst>
</file>

<file path=ppt/tags/tag12.xml><?xml version="1.0" encoding="utf-8"?>
<p:tagLst xmlns:a="http://schemas.openxmlformats.org/drawingml/2006/main" xmlns:r="http://schemas.openxmlformats.org/officeDocument/2006/relationships" xmlns:p="http://schemas.openxmlformats.org/presentationml/2006/main">
  <p:tag name="AS_UNIQUEID" val="3174"/>
</p:tagLst>
</file>

<file path=ppt/tags/tag1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4.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16.xml><?xml version="1.0" encoding="utf-8"?>
<p:tagLst xmlns:a="http://schemas.openxmlformats.org/drawingml/2006/main" xmlns:r="http://schemas.openxmlformats.org/officeDocument/2006/relationships" xmlns:p="http://schemas.openxmlformats.org/presentationml/2006/main">
  <p:tag name="KPI_HAS_CHART" val="false"/>
</p:tagLst>
</file>

<file path=ppt/tags/tag17.xml><?xml version="1.0" encoding="utf-8"?>
<p:tagLst xmlns:a="http://schemas.openxmlformats.org/drawingml/2006/main" xmlns:r="http://schemas.openxmlformats.org/officeDocument/2006/relationships" xmlns:p="http://schemas.openxmlformats.org/presentationml/2006/main">
  <p:tag name="KPI_HAS_CHART" val="false"/>
</p:tagLst>
</file>

<file path=ppt/tags/tag18.xml><?xml version="1.0" encoding="utf-8"?>
<p:tagLst xmlns:a="http://schemas.openxmlformats.org/drawingml/2006/main" xmlns:r="http://schemas.openxmlformats.org/officeDocument/2006/relationships" xmlns:p="http://schemas.openxmlformats.org/presentationml/2006/main">
  <p:tag name="KPI_HAS_CHART" val="false"/>
</p:tagLst>
</file>

<file path=ppt/tags/tag19.xml><?xml version="1.0" encoding="utf-8"?>
<p:tagLst xmlns:a="http://schemas.openxmlformats.org/drawingml/2006/main" xmlns:r="http://schemas.openxmlformats.org/officeDocument/2006/relationships" xmlns:p="http://schemas.openxmlformats.org/presentationml/2006/main">
  <p:tag name="KPI_HAS_CHART" val="false"/>
</p:tagLst>
</file>

<file path=ppt/tags/tag2.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20.xml><?xml version="1.0" encoding="utf-8"?>
<p:tagLst xmlns:a="http://schemas.openxmlformats.org/drawingml/2006/main" xmlns:r="http://schemas.openxmlformats.org/officeDocument/2006/relationships" xmlns:p="http://schemas.openxmlformats.org/presentationml/2006/main">
  <p:tag name="KPI_HAS_CHART" val="false"/>
</p:tagLst>
</file>

<file path=ppt/tags/tag21.xml><?xml version="1.0" encoding="utf-8"?>
<p:tagLst xmlns:a="http://schemas.openxmlformats.org/drawingml/2006/main" xmlns:r="http://schemas.openxmlformats.org/officeDocument/2006/relationships" xmlns:p="http://schemas.openxmlformats.org/presentationml/2006/main">
  <p:tag name="KPI_HAS_CHART" val="false"/>
</p:tagLst>
</file>

<file path=ppt/tags/tag22.xml><?xml version="1.0" encoding="utf-8"?>
<p:tagLst xmlns:a="http://schemas.openxmlformats.org/drawingml/2006/main" xmlns:r="http://schemas.openxmlformats.org/officeDocument/2006/relationships" xmlns:p="http://schemas.openxmlformats.org/presentationml/2006/main">
  <p:tag name="KPI_HAS_CHART" val="false"/>
</p:tagLst>
</file>

<file path=ppt/tags/tag23.xml><?xml version="1.0" encoding="utf-8"?>
<p:tagLst xmlns:a="http://schemas.openxmlformats.org/drawingml/2006/main" xmlns:r="http://schemas.openxmlformats.org/officeDocument/2006/relationships" xmlns:p="http://schemas.openxmlformats.org/presentationml/2006/main">
  <p:tag name="KPI_HAS_CHART" val="false"/>
</p:tagLst>
</file>

<file path=ppt/tags/tag24.xml><?xml version="1.0" encoding="utf-8"?>
<p:tagLst xmlns:a="http://schemas.openxmlformats.org/drawingml/2006/main" xmlns:r="http://schemas.openxmlformats.org/officeDocument/2006/relationships" xmlns:p="http://schemas.openxmlformats.org/presentationml/2006/main">
  <p:tag name="KPI_HAS_CHART" val="false"/>
</p:tagLst>
</file>

<file path=ppt/tags/tag25.xml><?xml version="1.0" encoding="utf-8"?>
<p:tagLst xmlns:a="http://schemas.openxmlformats.org/drawingml/2006/main" xmlns:r="http://schemas.openxmlformats.org/officeDocument/2006/relationships" xmlns:p="http://schemas.openxmlformats.org/presentationml/2006/main">
  <p:tag name="KPI_HAS_CHART" val="false"/>
</p:tagLst>
</file>

<file path=ppt/tags/tag26.xml><?xml version="1.0" encoding="utf-8"?>
<p:tagLst xmlns:a="http://schemas.openxmlformats.org/drawingml/2006/main" xmlns:r="http://schemas.openxmlformats.org/officeDocument/2006/relationships" xmlns:p="http://schemas.openxmlformats.org/presentationml/2006/main">
  <p:tag name="KPI_HAS_CHART" val="false"/>
</p:tagLst>
</file>

<file path=ppt/tags/tag27.xml><?xml version="1.0" encoding="utf-8"?>
<p:tagLst xmlns:a="http://schemas.openxmlformats.org/drawingml/2006/main" xmlns:r="http://schemas.openxmlformats.org/officeDocument/2006/relationships" xmlns:p="http://schemas.openxmlformats.org/presentationml/2006/main">
  <p:tag name="AS_UNIQUEID" val="13"/>
</p:tagLst>
</file>

<file path=ppt/tags/tag28.xml><?xml version="1.0" encoding="utf-8"?>
<p:tagLst xmlns:a="http://schemas.openxmlformats.org/drawingml/2006/main" xmlns:r="http://schemas.openxmlformats.org/officeDocument/2006/relationships" xmlns:p="http://schemas.openxmlformats.org/presentationml/2006/main">
  <p:tag name="AS_UNIQUEID" val="14"/>
</p:tagLst>
</file>

<file path=ppt/tags/tag29.xml><?xml version="1.0" encoding="utf-8"?>
<p:tagLst xmlns:a="http://schemas.openxmlformats.org/drawingml/2006/main" xmlns:r="http://schemas.openxmlformats.org/officeDocument/2006/relationships" xmlns:p="http://schemas.openxmlformats.org/presentationml/2006/main">
  <p:tag name="AS_UNIQUEID" val="15"/>
</p:tagLst>
</file>

<file path=ppt/tags/tag3.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30.xml><?xml version="1.0" encoding="utf-8"?>
<p:tagLst xmlns:a="http://schemas.openxmlformats.org/drawingml/2006/main" xmlns:r="http://schemas.openxmlformats.org/officeDocument/2006/relationships" xmlns:p="http://schemas.openxmlformats.org/presentationml/2006/main">
  <p:tag name="AS_UNIQUEID" val="13"/>
</p:tagLst>
</file>

<file path=ppt/tags/tag31.xml><?xml version="1.0" encoding="utf-8"?>
<p:tagLst xmlns:a="http://schemas.openxmlformats.org/drawingml/2006/main" xmlns:r="http://schemas.openxmlformats.org/officeDocument/2006/relationships" xmlns:p="http://schemas.openxmlformats.org/presentationml/2006/main">
  <p:tag name="AS_UNIQUEID" val="14"/>
</p:tagLst>
</file>

<file path=ppt/tags/tag32.xml><?xml version="1.0" encoding="utf-8"?>
<p:tagLst xmlns:a="http://schemas.openxmlformats.org/drawingml/2006/main" xmlns:r="http://schemas.openxmlformats.org/officeDocument/2006/relationships" xmlns:p="http://schemas.openxmlformats.org/presentationml/2006/main">
  <p:tag name="AS_UNIQUEID" val="15"/>
</p:tagLst>
</file>

<file path=ppt/tags/tag33.xml><?xml version="1.0" encoding="utf-8"?>
<p:tagLst xmlns:a="http://schemas.openxmlformats.org/drawingml/2006/main" xmlns:r="http://schemas.openxmlformats.org/officeDocument/2006/relationships" xmlns:p="http://schemas.openxmlformats.org/presentationml/2006/main">
  <p:tag name="AS_UNIQUEID" val="13"/>
</p:tagLst>
</file>

<file path=ppt/tags/tag34.xml><?xml version="1.0" encoding="utf-8"?>
<p:tagLst xmlns:a="http://schemas.openxmlformats.org/drawingml/2006/main" xmlns:r="http://schemas.openxmlformats.org/officeDocument/2006/relationships" xmlns:p="http://schemas.openxmlformats.org/presentationml/2006/main">
  <p:tag name="AS_UNIQUEID" val="14"/>
</p:tagLst>
</file>

<file path=ppt/tags/tag35.xml><?xml version="1.0" encoding="utf-8"?>
<p:tagLst xmlns:a="http://schemas.openxmlformats.org/drawingml/2006/main" xmlns:r="http://schemas.openxmlformats.org/officeDocument/2006/relationships" xmlns:p="http://schemas.openxmlformats.org/presentationml/2006/main">
  <p:tag name="AS_UNIQUEID" val="15"/>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KPICLOCKTEMPLATE" val="true"/>
  <p:tag name="KPISTOPSPOLLING" val="true"/>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S_UNIQUEID" val="3182"/>
</p:tagLst>
</file>

<file path=ppt/tags/tag8.xml><?xml version="1.0" encoding="utf-8"?>
<p:tagLst xmlns:a="http://schemas.openxmlformats.org/drawingml/2006/main" xmlns:r="http://schemas.openxmlformats.org/officeDocument/2006/relationships" xmlns:p="http://schemas.openxmlformats.org/presentationml/2006/main">
  <p:tag name="AS_UNIQUEID" val="3170"/>
</p:tagLst>
</file>

<file path=ppt/tags/tag9.xml><?xml version="1.0" encoding="utf-8"?>
<p:tagLst xmlns:a="http://schemas.openxmlformats.org/drawingml/2006/main" xmlns:r="http://schemas.openxmlformats.org/officeDocument/2006/relationships" xmlns:p="http://schemas.openxmlformats.org/presentationml/2006/main">
  <p:tag name="AS_UNIQUEID" val="3171"/>
</p:tagLst>
</file>

<file path=ppt/theme/theme1.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11.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2.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7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6.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2.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spDef>
    <a:lnDef>
      <a:spPr bwMode="auto">
        <a:xfrm>
          <a:off x="0" y="0"/>
          <a:ext cx="1" cy="1"/>
        </a:xfrm>
        <a:custGeom>
          <a:avLst/>
          <a:gdLst/>
          <a:ahLst/>
          <a:cxnLst/>
          <a:rect l="0" t="0" r="0" b="0"/>
          <a:pathLst/>
        </a:custGeom>
        <a:solidFill>
          <a:srgbClr val="FFFF0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0" algn="l" defTabSz="457200" rtl="0" eaLnBrk="1" fontAlgn="base" latinLnBrk="0" hangingPunct="0">
          <a:lnSpc>
            <a:spcPct val="93000"/>
          </a:lnSpc>
          <a:spcBef>
            <a:spcPct val="0"/>
          </a:spcBef>
          <a:spcAft>
            <a:spcPct val="0"/>
          </a:spcAft>
          <a:buClr>
            <a:srgbClr val="000000"/>
          </a:buClr>
          <a:buSzPct val="45000"/>
          <a:buFont typeface="Wingdings" pitchFamily="2" charset="2"/>
          <a:buNone/>
          <a:tabLst/>
          <a:defRPr kumimoji="0" lang="en-GB" sz="2400" b="0" i="0" u="none" strike="noStrike" cap="none" normalizeH="0" baseline="0" smtClean="0">
            <a:ln>
              <a:noFill/>
            </a:ln>
            <a:effectLst/>
            <a:latin typeface="Times New Roman" pitchFamily="18" charset="0"/>
          </a:defRPr>
        </a:defPPr>
      </a:lstStyle>
    </a:lnDef>
  </a:objectDefaults>
  <a:extraClrSchemeLst>
    <a:extraClrScheme>
      <a:clrScheme name="Default Desig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MDACC Moonshot">
  <a:themeElements>
    <a:clrScheme name="Custom 3">
      <a:dk1>
        <a:srgbClr val="413C38"/>
      </a:dk1>
      <a:lt1>
        <a:srgbClr val="FFFFFF"/>
      </a:lt1>
      <a:dk2>
        <a:srgbClr val="EE3124"/>
      </a:dk2>
      <a:lt2>
        <a:srgbClr val="FFFFFF"/>
      </a:lt2>
      <a:accent1>
        <a:srgbClr val="1C2631"/>
      </a:accent1>
      <a:accent2>
        <a:srgbClr val="333333"/>
      </a:accent2>
      <a:accent3>
        <a:srgbClr val="969696"/>
      </a:accent3>
      <a:accent4>
        <a:srgbClr val="C0C0C0"/>
      </a:accent4>
      <a:accent5>
        <a:srgbClr val="4A4C4F"/>
      </a:accent5>
      <a:accent6>
        <a:srgbClr val="080808"/>
      </a:accent6>
      <a:hlink>
        <a:srgbClr val="407EC9"/>
      </a:hlink>
      <a:folHlink>
        <a:srgbClr val="63666A"/>
      </a:folHlink>
    </a:clrScheme>
    <a:fontScheme name="Office Classic 2">
      <a:maj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ajorFont>
      <a:minorFont>
        <a:latin typeface="Arial"/>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MDACC Moonshot" id="{D2E7F35E-36BF-4E8F-A1F3-CCCB61848CC5}" vid="{E7811949-D56E-4ACC-BAF8-EA6B7EA14953}"/>
    </a:ext>
  </a:ext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8.xml><?xml version="1.0" encoding="utf-8"?>
<a:theme xmlns:a="http://schemas.openxmlformats.org/drawingml/2006/main" name="1_Genmab PowerPoint template_format 16_9_vs.1.1">
  <a:themeElements>
    <a:clrScheme name="Genmab 2017">
      <a:dk1>
        <a:sysClr val="windowText" lastClr="000000"/>
      </a:dk1>
      <a:lt1>
        <a:sysClr val="window" lastClr="FFFFFF"/>
      </a:lt1>
      <a:dk2>
        <a:srgbClr val="FACCDA"/>
      </a:dk2>
      <a:lt2>
        <a:srgbClr val="7BD1EB"/>
      </a:lt2>
      <a:accent1>
        <a:srgbClr val="009D94"/>
      </a:accent1>
      <a:accent2>
        <a:srgbClr val="BDE8F5"/>
      </a:accent2>
      <a:accent3>
        <a:srgbClr val="B3B4B6"/>
      </a:accent3>
      <a:accent4>
        <a:srgbClr val="E40046"/>
      </a:accent4>
      <a:accent5>
        <a:srgbClr val="B3E2DF"/>
      </a:accent5>
      <a:accent6>
        <a:srgbClr val="818285"/>
      </a:accent6>
      <a:hlink>
        <a:srgbClr val="009890"/>
      </a:hlink>
      <a:folHlink>
        <a:srgbClr val="000000"/>
      </a:folHlink>
    </a:clrScheme>
    <a:fontScheme name="Genmab 2017">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solidFill>
            <a:schemeClr val="accent1"/>
          </a:solidFill>
        </a:ln>
      </a:spPr>
      <a:bodyPr rtlCol="0" anchor="ctr"/>
      <a:lstStyle>
        <a:defPPr algn="ctr">
          <a:defRPr sz="2000" noProof="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a:ln w="3175">
          <a:solidFill>
            <a:schemeClr val="accent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square" lIns="0" tIns="0" rIns="0" bIns="0" rtlCol="0">
        <a:spAutoFit/>
      </a:bodyPr>
      <a:lstStyle>
        <a:defPPr>
          <a:defRPr sz="2000" dirty="0" err="1" smtClean="0"/>
        </a:defPPr>
      </a:lstStyle>
    </a:txDef>
  </a:objectDefaults>
  <a:extraClrSchemeLst/>
  <a:extLst>
    <a:ext uri="{05A4C25C-085E-4340-85A3-A5531E510DB2}">
      <thm15:themeFamily xmlns:thm15="http://schemas.microsoft.com/office/thememl/2012/main" name="DRAFT revised template.potx" id="{A7F79291-72E9-48A7-B1DC-C8381F020B0E}" vid="{5D8E6B87-9AEB-45B4-A6B3-E9CB0D3FCE5A}"/>
    </a:ext>
  </a:extLst>
</a:theme>
</file>

<file path=ppt/theme/theme9.xml><?xml version="1.0" encoding="utf-8"?>
<a:theme xmlns:a="http://schemas.openxmlformats.org/drawingml/2006/main" name="3_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18862A45804C7345BFDE61DA2C172BE7" ma:contentTypeVersion="21" ma:contentTypeDescription="Create a new document." ma:contentTypeScope="" ma:versionID="500711ca9c67da191d2b15b5ca992245">
  <xsd:schema xmlns:xsd="http://www.w3.org/2001/XMLSchema" xmlns:xs="http://www.w3.org/2001/XMLSchema" xmlns:p="http://schemas.microsoft.com/office/2006/metadata/properties" xmlns:ns1="96f1686b-f877-4eb8-89ab-3a67a5dc2612" xmlns:ns3="b4104d5b-b872-4636-a728-507be7308f43" targetNamespace="http://schemas.microsoft.com/office/2006/metadata/properties" ma:root="true" ma:fieldsID="b508e5b81f94dd78c708f6de3fbd9d7e" ns1:_="" ns3:_="">
    <xsd:import namespace="96f1686b-f877-4eb8-89ab-3a67a5dc2612"/>
    <xsd:import namespace="b4104d5b-b872-4636-a728-507be7308f43"/>
    <xsd:element name="properties">
      <xsd:complexType>
        <xsd:sequence>
          <xsd:element name="documentManagement">
            <xsd:complexType>
              <xsd:all>
                <xsd:element ref="ns1:QID" minOccurs="0"/>
                <xsd:element ref="ns1:Status" minOccurs="0"/>
                <xsd:element ref="ns1:MediaServiceMetadata" minOccurs="0"/>
                <xsd:element ref="ns1:MediaServiceFastMetadata" minOccurs="0"/>
                <xsd:element ref="ns1:MediaServiceAutoTags" minOccurs="0"/>
                <xsd:element ref="ns1:MediaServiceOCR" minOccurs="0"/>
                <xsd:element ref="ns1:MediaServiceDateTaken" minOccurs="0"/>
                <xsd:element ref="ns1:MediaServiceLocation" minOccurs="0"/>
                <xsd:element ref="ns3:SharedWithUsers" minOccurs="0"/>
                <xsd:element ref="ns3:SharedWithDetails" minOccurs="0"/>
                <xsd:element ref="ns1:MediaServiceEventHashCode" minOccurs="0"/>
                <xsd:element ref="ns1:MediaServiceGenerationTime" minOccurs="0"/>
                <xsd:element ref="ns3:TaxKeywordTaxHTField" minOccurs="0"/>
                <xsd:element ref="ns3:TaxCatchAll" minOccurs="0"/>
                <xsd:element ref="ns1:MediaServiceAutoKeyPoints" minOccurs="0"/>
                <xsd:element ref="ns1:MediaServiceKeyPoints" minOccurs="0"/>
                <xsd:element ref="ns1:lcf76f155ced4ddcb4097134ff3c332f" minOccurs="0"/>
                <xsd:element ref="ns1:MediaServiceObjectDetectorVersions" minOccurs="0"/>
                <xsd:element ref="ns1: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96f1686b-f877-4eb8-89ab-3a67a5dc2612" elementFormDefault="qualified">
    <xsd:import namespace="http://schemas.microsoft.com/office/2006/documentManagement/types"/>
    <xsd:import namespace="http://schemas.microsoft.com/office/infopath/2007/PartnerControls"/>
    <xsd:element name="QID" ma:index="0" nillable="true" ma:displayName="QID" ma:indexed="true" ma:internalName="QID">
      <xsd:simpleType>
        <xsd:restriction base="dms:Number"/>
      </xsd:simpleType>
    </xsd:element>
    <xsd:element name="Status" ma:index="3" nillable="true" ma:displayName="Status" ma:format="Dropdown" ma:internalName="Status">
      <xsd:simpleType>
        <xsd:restriction base="dms:Choice">
          <xsd:enumeration value="Not started"/>
          <xsd:enumeration value="Web Build"/>
          <xsd:enumeration value="In Progress"/>
          <xsd:enumeration value="Launched"/>
          <xsd:enumeration value="Complete"/>
          <xsd:enumeration value="Delayed"/>
        </xsd:restriction>
      </xsd:simpleType>
    </xsd:element>
    <xsd:element name="MediaServiceMetadata" ma:index="6" nillable="true" ma:displayName="MediaServiceMetadata" ma:hidden="true" ma:internalName="MediaServiceMetadata" ma:readOnly="true">
      <xsd:simpleType>
        <xsd:restriction base="dms:Note"/>
      </xsd:simpleType>
    </xsd:element>
    <xsd:element name="MediaServiceFastMetadata" ma:index="7" nillable="true" ma:displayName="MediaServiceFastMetadata" ma:hidden="true" ma:internalName="MediaServiceFastMetadata" ma:readOnly="true">
      <xsd:simpleType>
        <xsd:restriction base="dms:Note"/>
      </xsd:simpleType>
    </xsd:element>
    <xsd:element name="MediaServiceAutoTags" ma:index="8" nillable="true" ma:displayName="MediaServiceAutoTags" ma:internalName="MediaServiceAutoTags" ma:readOnly="true">
      <xsd:simpleType>
        <xsd:restriction base="dms:Text"/>
      </xsd:simpleType>
    </xsd:element>
    <xsd:element name="MediaServiceOCR" ma:index="9" nillable="true" ma:displayName="MediaServiceOCR" ma:internalName="MediaServiceOCR" ma:readOnly="true">
      <xsd:simpleType>
        <xsd:restriction base="dms:Note">
          <xsd:maxLength value="255"/>
        </xsd:restriction>
      </xsd:simpleType>
    </xsd:element>
    <xsd:element name="MediaServiceDateTaken" ma:index="10" nillable="true" ma:displayName="MediaServiceDateTaken" ma:hidden="true" ma:internalName="MediaServiceDateTaken" ma:readOnly="true">
      <xsd:simpleType>
        <xsd:restriction base="dms:Text"/>
      </xsd:simpleType>
    </xsd:element>
    <xsd:element name="MediaServiceLocation" ma:index="11" nillable="true" ma:displayName="MediaServiceLocation" ma:internalName="MediaServiceLocation"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AutoKeyPoints" ma:index="23" nillable="true" ma:displayName="MediaServiceAutoKeyPoints" ma:hidden="true" ma:internalName="MediaServiceAutoKeyPoints" ma:readOnly="true">
      <xsd:simpleType>
        <xsd:restriction base="dms:Note"/>
      </xsd:simpleType>
    </xsd:element>
    <xsd:element name="MediaServiceKeyPoints" ma:index="24" nillable="true" ma:displayName="KeyPoints" ma:internalName="MediaServiceKeyPoints" ma:readOnly="true">
      <xsd:simpleType>
        <xsd:restriction base="dms:Note">
          <xsd:maxLength value="255"/>
        </xsd:restriction>
      </xsd:simpleType>
    </xsd:element>
    <xsd:element name="lcf76f155ced4ddcb4097134ff3c332f" ma:index="26" nillable="true" ma:taxonomy="true" ma:internalName="lcf76f155ced4ddcb4097134ff3c332f" ma:taxonomyFieldName="MediaServiceImageTags" ma:displayName="Image Tags" ma:readOnly="false" ma:fieldId="{5cf76f15-5ced-4ddc-b409-7134ff3c332f}" ma:taxonomyMulti="true" ma:sspId="4c811d1f-5e4a-4ee3-9cfd-88a4fb073ce4"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7"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28"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4104d5b-b872-4636-a728-507be7308f43" elementFormDefault="qualified">
    <xsd:import namespace="http://schemas.microsoft.com/office/2006/documentManagement/types"/>
    <xsd:import namespace="http://schemas.microsoft.com/office/infopath/2007/PartnerControls"/>
    <xsd:element name="SharedWithUsers" ma:index="12"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Shared With Details" ma:internalName="SharedWithDetails" ma:readOnly="true">
      <xsd:simpleType>
        <xsd:restriction base="dms:Note">
          <xsd:maxLength value="255"/>
        </xsd:restriction>
      </xsd:simpleType>
    </xsd:element>
    <xsd:element name="TaxKeywordTaxHTField" ma:index="21" nillable="true" ma:taxonomy="true" ma:internalName="TaxKeywordTaxHTField" ma:taxonomyFieldName="TaxKeyword" ma:displayName="Enterprise Keywords" ma:fieldId="{23f27201-bee3-471e-b2e7-b64fd8b7ca38}" ma:taxonomyMulti="true" ma:sspId="00000000-0000-0000-0000-000000000000" ma:termSetId="00000000-0000-0000-0000-000000000000" ma:anchorId="00000000-0000-0000-0000-000000000000" ma:open="true" ma:isKeyword="true">
      <xsd:complexType>
        <xsd:sequence>
          <xsd:element ref="pc:Terms" minOccurs="0" maxOccurs="1"/>
        </xsd:sequence>
      </xsd:complexType>
    </xsd:element>
    <xsd:element name="TaxCatchAll" ma:index="22" nillable="true" ma:displayName="Taxonomy Catch All Column" ma:hidden="true" ma:list="{d75259b8-d078-43ce-9531-d35c0553c861}" ma:internalName="TaxCatchAll" ma:showField="CatchAllData" ma:web="b4104d5b-b872-4636-a728-507be7308f43">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16" ma:displayName="Content Type"/>
        <xsd:element ref="dc:title" minOccurs="0" maxOccurs="1" ma:index="2"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Status xmlns="96f1686b-f877-4eb8-89ab-3a67a5dc2612" xsi:nil="true"/>
    <TaxCatchAll xmlns="b4104d5b-b872-4636-a728-507be7308f43" xsi:nil="true"/>
    <QID xmlns="96f1686b-f877-4eb8-89ab-3a67a5dc2612" xsi:nil="true"/>
    <lcf76f155ced4ddcb4097134ff3c332f xmlns="96f1686b-f877-4eb8-89ab-3a67a5dc2612">
      <Terms xmlns="http://schemas.microsoft.com/office/infopath/2007/PartnerControls"/>
    </lcf76f155ced4ddcb4097134ff3c332f>
    <TaxKeywordTaxHTField xmlns="b4104d5b-b872-4636-a728-507be7308f43">
      <Terms xmlns="http://schemas.microsoft.com/office/infopath/2007/PartnerControls"/>
    </TaxKeywordTaxHTField>
  </documentManagement>
</p:properties>
</file>

<file path=customXml/itemProps1.xml><?xml version="1.0" encoding="utf-8"?>
<ds:datastoreItem xmlns:ds="http://schemas.openxmlformats.org/officeDocument/2006/customXml" ds:itemID="{490C994B-3468-4972-A16E-65245636FA3F}"/>
</file>

<file path=customXml/itemProps2.xml><?xml version="1.0" encoding="utf-8"?>
<ds:datastoreItem xmlns:ds="http://schemas.openxmlformats.org/officeDocument/2006/customXml" ds:itemID="{5A997228-FF2B-48A5-B6DF-54BD2965692D}"/>
</file>

<file path=customXml/itemProps3.xml><?xml version="1.0" encoding="utf-8"?>
<ds:datastoreItem xmlns:ds="http://schemas.openxmlformats.org/officeDocument/2006/customXml" ds:itemID="{92D7443D-7C3E-46A0-9C1C-B6128ADA1AAB}"/>
</file>

<file path=docProps/app.xml><?xml version="1.0" encoding="utf-8"?>
<Properties xmlns="http://schemas.openxmlformats.org/officeDocument/2006/extended-properties" xmlns:vt="http://schemas.openxmlformats.org/officeDocument/2006/docPropsVTypes">
  <Template/>
  <TotalTime>22303</TotalTime>
  <Words>6645</Words>
  <Application>Microsoft Macintosh PowerPoint</Application>
  <PresentationFormat>Widescreen</PresentationFormat>
  <Paragraphs>1004</Paragraphs>
  <Slides>91</Slides>
  <Notes>29</Notes>
  <HiddenSlides>0</HiddenSlides>
  <MMClips>0</MMClips>
  <ScaleCrop>false</ScaleCrop>
  <HeadingPairs>
    <vt:vector size="8" baseType="variant">
      <vt:variant>
        <vt:lpstr>Fonts Used</vt:lpstr>
      </vt:variant>
      <vt:variant>
        <vt:i4>10</vt:i4>
      </vt:variant>
      <vt:variant>
        <vt:lpstr>Theme</vt:lpstr>
      </vt:variant>
      <vt:variant>
        <vt:i4>14</vt:i4>
      </vt:variant>
      <vt:variant>
        <vt:lpstr>Embedded OLE Servers</vt:lpstr>
      </vt:variant>
      <vt:variant>
        <vt:i4>1</vt:i4>
      </vt:variant>
      <vt:variant>
        <vt:lpstr>Slide Titles</vt:lpstr>
      </vt:variant>
      <vt:variant>
        <vt:i4>91</vt:i4>
      </vt:variant>
    </vt:vector>
  </HeadingPairs>
  <TitlesOfParts>
    <vt:vector size="116" baseType="lpstr">
      <vt:lpstr>ＭＳ Ｐゴシック</vt:lpstr>
      <vt:lpstr>Aptos</vt:lpstr>
      <vt:lpstr>Aptos Display</vt:lpstr>
      <vt:lpstr>Arial</vt:lpstr>
      <vt:lpstr>Calibri</vt:lpstr>
      <vt:lpstr>Courier New</vt:lpstr>
      <vt:lpstr>Helvetica</vt:lpstr>
      <vt:lpstr>Symbol</vt:lpstr>
      <vt:lpstr>Times New Roman</vt:lpstr>
      <vt:lpstr>Wingdings</vt:lpstr>
      <vt:lpstr>3_Default Design</vt:lpstr>
      <vt:lpstr>6_Default Design</vt:lpstr>
      <vt:lpstr>4_Default Design</vt:lpstr>
      <vt:lpstr>MDACC Moonshot</vt:lpstr>
      <vt:lpstr>2_Office Theme</vt:lpstr>
      <vt:lpstr>4_Office Theme</vt:lpstr>
      <vt:lpstr>Office Theme</vt:lpstr>
      <vt:lpstr>1_Genmab PowerPoint template_format 16_9_vs.1.1</vt:lpstr>
      <vt:lpstr>3_Office Theme</vt:lpstr>
      <vt:lpstr>5_Office Theme</vt:lpstr>
      <vt:lpstr>1_Office Theme</vt:lpstr>
      <vt:lpstr>5_Default Design</vt:lpstr>
      <vt:lpstr>1_Default Design</vt:lpstr>
      <vt:lpstr>7_Default Design</vt:lpstr>
      <vt:lpstr>Prism 10</vt:lpstr>
      <vt:lpstr>PowerPoint Presentation</vt:lpstr>
      <vt:lpstr>Faculty</vt:lpstr>
      <vt:lpstr>Commercial Support</vt:lpstr>
      <vt:lpstr>Dr Ansell — Disclosures</vt:lpstr>
      <vt:lpstr>Dr Hill — Disclosures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AGENDA  Year in Review: Management of Non-Hodgkin Lymphoma</vt:lpstr>
      <vt:lpstr>AGENDA  Year in Review: Management of Non-Hodgkin Lymphoma</vt:lpstr>
      <vt:lpstr>Bispecific T-Cell Engagers for Small Cell Lung Cancer</vt:lpstr>
      <vt:lpstr>PowerPoint Presentation</vt:lpstr>
      <vt:lpstr>PowerPoint Presentation</vt:lpstr>
      <vt:lpstr>Your patient with follicular lymphoma receives bendamustine/ rituximab as first-line treatment followed by lenalidomide/rituximab on relapse. You’ve decided on mosunetuzumab as the next line of therapy. How will this likely be implemented in your practice?</vt:lpstr>
      <vt:lpstr>AGENDA  Year in Review: Management of Non-Hodgkin Lymphoma</vt:lpstr>
      <vt:lpstr>Five-Year Analysis of the POLARIX study</vt:lpstr>
      <vt:lpstr>Initial PFS benefit of Pola-R-CHP over R-CHOP is maintained at 5 years</vt:lpstr>
      <vt:lpstr>5-year PFS and OS show consistent treatment effect of Pola-R-CHP across subgroups in the global population</vt:lpstr>
      <vt:lpstr>Efficacy outcomes in the expanded population are similar to the global population</vt:lpstr>
      <vt:lpstr>Front-Line Treatment of Diffuse Large B-Cell Lymphoma (DLBCL)</vt:lpstr>
      <vt:lpstr>PowerPoint Presentation</vt:lpstr>
      <vt:lpstr>PowerPoint Presentation</vt:lpstr>
      <vt:lpstr>Loncastuximab tesirine in relapsed/refractory diffuse large B-cell lymphoma: long-term efficacy </vt:lpstr>
      <vt:lpstr>PowerPoint Presentation</vt:lpstr>
      <vt:lpstr>Considerations for Relapsed DLBCL</vt:lpstr>
      <vt:lpstr>PowerPoint Presentation</vt:lpstr>
      <vt:lpstr>PowerPoint Presentation</vt:lpstr>
      <vt:lpstr>3-Year Update from the EPCORE NHL-1 Trial: Epcoritamab Leads to Deep and Durable Responses in Relapsed or Refractory Large B-Cell Lymphoma  Julie M. Vose, MD, MBA,1 Chan Y. Cheah, MBBS, DMSc,2 Michael Roost Clausen, MD, PhD,3 David Cunningham, MD, FRCP, FMedSci,4  Umar Farooq, MD,5 Tatyana Feldman, MD,6 Herve Ghesquieres, MD, PhD,7 Wojciech Jurczak, MD, PhD,8 Kim M. Linton, MBChB, PhD,9 Catherine Thieblemont, MD, PhD,10 Tycel Phillips, MD,11 Won Seog Kim, MD, PhD,12 Pegah Jafarinasabian, MD, PhD,13 Barbara D'Angelo Månsson, PhD,14  David Soong, PhD,15 Andrew J. Steele, PhD,15 Zhu Li, MS,15 Christian W. Eskelund, MD, PhD,14 Martin Hutchings, MD, PhD,16 Yasmin H. Karimi, MD17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Real-World Outcomes with Bispecific T-Cell Engagers (REALBiTE) for Relapsed or Refractory Large B-Cell Lymphoma: A Multi-Center, Retrospective Cohort Study</vt:lpstr>
      <vt:lpstr>PowerPoint Presentation</vt:lpstr>
      <vt:lpstr>Bispecific Antibodies for Relapsed DLBCL</vt:lpstr>
      <vt:lpstr>Rapcabtagene Autoleucel for Relapsed/Refractory DLBCL:  Phase II Study Design</vt:lpstr>
      <vt:lpstr>Rapcabtagene Autoleucel: Overall Response (N = 60)</vt:lpstr>
      <vt:lpstr>Rapcabtagene Autoleucel: Survival Outcomes (N = 63)</vt:lpstr>
      <vt:lpstr>Rapcabtagene Autoleucel: Safety Outcomes</vt:lpstr>
      <vt:lpstr>Unique Approach to CAR T-Cell Therapy for DLBCL</vt:lpstr>
      <vt:lpstr>AGENDA  Year in Review: Management of Non-Hodgkin Lymphoma</vt:lpstr>
      <vt:lpstr>PowerPoint Presentation</vt:lpstr>
      <vt:lpstr>PowerPoint Presentation</vt:lpstr>
      <vt:lpstr>PowerPoint Presentation</vt:lpstr>
      <vt:lpstr>AGENDA  Year in Review: Management of Non-Hodgkin Lymphoma</vt:lpstr>
      <vt:lpstr>PowerPoint Presentation</vt:lpstr>
      <vt:lpstr>PowerPoint Presentation</vt:lpstr>
      <vt:lpstr>Acalabrutinib plus bendamustine and rituximab in untreated elderly patients with mantle cell lymphoma (ECHO)</vt:lpstr>
      <vt:lpstr>PowerPoint Presentation</vt:lpstr>
      <vt:lpstr>PowerPoint Presentation</vt:lpstr>
      <vt:lpstr>PowerPoint Presentation</vt:lpstr>
      <vt:lpstr>PowerPoint Presentation</vt:lpstr>
      <vt:lpstr>PowerPoint Presentation</vt:lpstr>
      <vt:lpstr>Phase II Study of Acalabrutinib with Rituximab as First-Line Therapy  for Older Patients with Mantle Cell Lymphoma (MCL)</vt:lpstr>
      <vt:lpstr>PowerPoint Presentation</vt:lpstr>
      <vt:lpstr>PowerPoint Presentation</vt:lpstr>
      <vt:lpstr>PowerPoint Presentation</vt:lpstr>
      <vt:lpstr>Take away messages</vt:lpstr>
      <vt:lpstr>PowerPoint Presentation</vt:lpstr>
      <vt:lpstr>PowerPoint Presentation</vt:lpstr>
      <vt:lpstr>First-Line Treatment of Mantle Cell Lymphoma</vt:lpstr>
      <vt:lpstr>PowerPoint Presentation</vt:lpstr>
      <vt:lpstr>PowerPoint Presentation</vt:lpstr>
      <vt:lpstr>AGENDA  Year in Review: Management of Non-Hodgkin Lymphoma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Considerations for Relapsed/Refractory Follicular Lymphoma</vt:lpstr>
      <vt:lpstr>AGENDA  Year in Review: Management of Non-Hodgkin Lymphoma</vt:lpstr>
      <vt:lpstr>Positive Topline Results for Lisocabtagene Maraleucel (Liso-cel) in Adult Patients with Relapsed or Refractory Marginal Zone Lymphoma Press Release: February 10, 2025</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Year In Review Prostate Cancer  Wednesday, November 18, 2020 2:00 PM – 3:30 PM ET</dc:title>
  <dc:creator>Rick Kaderman</dc:creator>
  <cp:lastModifiedBy>Silvana Izquierdo</cp:lastModifiedBy>
  <cp:revision>1706</cp:revision>
  <cp:lastPrinted>2020-12-08T02:40:56Z</cp:lastPrinted>
  <dcterms:created xsi:type="dcterms:W3CDTF">2020-11-13T19:02:13Z</dcterms:created>
  <dcterms:modified xsi:type="dcterms:W3CDTF">2025-04-24T12:40:49Z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0x01010018862A45804C7345BFDE61DA2C172BE7</vt:lpwstr>
  </property>
  <property fmtid="{D5CDD505-2E9C-101B-9397-08002B2CF9AE}" pid="3" name="TaxKeyword">
    <vt:lpwstr/>
  </property>
</Properties>
</file>