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Masters/slideMaster2.xml" ContentType="application/vnd.openxmlformats-officedocument.presentationml.slideMaster+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Layouts/slideLayout38.xml" ContentType="application/vnd.openxmlformats-officedocument.presentationml.slideLayout+xml"/>
  <Override PartName="/ppt/slideLayouts/slideLayout40.xml" ContentType="application/vnd.openxmlformats-officedocument.presentationml.slideLayout+xml"/>
  <Override PartName="/ppt/authors.xml" ContentType="application/vnd.ms-powerpoint.authors+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ppt/revisionInfo.xml" ContentType="application/vnd.ms-powerpoint.revisioninfo+xml"/>
  <Override PartName="/ppt/changesInfos/changesInfo1.xml" ContentType="application/vnd.ms-powerpoint.changesinfo+xml"/>
  <Override PartName="/docMetadata/LabelInfo.xml" ContentType="application/vnd.ms-office.classificationlabels+xml"/>
  <Override PartName="/ppt/tags/tag7.xml" ContentType="application/vnd.openxmlformats-officedocument.presentationml.tags+xml"/>
  <Override PartName="/ppt/tags/tag6.xml" ContentType="application/vnd.openxmlformats-officedocument.presentationml.tags+xml"/>
  <Override PartName="/ppt/tags/tag5.xml" ContentType="application/vnd.openxmlformats-officedocument.presentationml.tags+xml"/>
  <Override PartName="/ppt/tags/tag4.xml" ContentType="application/vnd.openxmlformats-officedocument.presentationml.tags+xml"/>
  <Override PartName="/ppt/tags/tag3.xml" ContentType="application/vnd.openxmlformats-officedocument.presentationml.tags+xml"/>
  <Override PartName="/ppt/tags/tag2.xml" ContentType="application/vnd.openxmlformats-officedocument.presentationml.tags+xml"/>
  <Override PartName="/ppt/tags/tag1.xml" ContentType="application/vnd.openxmlformats-officedocument.presentationml.tag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openxmlformats.org/officeDocument/2006/relationships/custom-properties" Target="docProps/custom.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82" r:id="rId3"/>
    <p:sldMasterId id="2147483689" r:id="rId4"/>
  </p:sldMasterIdLst>
  <p:notesMasterIdLst>
    <p:notesMasterId r:id="rId54"/>
  </p:notesMasterIdLst>
  <p:sldIdLst>
    <p:sldId id="288" r:id="rId5"/>
    <p:sldId id="673" r:id="rId6"/>
    <p:sldId id="671" r:id="rId7"/>
    <p:sldId id="690" r:id="rId8"/>
    <p:sldId id="691" r:id="rId9"/>
    <p:sldId id="687" r:id="rId10"/>
    <p:sldId id="2134959181" r:id="rId11"/>
    <p:sldId id="2134959177" r:id="rId12"/>
    <p:sldId id="2134959173" r:id="rId13"/>
    <p:sldId id="2134959175" r:id="rId14"/>
    <p:sldId id="2134959153" r:id="rId15"/>
    <p:sldId id="2134959182" r:id="rId16"/>
    <p:sldId id="682" r:id="rId17"/>
    <p:sldId id="688" r:id="rId18"/>
    <p:sldId id="689" r:id="rId19"/>
    <p:sldId id="692" r:id="rId20"/>
    <p:sldId id="683" r:id="rId21"/>
    <p:sldId id="263" r:id="rId22"/>
    <p:sldId id="338" r:id="rId23"/>
    <p:sldId id="674" r:id="rId24"/>
    <p:sldId id="662" r:id="rId25"/>
    <p:sldId id="2134959179" r:id="rId26"/>
    <p:sldId id="2134959180" r:id="rId27"/>
    <p:sldId id="2134959183" r:id="rId28"/>
    <p:sldId id="676" r:id="rId29"/>
    <p:sldId id="2134959184" r:id="rId30"/>
    <p:sldId id="2134959185" r:id="rId31"/>
    <p:sldId id="661" r:id="rId32"/>
    <p:sldId id="2134959186" r:id="rId33"/>
    <p:sldId id="684" r:id="rId34"/>
    <p:sldId id="2134959187" r:id="rId35"/>
    <p:sldId id="685" r:id="rId36"/>
    <p:sldId id="2134959188" r:id="rId37"/>
    <p:sldId id="679" r:id="rId38"/>
    <p:sldId id="2134959191" r:id="rId39"/>
    <p:sldId id="2134959189" r:id="rId40"/>
    <p:sldId id="2134959192" r:id="rId41"/>
    <p:sldId id="2134959193" r:id="rId42"/>
    <p:sldId id="686" r:id="rId43"/>
    <p:sldId id="330" r:id="rId44"/>
    <p:sldId id="680" r:id="rId45"/>
    <p:sldId id="2147483568" r:id="rId46"/>
    <p:sldId id="2134959194" r:id="rId47"/>
    <p:sldId id="664" r:id="rId48"/>
    <p:sldId id="660" r:id="rId49"/>
    <p:sldId id="2134959195" r:id="rId50"/>
    <p:sldId id="2134959196" r:id="rId51"/>
    <p:sldId id="670" r:id="rId52"/>
    <p:sldId id="2134959198"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55CC451-1080-F111-4061-CBB9E153EACF}" name="Braden Roth" initials="BR" userId="S::BradenRoth@openhealthgroup.com::c4b45547-f323-46f9-9053-b56980823d9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EEE"/>
    <a:srgbClr val="4B6FAB"/>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BE1D7-7597-4E52-9234-36A1004D194B}" v="101" dt="2025-04-12T22:08:47.6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950" autoAdjust="0"/>
    <p:restoredTop sz="94658"/>
  </p:normalViewPr>
  <p:slideViewPr>
    <p:cSldViewPr snapToGrid="0">
      <p:cViewPr varScale="1">
        <p:scale>
          <a:sx n="116" d="100"/>
          <a:sy n="116" d="100"/>
        </p:scale>
        <p:origin x="968" y="176"/>
      </p:cViewPr>
      <p:guideLst/>
    </p:cSldViewPr>
  </p:slideViewPr>
  <p:notesTextViewPr>
    <p:cViewPr>
      <p:scale>
        <a:sx n="3" d="2"/>
        <a:sy n="3" d="2"/>
      </p:scale>
      <p:origin x="0" y="0"/>
    </p:cViewPr>
  </p:notesTextViewPr>
  <p:sorterViewPr>
    <p:cViewPr>
      <p:scale>
        <a:sx n="125" d="100"/>
        <a:sy n="125"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63" Type="http://schemas.openxmlformats.org/officeDocument/2006/relationships/customXml" Target="../customXml/item2.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64" Type="http://schemas.openxmlformats.org/officeDocument/2006/relationships/customXml" Target="../customXml/item3.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notesMaster" Target="notesMasters/notesMaster1.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ll, M.D. Ph.D Brian" userId="799b9675-7065-4810-8f13-75708976845b" providerId="ADAL" clId="{55FBE1D7-7597-4E52-9234-36A1004D194B}"/>
    <pc:docChg chg="undo custSel addSld delSld modSld sldOrd">
      <pc:chgData name="Hill, M.D. Ph.D Brian" userId="799b9675-7065-4810-8f13-75708976845b" providerId="ADAL" clId="{55FBE1D7-7597-4E52-9234-36A1004D194B}" dt="2025-04-12T22:08:47.601" v="453"/>
      <pc:docMkLst>
        <pc:docMk/>
      </pc:docMkLst>
      <pc:sldChg chg="add del">
        <pc:chgData name="Hill, M.D. Ph.D Brian" userId="799b9675-7065-4810-8f13-75708976845b" providerId="ADAL" clId="{55FBE1D7-7597-4E52-9234-36A1004D194B}" dt="2025-04-12T21:38:45.738" v="318"/>
        <pc:sldMkLst>
          <pc:docMk/>
          <pc:sldMk cId="2972056168" sldId="263"/>
        </pc:sldMkLst>
      </pc:sldChg>
      <pc:sldChg chg="addSp modSp add mod modAnim">
        <pc:chgData name="Hill, M.D. Ph.D Brian" userId="799b9675-7065-4810-8f13-75708976845b" providerId="ADAL" clId="{55FBE1D7-7597-4E52-9234-36A1004D194B}" dt="2025-04-12T22:08:40.349" v="452" actId="208"/>
        <pc:sldMkLst>
          <pc:docMk/>
          <pc:sldMk cId="448326709" sldId="338"/>
        </pc:sldMkLst>
        <pc:spChg chg="add mod">
          <ac:chgData name="Hill, M.D. Ph.D Brian" userId="799b9675-7065-4810-8f13-75708976845b" providerId="ADAL" clId="{55FBE1D7-7597-4E52-9234-36A1004D194B}" dt="2025-04-12T22:08:40.349" v="452" actId="208"/>
          <ac:spMkLst>
            <pc:docMk/>
            <pc:sldMk cId="448326709" sldId="338"/>
            <ac:spMk id="3" creationId="{354C3276-779D-BF78-FD03-A729C9A94C82}"/>
          </ac:spMkLst>
        </pc:spChg>
      </pc:sldChg>
      <pc:sldChg chg="addSp delSp modSp mod">
        <pc:chgData name="Hill, M.D. Ph.D Brian" userId="799b9675-7065-4810-8f13-75708976845b" providerId="ADAL" clId="{55FBE1D7-7597-4E52-9234-36A1004D194B}" dt="2025-04-12T22:03:21.698" v="376" actId="22"/>
        <pc:sldMkLst>
          <pc:docMk/>
          <pc:sldMk cId="3474181445" sldId="661"/>
        </pc:sldMkLst>
        <pc:spChg chg="mod">
          <ac:chgData name="Hill, M.D. Ph.D Brian" userId="799b9675-7065-4810-8f13-75708976845b" providerId="ADAL" clId="{55FBE1D7-7597-4E52-9234-36A1004D194B}" dt="2025-04-12T21:21:54.228" v="301" actId="1076"/>
          <ac:spMkLst>
            <pc:docMk/>
            <pc:sldMk cId="3474181445" sldId="661"/>
            <ac:spMk id="7" creationId="{4880A018-E837-F652-B205-7AFAC30D377A}"/>
          </ac:spMkLst>
        </pc:spChg>
        <pc:picChg chg="add">
          <ac:chgData name="Hill, M.D. Ph.D Brian" userId="799b9675-7065-4810-8f13-75708976845b" providerId="ADAL" clId="{55FBE1D7-7597-4E52-9234-36A1004D194B}" dt="2025-04-12T22:03:21.698" v="376" actId="22"/>
          <ac:picMkLst>
            <pc:docMk/>
            <pc:sldMk cId="3474181445" sldId="661"/>
            <ac:picMk id="3" creationId="{15E286C5-137D-1658-DAE6-A78BE145AF76}"/>
          </ac:picMkLst>
        </pc:picChg>
        <pc:picChg chg="add del mod">
          <ac:chgData name="Hill, M.D. Ph.D Brian" userId="799b9675-7065-4810-8f13-75708976845b" providerId="ADAL" clId="{55FBE1D7-7597-4E52-9234-36A1004D194B}" dt="2025-04-12T22:03:21.568" v="375" actId="478"/>
          <ac:picMkLst>
            <pc:docMk/>
            <pc:sldMk cId="3474181445" sldId="661"/>
            <ac:picMk id="2050" creationId="{56E4AF71-B4A1-0B4D-D028-6A3190EF28B0}"/>
          </ac:picMkLst>
        </pc:picChg>
        <pc:picChg chg="add mod">
          <ac:chgData name="Hill, M.D. Ph.D Brian" userId="799b9675-7065-4810-8f13-75708976845b" providerId="ADAL" clId="{55FBE1D7-7597-4E52-9234-36A1004D194B}" dt="2025-04-12T21:25:44.686" v="313" actId="14100"/>
          <ac:picMkLst>
            <pc:docMk/>
            <pc:sldMk cId="3474181445" sldId="661"/>
            <ac:picMk id="2052" creationId="{F1499E14-8F2A-35D6-4933-ABAD8310AA19}"/>
          </ac:picMkLst>
        </pc:picChg>
      </pc:sldChg>
      <pc:sldChg chg="modSp mod">
        <pc:chgData name="Hill, M.D. Ph.D Brian" userId="799b9675-7065-4810-8f13-75708976845b" providerId="ADAL" clId="{55FBE1D7-7597-4E52-9234-36A1004D194B}" dt="2025-04-12T21:41:38.342" v="341" actId="1035"/>
        <pc:sldMkLst>
          <pc:docMk/>
          <pc:sldMk cId="1202812644" sldId="676"/>
        </pc:sldMkLst>
        <pc:picChg chg="mod">
          <ac:chgData name="Hill, M.D. Ph.D Brian" userId="799b9675-7065-4810-8f13-75708976845b" providerId="ADAL" clId="{55FBE1D7-7597-4E52-9234-36A1004D194B}" dt="2025-04-12T21:41:38.342" v="341" actId="1035"/>
          <ac:picMkLst>
            <pc:docMk/>
            <pc:sldMk cId="1202812644" sldId="676"/>
            <ac:picMk id="3" creationId="{0DC9576F-CF17-B078-7FC9-CB97107C3638}"/>
          </ac:picMkLst>
        </pc:picChg>
      </pc:sldChg>
      <pc:sldChg chg="addSp modSp mod">
        <pc:chgData name="Hill, M.D. Ph.D Brian" userId="799b9675-7065-4810-8f13-75708976845b" providerId="ADAL" clId="{55FBE1D7-7597-4E52-9234-36A1004D194B}" dt="2025-04-12T22:04:36.343" v="418" actId="166"/>
        <pc:sldMkLst>
          <pc:docMk/>
          <pc:sldMk cId="1371925786" sldId="684"/>
        </pc:sldMkLst>
        <pc:spChg chg="add mod">
          <ac:chgData name="Hill, M.D. Ph.D Brian" userId="799b9675-7065-4810-8f13-75708976845b" providerId="ADAL" clId="{55FBE1D7-7597-4E52-9234-36A1004D194B}" dt="2025-04-12T22:04:02.632" v="381" actId="207"/>
          <ac:spMkLst>
            <pc:docMk/>
            <pc:sldMk cId="1371925786" sldId="684"/>
            <ac:spMk id="2" creationId="{99F9852C-0022-C3B8-079C-16E4792BE536}"/>
          </ac:spMkLst>
        </pc:spChg>
        <pc:spChg chg="add mod">
          <ac:chgData name="Hill, M.D. Ph.D Brian" userId="799b9675-7065-4810-8f13-75708976845b" providerId="ADAL" clId="{55FBE1D7-7597-4E52-9234-36A1004D194B}" dt="2025-04-12T22:04:09.422" v="389" actId="1035"/>
          <ac:spMkLst>
            <pc:docMk/>
            <pc:sldMk cId="1371925786" sldId="684"/>
            <ac:spMk id="4" creationId="{765CCBB2-1F01-39BD-CE20-99563214254E}"/>
          </ac:spMkLst>
        </pc:spChg>
        <pc:spChg chg="add mod ord">
          <ac:chgData name="Hill, M.D. Ph.D Brian" userId="799b9675-7065-4810-8f13-75708976845b" providerId="ADAL" clId="{55FBE1D7-7597-4E52-9234-36A1004D194B}" dt="2025-04-12T22:04:36.343" v="418" actId="166"/>
          <ac:spMkLst>
            <pc:docMk/>
            <pc:sldMk cId="1371925786" sldId="684"/>
            <ac:spMk id="5" creationId="{C439AC2B-1A60-216A-FD39-1519BCE1F665}"/>
          </ac:spMkLst>
        </pc:spChg>
        <pc:picChg chg="mod">
          <ac:chgData name="Hill, M.D. Ph.D Brian" userId="799b9675-7065-4810-8f13-75708976845b" providerId="ADAL" clId="{55FBE1D7-7597-4E52-9234-36A1004D194B}" dt="2025-04-12T22:03:45.442" v="378" actId="1076"/>
          <ac:picMkLst>
            <pc:docMk/>
            <pc:sldMk cId="1371925786" sldId="684"/>
            <ac:picMk id="3" creationId="{18DD0E60-601E-4026-CB63-BD349A53843E}"/>
          </ac:picMkLst>
        </pc:picChg>
        <pc:picChg chg="add mod">
          <ac:chgData name="Hill, M.D. Ph.D Brian" userId="799b9675-7065-4810-8f13-75708976845b" providerId="ADAL" clId="{55FBE1D7-7597-4E52-9234-36A1004D194B}" dt="2025-04-12T22:04:32.967" v="417" actId="1038"/>
          <ac:picMkLst>
            <pc:docMk/>
            <pc:sldMk cId="1371925786" sldId="684"/>
            <ac:picMk id="8" creationId="{4B766C9E-D101-DEE1-66BE-BBA706A4415C}"/>
          </ac:picMkLst>
        </pc:picChg>
      </pc:sldChg>
      <pc:sldChg chg="addSp delSp modSp mod addAnim delAnim modAnim">
        <pc:chgData name="Hill, M.D. Ph.D Brian" userId="799b9675-7065-4810-8f13-75708976845b" providerId="ADAL" clId="{55FBE1D7-7597-4E52-9234-36A1004D194B}" dt="2025-04-12T22:07:47.646" v="443"/>
        <pc:sldMkLst>
          <pc:docMk/>
          <pc:sldMk cId="3146973400" sldId="687"/>
        </pc:sldMkLst>
        <pc:spChg chg="add del mod">
          <ac:chgData name="Hill, M.D. Ph.D Brian" userId="799b9675-7065-4810-8f13-75708976845b" providerId="ADAL" clId="{55FBE1D7-7597-4E52-9234-36A1004D194B}" dt="2025-04-12T20:36:49.429" v="5" actId="478"/>
          <ac:spMkLst>
            <pc:docMk/>
            <pc:sldMk cId="3146973400" sldId="687"/>
            <ac:spMk id="2" creationId="{DA5DAF04-D222-0F3B-808B-90A704B235DF}"/>
          </ac:spMkLst>
        </pc:spChg>
        <pc:spChg chg="del">
          <ac:chgData name="Hill, M.D. Ph.D Brian" userId="799b9675-7065-4810-8f13-75708976845b" providerId="ADAL" clId="{55FBE1D7-7597-4E52-9234-36A1004D194B}" dt="2025-04-12T20:36:51.059" v="6" actId="478"/>
          <ac:spMkLst>
            <pc:docMk/>
            <pc:sldMk cId="3146973400" sldId="687"/>
            <ac:spMk id="3" creationId="{24F9F1CF-642E-018A-BE08-771E126119A4}"/>
          </ac:spMkLst>
        </pc:spChg>
        <pc:spChg chg="mod">
          <ac:chgData name="Hill, M.D. Ph.D Brian" userId="799b9675-7065-4810-8f13-75708976845b" providerId="ADAL" clId="{55FBE1D7-7597-4E52-9234-36A1004D194B}" dt="2025-04-12T20:45:18.128" v="202" actId="20577"/>
          <ac:spMkLst>
            <pc:docMk/>
            <pc:sldMk cId="3146973400" sldId="687"/>
            <ac:spMk id="12" creationId="{9D72151E-7722-9736-8314-0484A77F14A6}"/>
          </ac:spMkLst>
        </pc:spChg>
        <pc:spChg chg="mod">
          <ac:chgData name="Hill, M.D. Ph.D Brian" userId="799b9675-7065-4810-8f13-75708976845b" providerId="ADAL" clId="{55FBE1D7-7597-4E52-9234-36A1004D194B}" dt="2025-04-12T20:36:47.153" v="4" actId="1076"/>
          <ac:spMkLst>
            <pc:docMk/>
            <pc:sldMk cId="3146973400" sldId="687"/>
            <ac:spMk id="15" creationId="{D171DFB0-E0B2-DE98-648A-B6EA5DB84EB2}"/>
          </ac:spMkLst>
        </pc:spChg>
        <pc:spChg chg="mod">
          <ac:chgData name="Hill, M.D. Ph.D Brian" userId="799b9675-7065-4810-8f13-75708976845b" providerId="ADAL" clId="{55FBE1D7-7597-4E52-9234-36A1004D194B}" dt="2025-04-12T20:36:47.153" v="4" actId="1076"/>
          <ac:spMkLst>
            <pc:docMk/>
            <pc:sldMk cId="3146973400" sldId="687"/>
            <ac:spMk id="17" creationId="{F6E99047-2CFF-EC70-D154-B0234FB522F8}"/>
          </ac:spMkLst>
        </pc:spChg>
        <pc:spChg chg="mod topLvl">
          <ac:chgData name="Hill, M.D. Ph.D Brian" userId="799b9675-7065-4810-8f13-75708976845b" providerId="ADAL" clId="{55FBE1D7-7597-4E52-9234-36A1004D194B}" dt="2025-04-12T22:07:19.379" v="439" actId="164"/>
          <ac:spMkLst>
            <pc:docMk/>
            <pc:sldMk cId="3146973400" sldId="687"/>
            <ac:spMk id="22" creationId="{99C31D4D-F6BD-CEE9-7958-F07DA0E39908}"/>
          </ac:spMkLst>
        </pc:spChg>
        <pc:spChg chg="mod">
          <ac:chgData name="Hill, M.D. Ph.D Brian" userId="799b9675-7065-4810-8f13-75708976845b" providerId="ADAL" clId="{55FBE1D7-7597-4E52-9234-36A1004D194B}" dt="2025-04-12T20:36:47.153" v="4" actId="1076"/>
          <ac:spMkLst>
            <pc:docMk/>
            <pc:sldMk cId="3146973400" sldId="687"/>
            <ac:spMk id="25" creationId="{9E14E11E-7458-836C-1420-7BFE134E0665}"/>
          </ac:spMkLst>
        </pc:spChg>
        <pc:spChg chg="mod">
          <ac:chgData name="Hill, M.D. Ph.D Brian" userId="799b9675-7065-4810-8f13-75708976845b" providerId="ADAL" clId="{55FBE1D7-7597-4E52-9234-36A1004D194B}" dt="2025-04-12T20:36:47.153" v="4" actId="1076"/>
          <ac:spMkLst>
            <pc:docMk/>
            <pc:sldMk cId="3146973400" sldId="687"/>
            <ac:spMk id="29" creationId="{90107F30-BFC8-1ECA-2A5F-72D39478E662}"/>
          </ac:spMkLst>
        </pc:spChg>
        <pc:spChg chg="mod">
          <ac:chgData name="Hill, M.D. Ph.D Brian" userId="799b9675-7065-4810-8f13-75708976845b" providerId="ADAL" clId="{55FBE1D7-7597-4E52-9234-36A1004D194B}" dt="2025-04-12T20:36:47.153" v="4" actId="1076"/>
          <ac:spMkLst>
            <pc:docMk/>
            <pc:sldMk cId="3146973400" sldId="687"/>
            <ac:spMk id="30" creationId="{6CBB54A2-E4EF-A37B-315D-FCD8DABE5785}"/>
          </ac:spMkLst>
        </pc:spChg>
        <pc:spChg chg="mod">
          <ac:chgData name="Hill, M.D. Ph.D Brian" userId="799b9675-7065-4810-8f13-75708976845b" providerId="ADAL" clId="{55FBE1D7-7597-4E52-9234-36A1004D194B}" dt="2025-04-12T20:36:47.153" v="4" actId="1076"/>
          <ac:spMkLst>
            <pc:docMk/>
            <pc:sldMk cId="3146973400" sldId="687"/>
            <ac:spMk id="31" creationId="{2E35A2F3-78F5-701A-5A58-29AD05A28CA9}"/>
          </ac:spMkLst>
        </pc:spChg>
        <pc:spChg chg="mod">
          <ac:chgData name="Hill, M.D. Ph.D Brian" userId="799b9675-7065-4810-8f13-75708976845b" providerId="ADAL" clId="{55FBE1D7-7597-4E52-9234-36A1004D194B}" dt="2025-04-12T20:36:47.153" v="4" actId="1076"/>
          <ac:spMkLst>
            <pc:docMk/>
            <pc:sldMk cId="3146973400" sldId="687"/>
            <ac:spMk id="32" creationId="{1F79AB6E-2271-6DFC-2A1A-782397213ECE}"/>
          </ac:spMkLst>
        </pc:spChg>
        <pc:spChg chg="add mod">
          <ac:chgData name="Hill, M.D. Ph.D Brian" userId="799b9675-7065-4810-8f13-75708976845b" providerId="ADAL" clId="{55FBE1D7-7597-4E52-9234-36A1004D194B}" dt="2025-04-12T22:06:24.951" v="431" actId="164"/>
          <ac:spMkLst>
            <pc:docMk/>
            <pc:sldMk cId="3146973400" sldId="687"/>
            <ac:spMk id="33" creationId="{B0C2648D-8308-113B-A09F-E6139E4C3760}"/>
          </ac:spMkLst>
        </pc:spChg>
        <pc:spChg chg="add mod">
          <ac:chgData name="Hill, M.D. Ph.D Brian" userId="799b9675-7065-4810-8f13-75708976845b" providerId="ADAL" clId="{55FBE1D7-7597-4E52-9234-36A1004D194B}" dt="2025-04-12T22:06:24.951" v="431" actId="164"/>
          <ac:spMkLst>
            <pc:docMk/>
            <pc:sldMk cId="3146973400" sldId="687"/>
            <ac:spMk id="35" creationId="{D024F902-F09D-661E-F343-92EB38E0B62A}"/>
          </ac:spMkLst>
        </pc:spChg>
        <pc:spChg chg="add mod topLvl">
          <ac:chgData name="Hill, M.D. Ph.D Brian" userId="799b9675-7065-4810-8f13-75708976845b" providerId="ADAL" clId="{55FBE1D7-7597-4E52-9234-36A1004D194B}" dt="2025-04-12T22:07:19.379" v="439" actId="164"/>
          <ac:spMkLst>
            <pc:docMk/>
            <pc:sldMk cId="3146973400" sldId="687"/>
            <ac:spMk id="36" creationId="{2015CF34-A1F7-CC18-7BEF-D4AE7F56F253}"/>
          </ac:spMkLst>
        </pc:spChg>
        <pc:spChg chg="add mod">
          <ac:chgData name="Hill, M.D. Ph.D Brian" userId="799b9675-7065-4810-8f13-75708976845b" providerId="ADAL" clId="{55FBE1D7-7597-4E52-9234-36A1004D194B}" dt="2025-04-12T20:41:52.602" v="96"/>
          <ac:spMkLst>
            <pc:docMk/>
            <pc:sldMk cId="3146973400" sldId="687"/>
            <ac:spMk id="37" creationId="{652F934D-932E-613A-E706-B17833A87359}"/>
          </ac:spMkLst>
        </pc:spChg>
        <pc:spChg chg="add mod topLvl">
          <ac:chgData name="Hill, M.D. Ph.D Brian" userId="799b9675-7065-4810-8f13-75708976845b" providerId="ADAL" clId="{55FBE1D7-7597-4E52-9234-36A1004D194B}" dt="2025-04-12T22:07:19.379" v="439" actId="164"/>
          <ac:spMkLst>
            <pc:docMk/>
            <pc:sldMk cId="3146973400" sldId="687"/>
            <ac:spMk id="38" creationId="{0393540F-D02E-05E3-4F33-0E86D14F9AD4}"/>
          </ac:spMkLst>
        </pc:spChg>
        <pc:spChg chg="add mod">
          <ac:chgData name="Hill, M.D. Ph.D Brian" userId="799b9675-7065-4810-8f13-75708976845b" providerId="ADAL" clId="{55FBE1D7-7597-4E52-9234-36A1004D194B}" dt="2025-04-12T22:07:45.302" v="442" actId="164"/>
          <ac:spMkLst>
            <pc:docMk/>
            <pc:sldMk cId="3146973400" sldId="687"/>
            <ac:spMk id="39" creationId="{3EA9C154-23BD-A043-9180-FC3ECA6566D2}"/>
          </ac:spMkLst>
        </pc:spChg>
        <pc:grpChg chg="add mod">
          <ac:chgData name="Hill, M.D. Ph.D Brian" userId="799b9675-7065-4810-8f13-75708976845b" providerId="ADAL" clId="{55FBE1D7-7597-4E52-9234-36A1004D194B}" dt="2025-04-12T22:06:24.951" v="431" actId="164"/>
          <ac:grpSpMkLst>
            <pc:docMk/>
            <pc:sldMk cId="3146973400" sldId="687"/>
            <ac:grpSpMk id="2" creationId="{9512FBFD-D451-BDE5-BFFA-C619CB44392C}"/>
          </ac:grpSpMkLst>
        </pc:grpChg>
        <pc:grpChg chg="add del mod">
          <ac:chgData name="Hill, M.D. Ph.D Brian" userId="799b9675-7065-4810-8f13-75708976845b" providerId="ADAL" clId="{55FBE1D7-7597-4E52-9234-36A1004D194B}" dt="2025-04-12T22:07:07.980" v="437" actId="165"/>
          <ac:grpSpMkLst>
            <pc:docMk/>
            <pc:sldMk cId="3146973400" sldId="687"/>
            <ac:grpSpMk id="3" creationId="{E92A9F79-3B3E-5D36-5BAC-2D1161794C2D}"/>
          </ac:grpSpMkLst>
        </pc:grpChg>
        <pc:grpChg chg="mod">
          <ac:chgData name="Hill, M.D. Ph.D Brian" userId="799b9675-7065-4810-8f13-75708976845b" providerId="ADAL" clId="{55FBE1D7-7597-4E52-9234-36A1004D194B}" dt="2025-04-12T22:06:24.951" v="431" actId="164"/>
          <ac:grpSpMkLst>
            <pc:docMk/>
            <pc:sldMk cId="3146973400" sldId="687"/>
            <ac:grpSpMk id="10" creationId="{43001626-E62F-53F2-DE76-6754BF59A545}"/>
          </ac:grpSpMkLst>
        </pc:grpChg>
        <pc:grpChg chg="add mod">
          <ac:chgData name="Hill, M.D. Ph.D Brian" userId="799b9675-7065-4810-8f13-75708976845b" providerId="ADAL" clId="{55FBE1D7-7597-4E52-9234-36A1004D194B}" dt="2025-04-12T22:07:19.379" v="439" actId="164"/>
          <ac:grpSpMkLst>
            <pc:docMk/>
            <pc:sldMk cId="3146973400" sldId="687"/>
            <ac:grpSpMk id="19" creationId="{565428B7-7865-9352-B5E7-845E9C05FAEF}"/>
          </ac:grpSpMkLst>
        </pc:grpChg>
        <pc:grpChg chg="add del mod">
          <ac:chgData name="Hill, M.D. Ph.D Brian" userId="799b9675-7065-4810-8f13-75708976845b" providerId="ADAL" clId="{55FBE1D7-7597-4E52-9234-36A1004D194B}" dt="2025-04-12T20:38:23.065" v="64" actId="165"/>
          <ac:grpSpMkLst>
            <pc:docMk/>
            <pc:sldMk cId="3146973400" sldId="687"/>
            <ac:grpSpMk id="19" creationId="{BACCCA77-62DA-7BFC-B8CF-596CAA82C3A2}"/>
          </ac:grpSpMkLst>
        </pc:grpChg>
        <pc:grpChg chg="add mod">
          <ac:chgData name="Hill, M.D. Ph.D Brian" userId="799b9675-7065-4810-8f13-75708976845b" providerId="ADAL" clId="{55FBE1D7-7597-4E52-9234-36A1004D194B}" dt="2025-04-12T22:07:45.302" v="442" actId="164"/>
          <ac:grpSpMkLst>
            <pc:docMk/>
            <pc:sldMk cId="3146973400" sldId="687"/>
            <ac:grpSpMk id="20" creationId="{8D12CCA5-7CF5-A52C-B2EC-9CDAB97A7A89}"/>
          </ac:grpSpMkLst>
        </pc:grpChg>
        <pc:grpChg chg="del">
          <ac:chgData name="Hill, M.D. Ph.D Brian" userId="799b9675-7065-4810-8f13-75708976845b" providerId="ADAL" clId="{55FBE1D7-7597-4E52-9234-36A1004D194B}" dt="2025-04-12T20:37:05.230" v="10" actId="478"/>
          <ac:grpSpMkLst>
            <pc:docMk/>
            <pc:sldMk cId="3146973400" sldId="687"/>
            <ac:grpSpMk id="23" creationId="{55135169-40C5-DA38-22BE-A12AC1FA98F8}"/>
          </ac:grpSpMkLst>
        </pc:grpChg>
        <pc:picChg chg="mod">
          <ac:chgData name="Hill, M.D. Ph.D Brian" userId="799b9675-7065-4810-8f13-75708976845b" providerId="ADAL" clId="{55FBE1D7-7597-4E52-9234-36A1004D194B}" dt="2025-04-12T20:33:59.657" v="1" actId="1076"/>
          <ac:picMkLst>
            <pc:docMk/>
            <pc:sldMk cId="3146973400" sldId="687"/>
            <ac:picMk id="6" creationId="{A37911D1-8DC2-A298-8749-4513B7094646}"/>
          </ac:picMkLst>
        </pc:picChg>
        <pc:picChg chg="mod">
          <ac:chgData name="Hill, M.D. Ph.D Brian" userId="799b9675-7065-4810-8f13-75708976845b" providerId="ADAL" clId="{55FBE1D7-7597-4E52-9234-36A1004D194B}" dt="2025-04-12T20:34:03.569" v="2" actId="1076"/>
          <ac:picMkLst>
            <pc:docMk/>
            <pc:sldMk cId="3146973400" sldId="687"/>
            <ac:picMk id="9" creationId="{D5F7274D-2BD9-02E8-9060-C289F17A815C}"/>
          </ac:picMkLst>
        </pc:picChg>
        <pc:picChg chg="mod topLvl">
          <ac:chgData name="Hill, M.D. Ph.D Brian" userId="799b9675-7065-4810-8f13-75708976845b" providerId="ADAL" clId="{55FBE1D7-7597-4E52-9234-36A1004D194B}" dt="2025-04-12T22:07:19.379" v="439" actId="164"/>
          <ac:picMkLst>
            <pc:docMk/>
            <pc:sldMk cId="3146973400" sldId="687"/>
            <ac:picMk id="21" creationId="{E4883C7B-0472-3973-37D4-3C22B2C87D18}"/>
          </ac:picMkLst>
        </pc:picChg>
        <pc:picChg chg="add mod">
          <ac:chgData name="Hill, M.D. Ph.D Brian" userId="799b9675-7065-4810-8f13-75708976845b" providerId="ADAL" clId="{55FBE1D7-7597-4E52-9234-36A1004D194B}" dt="2025-04-12T22:07:45.302" v="442" actId="164"/>
          <ac:picMkLst>
            <pc:docMk/>
            <pc:sldMk cId="3146973400" sldId="687"/>
            <ac:picMk id="1026" creationId="{8E442CD6-82A1-F22C-9EEF-E78AF92DFE35}"/>
          </ac:picMkLst>
        </pc:picChg>
        <pc:cxnChg chg="mod">
          <ac:chgData name="Hill, M.D. Ph.D Brian" userId="799b9675-7065-4810-8f13-75708976845b" providerId="ADAL" clId="{55FBE1D7-7597-4E52-9234-36A1004D194B}" dt="2025-04-12T22:07:19.379" v="439" actId="164"/>
          <ac:cxnSpMkLst>
            <pc:docMk/>
            <pc:sldMk cId="3146973400" sldId="687"/>
            <ac:cxnSpMk id="8" creationId="{A95D3F9A-0AD9-498F-DBB1-432EF1E77A3A}"/>
          </ac:cxnSpMkLst>
        </pc:cxnChg>
        <pc:cxnChg chg="del">
          <ac:chgData name="Hill, M.D. Ph.D Brian" userId="799b9675-7065-4810-8f13-75708976845b" providerId="ADAL" clId="{55FBE1D7-7597-4E52-9234-36A1004D194B}" dt="2025-04-12T20:37:03.818" v="9" actId="478"/>
          <ac:cxnSpMkLst>
            <pc:docMk/>
            <pc:sldMk cId="3146973400" sldId="687"/>
            <ac:cxnSpMk id="20" creationId="{4E030DA9-2B6C-D24D-5935-74ED29EABF13}"/>
          </ac:cxnSpMkLst>
        </pc:cxnChg>
      </pc:sldChg>
      <pc:sldChg chg="addSp modSp mod modAnim">
        <pc:chgData name="Hill, M.D. Ph.D Brian" userId="799b9675-7065-4810-8f13-75708976845b" providerId="ADAL" clId="{55FBE1D7-7597-4E52-9234-36A1004D194B}" dt="2025-04-12T22:08:29.249" v="450"/>
        <pc:sldMkLst>
          <pc:docMk/>
          <pc:sldMk cId="484558873" sldId="688"/>
        </pc:sldMkLst>
        <pc:spChg chg="add mod">
          <ac:chgData name="Hill, M.D. Ph.D Brian" userId="799b9675-7065-4810-8f13-75708976845b" providerId="ADAL" clId="{55FBE1D7-7597-4E52-9234-36A1004D194B}" dt="2025-04-12T22:08:26.558" v="449" actId="164"/>
          <ac:spMkLst>
            <pc:docMk/>
            <pc:sldMk cId="484558873" sldId="688"/>
            <ac:spMk id="10" creationId="{DAF308B9-0F18-DDFA-F220-4FF7E24CCF42}"/>
          </ac:spMkLst>
        </pc:spChg>
        <pc:spChg chg="add mod">
          <ac:chgData name="Hill, M.D. Ph.D Brian" userId="799b9675-7065-4810-8f13-75708976845b" providerId="ADAL" clId="{55FBE1D7-7597-4E52-9234-36A1004D194B}" dt="2025-04-12T22:08:26.558" v="449" actId="164"/>
          <ac:spMkLst>
            <pc:docMk/>
            <pc:sldMk cId="484558873" sldId="688"/>
            <ac:spMk id="11" creationId="{9D49F2F2-CC16-ED9F-74B8-CAA78415F663}"/>
          </ac:spMkLst>
        </pc:spChg>
        <pc:grpChg chg="add mod">
          <ac:chgData name="Hill, M.D. Ph.D Brian" userId="799b9675-7065-4810-8f13-75708976845b" providerId="ADAL" clId="{55FBE1D7-7597-4E52-9234-36A1004D194B}" dt="2025-04-12T22:08:11.085" v="446" actId="164"/>
          <ac:grpSpMkLst>
            <pc:docMk/>
            <pc:sldMk cId="484558873" sldId="688"/>
            <ac:grpSpMk id="2" creationId="{947B8085-4560-A596-DFDA-057D099A13F3}"/>
          </ac:grpSpMkLst>
        </pc:grpChg>
        <pc:grpChg chg="add mod">
          <ac:chgData name="Hill, M.D. Ph.D Brian" userId="799b9675-7065-4810-8f13-75708976845b" providerId="ADAL" clId="{55FBE1D7-7597-4E52-9234-36A1004D194B}" dt="2025-04-12T22:08:26.558" v="449" actId="164"/>
          <ac:grpSpMkLst>
            <pc:docMk/>
            <pc:sldMk cId="484558873" sldId="688"/>
            <ac:grpSpMk id="5" creationId="{7DDCC5AF-34A3-2692-37FE-BAEBD2AB2B97}"/>
          </ac:grpSpMkLst>
        </pc:grpChg>
        <pc:picChg chg="mod">
          <ac:chgData name="Hill, M.D. Ph.D Brian" userId="799b9675-7065-4810-8f13-75708976845b" providerId="ADAL" clId="{55FBE1D7-7597-4E52-9234-36A1004D194B}" dt="2025-04-12T20:52:58.272" v="266" actId="1076"/>
          <ac:picMkLst>
            <pc:docMk/>
            <pc:sldMk cId="484558873" sldId="688"/>
            <ac:picMk id="7" creationId="{276A30DE-6F69-7849-E381-F869B22B16E5}"/>
          </ac:picMkLst>
        </pc:picChg>
        <pc:cxnChg chg="add mod">
          <ac:chgData name="Hill, M.D. Ph.D Brian" userId="799b9675-7065-4810-8f13-75708976845b" providerId="ADAL" clId="{55FBE1D7-7597-4E52-9234-36A1004D194B}" dt="2025-04-12T22:08:11.085" v="446" actId="164"/>
          <ac:cxnSpMkLst>
            <pc:docMk/>
            <pc:sldMk cId="484558873" sldId="688"/>
            <ac:cxnSpMk id="3" creationId="{C0FE82C5-E131-6FBA-8E7D-EE57191E4CFC}"/>
          </ac:cxnSpMkLst>
        </pc:cxnChg>
        <pc:cxnChg chg="add mod">
          <ac:chgData name="Hill, M.D. Ph.D Brian" userId="799b9675-7065-4810-8f13-75708976845b" providerId="ADAL" clId="{55FBE1D7-7597-4E52-9234-36A1004D194B}" dt="2025-04-12T22:08:11.085" v="446" actId="164"/>
          <ac:cxnSpMkLst>
            <pc:docMk/>
            <pc:sldMk cId="484558873" sldId="688"/>
            <ac:cxnSpMk id="4" creationId="{7A12A2A9-7544-1175-CA99-BCB6790C883E}"/>
          </ac:cxnSpMkLst>
        </pc:cxnChg>
        <pc:cxnChg chg="add mod">
          <ac:chgData name="Hill, M.D. Ph.D Brian" userId="799b9675-7065-4810-8f13-75708976845b" providerId="ADAL" clId="{55FBE1D7-7597-4E52-9234-36A1004D194B}" dt="2025-04-12T20:50:34.965" v="262" actId="14100"/>
          <ac:cxnSpMkLst>
            <pc:docMk/>
            <pc:sldMk cId="484558873" sldId="688"/>
            <ac:cxnSpMk id="8" creationId="{F9D4FA08-A677-7326-9359-1C008F09233E}"/>
          </ac:cxnSpMkLst>
        </pc:cxnChg>
      </pc:sldChg>
      <pc:sldChg chg="addSp modSp mod modAnim">
        <pc:chgData name="Hill, M.D. Ph.D Brian" userId="799b9675-7065-4810-8f13-75708976845b" providerId="ADAL" clId="{55FBE1D7-7597-4E52-9234-36A1004D194B}" dt="2025-04-12T22:05:33.998" v="422"/>
        <pc:sldMkLst>
          <pc:docMk/>
          <pc:sldMk cId="2845182480" sldId="690"/>
        </pc:sldMkLst>
        <pc:spChg chg="add mod">
          <ac:chgData name="Hill, M.D. Ph.D Brian" userId="799b9675-7065-4810-8f13-75708976845b" providerId="ADAL" clId="{55FBE1D7-7597-4E52-9234-36A1004D194B}" dt="2025-04-12T21:43:19.620" v="357" actId="1037"/>
          <ac:spMkLst>
            <pc:docMk/>
            <pc:sldMk cId="2845182480" sldId="690"/>
            <ac:spMk id="2" creationId="{AE1DCDF9-2F68-82CD-FBAB-5A8FFD04FB70}"/>
          </ac:spMkLst>
        </pc:spChg>
      </pc:sldChg>
      <pc:sldChg chg="addSp modSp mod modAnim">
        <pc:chgData name="Hill, M.D. Ph.D Brian" userId="799b9675-7065-4810-8f13-75708976845b" providerId="ADAL" clId="{55FBE1D7-7597-4E52-9234-36A1004D194B}" dt="2025-04-12T22:05:44.595" v="424"/>
        <pc:sldMkLst>
          <pc:docMk/>
          <pc:sldMk cId="4283094971" sldId="691"/>
        </pc:sldMkLst>
        <pc:spChg chg="add mod">
          <ac:chgData name="Hill, M.D. Ph.D Brian" userId="799b9675-7065-4810-8f13-75708976845b" providerId="ADAL" clId="{55FBE1D7-7597-4E52-9234-36A1004D194B}" dt="2025-04-12T21:43:44.348" v="360" actId="1076"/>
          <ac:spMkLst>
            <pc:docMk/>
            <pc:sldMk cId="4283094971" sldId="691"/>
            <ac:spMk id="2" creationId="{BA90D912-6EB0-A6D1-BF80-083D29FA56FE}"/>
          </ac:spMkLst>
        </pc:spChg>
        <pc:spChg chg="add mod">
          <ac:chgData name="Hill, M.D. Ph.D Brian" userId="799b9675-7065-4810-8f13-75708976845b" providerId="ADAL" clId="{55FBE1D7-7597-4E52-9234-36A1004D194B}" dt="2025-04-12T21:43:53.235" v="363" actId="1035"/>
          <ac:spMkLst>
            <pc:docMk/>
            <pc:sldMk cId="4283094971" sldId="691"/>
            <ac:spMk id="4" creationId="{48C5007A-E19B-7D4A-EE22-281F083D68FC}"/>
          </ac:spMkLst>
        </pc:spChg>
      </pc:sldChg>
      <pc:sldChg chg="addSp delSp modSp mod ord modAnim">
        <pc:chgData name="Hill, M.D. Ph.D Brian" userId="799b9675-7065-4810-8f13-75708976845b" providerId="ADAL" clId="{55FBE1D7-7597-4E52-9234-36A1004D194B}" dt="2025-04-12T22:07:53.656" v="444"/>
        <pc:sldMkLst>
          <pc:docMk/>
          <pc:sldMk cId="41298346" sldId="2134959173"/>
        </pc:sldMkLst>
        <pc:spChg chg="add mod">
          <ac:chgData name="Hill, M.D. Ph.D Brian" userId="799b9675-7065-4810-8f13-75708976845b" providerId="ADAL" clId="{55FBE1D7-7597-4E52-9234-36A1004D194B}" dt="2025-04-12T21:44:11.070" v="366" actId="1076"/>
          <ac:spMkLst>
            <pc:docMk/>
            <pc:sldMk cId="41298346" sldId="2134959173"/>
            <ac:spMk id="2" creationId="{BE78BCAE-3B68-F575-FDDB-D707004BCA2B}"/>
          </ac:spMkLst>
        </pc:spChg>
        <pc:spChg chg="add del mod">
          <ac:chgData name="Hill, M.D. Ph.D Brian" userId="799b9675-7065-4810-8f13-75708976845b" providerId="ADAL" clId="{55FBE1D7-7597-4E52-9234-36A1004D194B}" dt="2025-04-12T21:44:14.192" v="368" actId="21"/>
          <ac:spMkLst>
            <pc:docMk/>
            <pc:sldMk cId="41298346" sldId="2134959173"/>
            <ac:spMk id="3" creationId="{050F2B2C-C763-B487-40B6-A03167BEF24A}"/>
          </ac:spMkLst>
        </pc:spChg>
      </pc:sldChg>
      <pc:sldChg chg="addSp modSp mod ord modAnim">
        <pc:chgData name="Hill, M.D. Ph.D Brian" userId="799b9675-7065-4810-8f13-75708976845b" providerId="ADAL" clId="{55FBE1D7-7597-4E52-9234-36A1004D194B}" dt="2025-04-12T22:07:58.943" v="445"/>
        <pc:sldMkLst>
          <pc:docMk/>
          <pc:sldMk cId="3705193320" sldId="2134959175"/>
        </pc:sldMkLst>
        <pc:spChg chg="add mod">
          <ac:chgData name="Hill, M.D. Ph.D Brian" userId="799b9675-7065-4810-8f13-75708976845b" providerId="ADAL" clId="{55FBE1D7-7597-4E52-9234-36A1004D194B}" dt="2025-04-12T21:44:27.763" v="372" actId="1076"/>
          <ac:spMkLst>
            <pc:docMk/>
            <pc:sldMk cId="3705193320" sldId="2134959175"/>
            <ac:spMk id="4" creationId="{050F2B2C-C763-B487-40B6-A03167BEF24A}"/>
          </ac:spMkLst>
        </pc:spChg>
        <pc:grpChg chg="mod">
          <ac:chgData name="Hill, M.D. Ph.D Brian" userId="799b9675-7065-4810-8f13-75708976845b" providerId="ADAL" clId="{55FBE1D7-7597-4E52-9234-36A1004D194B}" dt="2025-04-12T20:55:26.856" v="298" actId="14100"/>
          <ac:grpSpMkLst>
            <pc:docMk/>
            <pc:sldMk cId="3705193320" sldId="2134959175"/>
            <ac:grpSpMk id="95" creationId="{E1E043EB-6F3E-873A-9868-07FF6DE8B1A0}"/>
          </ac:grpSpMkLst>
        </pc:grpChg>
      </pc:sldChg>
      <pc:sldChg chg="del">
        <pc:chgData name="Hill, M.D. Ph.D Brian" userId="799b9675-7065-4810-8f13-75708976845b" providerId="ADAL" clId="{55FBE1D7-7597-4E52-9234-36A1004D194B}" dt="2025-04-12T21:19:01.162" v="299" actId="47"/>
        <pc:sldMkLst>
          <pc:docMk/>
          <pc:sldMk cId="3739226879" sldId="2134959178"/>
        </pc:sldMkLst>
      </pc:sldChg>
      <pc:sldChg chg="modSp mod">
        <pc:chgData name="Hill, M.D. Ph.D Brian" userId="799b9675-7065-4810-8f13-75708976845b" providerId="ADAL" clId="{55FBE1D7-7597-4E52-9234-36A1004D194B}" dt="2025-04-12T20:49:09.273" v="249" actId="313"/>
        <pc:sldMkLst>
          <pc:docMk/>
          <pc:sldMk cId="2365632465" sldId="2134959182"/>
        </pc:sldMkLst>
        <pc:spChg chg="mod">
          <ac:chgData name="Hill, M.D. Ph.D Brian" userId="799b9675-7065-4810-8f13-75708976845b" providerId="ADAL" clId="{55FBE1D7-7597-4E52-9234-36A1004D194B}" dt="2025-04-12T20:49:09.273" v="249" actId="313"/>
          <ac:spMkLst>
            <pc:docMk/>
            <pc:sldMk cId="2365632465" sldId="2134959182"/>
            <ac:spMk id="13" creationId="{2BFA0D7F-F0CE-DAF3-1B49-BCADF8FB6F20}"/>
          </ac:spMkLst>
        </pc:spChg>
      </pc:sldChg>
      <pc:sldChg chg="addSp modSp mod modAnim">
        <pc:chgData name="Hill, M.D. Ph.D Brian" userId="799b9675-7065-4810-8f13-75708976845b" providerId="ADAL" clId="{55FBE1D7-7597-4E52-9234-36A1004D194B}" dt="2025-04-12T22:08:47.601" v="453"/>
        <pc:sldMkLst>
          <pc:docMk/>
          <pc:sldMk cId="152346343" sldId="2134959184"/>
        </pc:sldMkLst>
        <pc:spChg chg="add mod">
          <ac:chgData name="Hill, M.D. Ph.D Brian" userId="799b9675-7065-4810-8f13-75708976845b" providerId="ADAL" clId="{55FBE1D7-7597-4E52-9234-36A1004D194B}" dt="2025-04-12T21:42:39.648" v="347" actId="207"/>
          <ac:spMkLst>
            <pc:docMk/>
            <pc:sldMk cId="152346343" sldId="2134959184"/>
            <ac:spMk id="2" creationId="{AD16BB54-7380-5A5E-36C3-BF3B06E84E89}"/>
          </ac:spMkLst>
        </pc:spChg>
        <pc:picChg chg="mod">
          <ac:chgData name="Hill, M.D. Ph.D Brian" userId="799b9675-7065-4810-8f13-75708976845b" providerId="ADAL" clId="{55FBE1D7-7597-4E52-9234-36A1004D194B}" dt="2025-04-12T21:41:50.839" v="342" actId="14100"/>
          <ac:picMkLst>
            <pc:docMk/>
            <pc:sldMk cId="152346343" sldId="2134959184"/>
            <ac:picMk id="4" creationId="{02C74DF0-C87C-9CCD-150F-FEB4F7CB8D17}"/>
          </ac:picMkLst>
        </pc:picChg>
      </pc:sldChg>
      <pc:sldChg chg="modSp mod">
        <pc:chgData name="Hill, M.D. Ph.D Brian" userId="799b9675-7065-4810-8f13-75708976845b" providerId="ADAL" clId="{55FBE1D7-7597-4E52-9234-36A1004D194B}" dt="2025-04-12T22:04:45.272" v="419" actId="313"/>
        <pc:sldMkLst>
          <pc:docMk/>
          <pc:sldMk cId="844952338" sldId="2134959187"/>
        </pc:sldMkLst>
        <pc:spChg chg="mod">
          <ac:chgData name="Hill, M.D. Ph.D Brian" userId="799b9675-7065-4810-8f13-75708976845b" providerId="ADAL" clId="{55FBE1D7-7597-4E52-9234-36A1004D194B}" dt="2025-04-12T22:04:45.272" v="419" actId="313"/>
          <ac:spMkLst>
            <pc:docMk/>
            <pc:sldMk cId="844952338" sldId="2134959187"/>
            <ac:spMk id="13" creationId="{57059532-4F20-0E53-64FF-6699332CAE38}"/>
          </ac:spMkLst>
        </pc:spChg>
      </pc:sldChg>
      <pc:sldChg chg="del">
        <pc:chgData name="Hill, M.D. Ph.D Brian" userId="799b9675-7065-4810-8f13-75708976845b" providerId="ADAL" clId="{55FBE1D7-7597-4E52-9234-36A1004D194B}" dt="2025-04-12T22:05:02.044" v="420" actId="2696"/>
        <pc:sldMkLst>
          <pc:docMk/>
          <pc:sldMk cId="1579394399" sldId="2134959190"/>
        </pc:sldMkLst>
      </pc:sldChg>
      <pc:sldChg chg="modSp mod">
        <pc:chgData name="Hill, M.D. Ph.D Brian" userId="799b9675-7065-4810-8f13-75708976845b" providerId="ADAL" clId="{55FBE1D7-7597-4E52-9234-36A1004D194B}" dt="2025-04-12T22:05:06.566" v="421" actId="313"/>
        <pc:sldMkLst>
          <pc:docMk/>
          <pc:sldMk cId="2344994574" sldId="2134959193"/>
        </pc:sldMkLst>
        <pc:spChg chg="mod">
          <ac:chgData name="Hill, M.D. Ph.D Brian" userId="799b9675-7065-4810-8f13-75708976845b" providerId="ADAL" clId="{55FBE1D7-7597-4E52-9234-36A1004D194B}" dt="2025-04-12T22:05:06.566" v="421" actId="313"/>
          <ac:spMkLst>
            <pc:docMk/>
            <pc:sldMk cId="2344994574" sldId="2134959193"/>
            <ac:spMk id="13" creationId="{9F166A38-16CE-8744-C86F-9C2F9CAF8F24}"/>
          </ac:spMkLst>
        </pc:spChg>
      </pc:sldChg>
      <pc:sldChg chg="new del">
        <pc:chgData name="Hill, M.D. Ph.D Brian" userId="799b9675-7065-4810-8f13-75708976845b" providerId="ADAL" clId="{55FBE1D7-7597-4E52-9234-36A1004D194B}" dt="2025-04-12T21:39:43.959" v="320" actId="2696"/>
        <pc:sldMkLst>
          <pc:docMk/>
          <pc:sldMk cId="688502032" sldId="2134959200"/>
        </pc:sldMkLst>
      </pc:sldChg>
    </pc:docChg>
  </pc:docChgLst>
  <pc:docChgLst>
    <pc:chgData name="Hill, M.D. Ph.D Brian" userId="799b9675-7065-4810-8f13-75708976845b" providerId="ADAL" clId="{A5A823BF-5096-4291-9762-A301BD0A0AFA}"/>
    <pc:docChg chg="undo redo custSel addSld delSld modSld sldOrd delMainMaster">
      <pc:chgData name="Hill, M.D. Ph.D Brian" userId="799b9675-7065-4810-8f13-75708976845b" providerId="ADAL" clId="{A5A823BF-5096-4291-9762-A301BD0A0AFA}" dt="2025-04-11T16:52:17.469" v="1140" actId="1076"/>
      <pc:docMkLst>
        <pc:docMk/>
      </pc:docMkLst>
      <pc:sldChg chg="del">
        <pc:chgData name="Hill, M.D. Ph.D Brian" userId="799b9675-7065-4810-8f13-75708976845b" providerId="ADAL" clId="{A5A823BF-5096-4291-9762-A301BD0A0AFA}" dt="2025-04-01T15:43:54.832" v="213" actId="47"/>
        <pc:sldMkLst>
          <pc:docMk/>
          <pc:sldMk cId="3380331851" sldId="257"/>
        </pc:sldMkLst>
      </pc:sldChg>
      <pc:sldChg chg="del">
        <pc:chgData name="Hill, M.D. Ph.D Brian" userId="799b9675-7065-4810-8f13-75708976845b" providerId="ADAL" clId="{A5A823BF-5096-4291-9762-A301BD0A0AFA}" dt="2025-04-01T15:43:54.832" v="213" actId="47"/>
        <pc:sldMkLst>
          <pc:docMk/>
          <pc:sldMk cId="890891351" sldId="260"/>
        </pc:sldMkLst>
      </pc:sldChg>
      <pc:sldChg chg="del">
        <pc:chgData name="Hill, M.D. Ph.D Brian" userId="799b9675-7065-4810-8f13-75708976845b" providerId="ADAL" clId="{A5A823BF-5096-4291-9762-A301BD0A0AFA}" dt="2025-04-01T15:43:54.832" v="213" actId="47"/>
        <pc:sldMkLst>
          <pc:docMk/>
          <pc:sldMk cId="3699390973" sldId="262"/>
        </pc:sldMkLst>
      </pc:sldChg>
      <pc:sldChg chg="del">
        <pc:chgData name="Hill, M.D. Ph.D Brian" userId="799b9675-7065-4810-8f13-75708976845b" providerId="ADAL" clId="{A5A823BF-5096-4291-9762-A301BD0A0AFA}" dt="2025-04-01T15:43:54.832" v="213" actId="47"/>
        <pc:sldMkLst>
          <pc:docMk/>
          <pc:sldMk cId="2939422771" sldId="265"/>
        </pc:sldMkLst>
      </pc:sldChg>
      <pc:sldChg chg="del">
        <pc:chgData name="Hill, M.D. Ph.D Brian" userId="799b9675-7065-4810-8f13-75708976845b" providerId="ADAL" clId="{A5A823BF-5096-4291-9762-A301BD0A0AFA}" dt="2025-04-01T15:43:54.832" v="213" actId="47"/>
        <pc:sldMkLst>
          <pc:docMk/>
          <pc:sldMk cId="2145838898" sldId="284"/>
        </pc:sldMkLst>
      </pc:sldChg>
      <pc:sldChg chg="addSp delSp modSp add del mod">
        <pc:chgData name="Hill, M.D. Ph.D Brian" userId="799b9675-7065-4810-8f13-75708976845b" providerId="ADAL" clId="{A5A823BF-5096-4291-9762-A301BD0A0AFA}" dt="2025-04-11T16:49:23.415" v="1127" actId="1036"/>
        <pc:sldMkLst>
          <pc:docMk/>
          <pc:sldMk cId="4097429776" sldId="288"/>
        </pc:sldMkLst>
        <pc:spChg chg="mod">
          <ac:chgData name="Hill, M.D. Ph.D Brian" userId="799b9675-7065-4810-8f13-75708976845b" providerId="ADAL" clId="{A5A823BF-5096-4291-9762-A301BD0A0AFA}" dt="2025-04-11T16:49:23.415" v="1127" actId="1036"/>
          <ac:spMkLst>
            <pc:docMk/>
            <pc:sldMk cId="4097429776" sldId="288"/>
            <ac:spMk id="8" creationId="{00000000-0000-0000-0000-000000000000}"/>
          </ac:spMkLst>
        </pc:spChg>
        <pc:spChg chg="mod">
          <ac:chgData name="Hill, M.D. Ph.D Brian" userId="799b9675-7065-4810-8f13-75708976845b" providerId="ADAL" clId="{A5A823BF-5096-4291-9762-A301BD0A0AFA}" dt="2025-04-11T16:49:23.415" v="1127" actId="1036"/>
          <ac:spMkLst>
            <pc:docMk/>
            <pc:sldMk cId="4097429776" sldId="288"/>
            <ac:spMk id="10" creationId="{BF38ECE1-0F99-B580-4786-2B7955B98573}"/>
          </ac:spMkLst>
        </pc:spChg>
        <pc:spChg chg="mod">
          <ac:chgData name="Hill, M.D. Ph.D Brian" userId="799b9675-7065-4810-8f13-75708976845b" providerId="ADAL" clId="{A5A823BF-5096-4291-9762-A301BD0A0AFA}" dt="2025-04-11T16:49:23.415" v="1127" actId="1036"/>
          <ac:spMkLst>
            <pc:docMk/>
            <pc:sldMk cId="4097429776" sldId="288"/>
            <ac:spMk id="13" creationId="{259A9260-A03B-66C6-3388-6553F51EB752}"/>
          </ac:spMkLst>
        </pc:spChg>
        <pc:picChg chg="add mod">
          <ac:chgData name="Hill, M.D. Ph.D Brian" userId="799b9675-7065-4810-8f13-75708976845b" providerId="ADAL" clId="{A5A823BF-5096-4291-9762-A301BD0A0AFA}" dt="2025-04-11T16:49:23.415" v="1127" actId="1036"/>
          <ac:picMkLst>
            <pc:docMk/>
            <pc:sldMk cId="4097429776" sldId="288"/>
            <ac:picMk id="3" creationId="{640CC0D9-46CE-6516-87BB-50700488832D}"/>
          </ac:picMkLst>
        </pc:picChg>
        <pc:picChg chg="mod">
          <ac:chgData name="Hill, M.D. Ph.D Brian" userId="799b9675-7065-4810-8f13-75708976845b" providerId="ADAL" clId="{A5A823BF-5096-4291-9762-A301BD0A0AFA}" dt="2025-04-11T16:49:23.415" v="1127" actId="1036"/>
          <ac:picMkLst>
            <pc:docMk/>
            <pc:sldMk cId="4097429776" sldId="288"/>
            <ac:picMk id="11" creationId="{9EFCBE2A-35B6-2723-E497-AFE84162221E}"/>
          </ac:picMkLst>
        </pc:picChg>
      </pc:sldChg>
      <pc:sldChg chg="del">
        <pc:chgData name="Hill, M.D. Ph.D Brian" userId="799b9675-7065-4810-8f13-75708976845b" providerId="ADAL" clId="{A5A823BF-5096-4291-9762-A301BD0A0AFA}" dt="2025-04-01T15:43:54.832" v="213" actId="47"/>
        <pc:sldMkLst>
          <pc:docMk/>
          <pc:sldMk cId="3938626574" sldId="296"/>
        </pc:sldMkLst>
      </pc:sldChg>
      <pc:sldChg chg="del">
        <pc:chgData name="Hill, M.D. Ph.D Brian" userId="799b9675-7065-4810-8f13-75708976845b" providerId="ADAL" clId="{A5A823BF-5096-4291-9762-A301BD0A0AFA}" dt="2025-04-01T15:43:54.832" v="213" actId="47"/>
        <pc:sldMkLst>
          <pc:docMk/>
          <pc:sldMk cId="1997017465" sldId="297"/>
        </pc:sldMkLst>
      </pc:sldChg>
      <pc:sldChg chg="del">
        <pc:chgData name="Hill, M.D. Ph.D Brian" userId="799b9675-7065-4810-8f13-75708976845b" providerId="ADAL" clId="{A5A823BF-5096-4291-9762-A301BD0A0AFA}" dt="2025-04-01T15:43:54.832" v="213" actId="47"/>
        <pc:sldMkLst>
          <pc:docMk/>
          <pc:sldMk cId="1486351161" sldId="298"/>
        </pc:sldMkLst>
      </pc:sldChg>
      <pc:sldChg chg="del">
        <pc:chgData name="Hill, M.D. Ph.D Brian" userId="799b9675-7065-4810-8f13-75708976845b" providerId="ADAL" clId="{A5A823BF-5096-4291-9762-A301BD0A0AFA}" dt="2025-04-01T15:43:54.832" v="213" actId="47"/>
        <pc:sldMkLst>
          <pc:docMk/>
          <pc:sldMk cId="3446007324" sldId="300"/>
        </pc:sldMkLst>
      </pc:sldChg>
      <pc:sldChg chg="del">
        <pc:chgData name="Hill, M.D. Ph.D Brian" userId="799b9675-7065-4810-8f13-75708976845b" providerId="ADAL" clId="{A5A823BF-5096-4291-9762-A301BD0A0AFA}" dt="2025-04-01T15:43:54.832" v="213" actId="47"/>
        <pc:sldMkLst>
          <pc:docMk/>
          <pc:sldMk cId="3229954934" sldId="301"/>
        </pc:sldMkLst>
      </pc:sldChg>
      <pc:sldChg chg="del">
        <pc:chgData name="Hill, M.D. Ph.D Brian" userId="799b9675-7065-4810-8f13-75708976845b" providerId="ADAL" clId="{A5A823BF-5096-4291-9762-A301BD0A0AFA}" dt="2025-04-01T15:43:54.832" v="213" actId="47"/>
        <pc:sldMkLst>
          <pc:docMk/>
          <pc:sldMk cId="2531302256" sldId="309"/>
        </pc:sldMkLst>
      </pc:sldChg>
      <pc:sldChg chg="del">
        <pc:chgData name="Hill, M.D. Ph.D Brian" userId="799b9675-7065-4810-8f13-75708976845b" providerId="ADAL" clId="{A5A823BF-5096-4291-9762-A301BD0A0AFA}" dt="2025-04-01T15:43:54.832" v="213" actId="47"/>
        <pc:sldMkLst>
          <pc:docMk/>
          <pc:sldMk cId="1706418074" sldId="310"/>
        </pc:sldMkLst>
      </pc:sldChg>
      <pc:sldChg chg="del">
        <pc:chgData name="Hill, M.D. Ph.D Brian" userId="799b9675-7065-4810-8f13-75708976845b" providerId="ADAL" clId="{A5A823BF-5096-4291-9762-A301BD0A0AFA}" dt="2025-04-01T15:43:54.832" v="213" actId="47"/>
        <pc:sldMkLst>
          <pc:docMk/>
          <pc:sldMk cId="3380776988" sldId="311"/>
        </pc:sldMkLst>
      </pc:sldChg>
      <pc:sldChg chg="del">
        <pc:chgData name="Hill, M.D. Ph.D Brian" userId="799b9675-7065-4810-8f13-75708976845b" providerId="ADAL" clId="{A5A823BF-5096-4291-9762-A301BD0A0AFA}" dt="2025-04-01T15:43:54.832" v="213" actId="47"/>
        <pc:sldMkLst>
          <pc:docMk/>
          <pc:sldMk cId="1476276459" sldId="315"/>
        </pc:sldMkLst>
      </pc:sldChg>
      <pc:sldChg chg="del">
        <pc:chgData name="Hill, M.D. Ph.D Brian" userId="799b9675-7065-4810-8f13-75708976845b" providerId="ADAL" clId="{A5A823BF-5096-4291-9762-A301BD0A0AFA}" dt="2025-04-01T15:43:54.832" v="213" actId="47"/>
        <pc:sldMkLst>
          <pc:docMk/>
          <pc:sldMk cId="903197030" sldId="317"/>
        </pc:sldMkLst>
      </pc:sldChg>
      <pc:sldChg chg="del">
        <pc:chgData name="Hill, M.D. Ph.D Brian" userId="799b9675-7065-4810-8f13-75708976845b" providerId="ADAL" clId="{A5A823BF-5096-4291-9762-A301BD0A0AFA}" dt="2025-04-01T15:17:04.966" v="11" actId="47"/>
        <pc:sldMkLst>
          <pc:docMk/>
          <pc:sldMk cId="4212504608" sldId="318"/>
        </pc:sldMkLst>
      </pc:sldChg>
      <pc:sldChg chg="del">
        <pc:chgData name="Hill, M.D. Ph.D Brian" userId="799b9675-7065-4810-8f13-75708976845b" providerId="ADAL" clId="{A5A823BF-5096-4291-9762-A301BD0A0AFA}" dt="2025-04-01T15:43:54.832" v="213" actId="47"/>
        <pc:sldMkLst>
          <pc:docMk/>
          <pc:sldMk cId="1351410291" sldId="319"/>
        </pc:sldMkLst>
      </pc:sldChg>
      <pc:sldChg chg="del">
        <pc:chgData name="Hill, M.D. Ph.D Brian" userId="799b9675-7065-4810-8f13-75708976845b" providerId="ADAL" clId="{A5A823BF-5096-4291-9762-A301BD0A0AFA}" dt="2025-04-01T15:43:54.832" v="213" actId="47"/>
        <pc:sldMkLst>
          <pc:docMk/>
          <pc:sldMk cId="2999253036" sldId="320"/>
        </pc:sldMkLst>
      </pc:sldChg>
      <pc:sldChg chg="del">
        <pc:chgData name="Hill, M.D. Ph.D Brian" userId="799b9675-7065-4810-8f13-75708976845b" providerId="ADAL" clId="{A5A823BF-5096-4291-9762-A301BD0A0AFA}" dt="2025-04-01T15:43:54.832" v="213" actId="47"/>
        <pc:sldMkLst>
          <pc:docMk/>
          <pc:sldMk cId="1289490709" sldId="326"/>
        </pc:sldMkLst>
      </pc:sldChg>
      <pc:sldChg chg="del">
        <pc:chgData name="Hill, M.D. Ph.D Brian" userId="799b9675-7065-4810-8f13-75708976845b" providerId="ADAL" clId="{A5A823BF-5096-4291-9762-A301BD0A0AFA}" dt="2025-04-01T15:43:54.832" v="213" actId="47"/>
        <pc:sldMkLst>
          <pc:docMk/>
          <pc:sldMk cId="3943806240" sldId="327"/>
        </pc:sldMkLst>
      </pc:sldChg>
      <pc:sldChg chg="del">
        <pc:chgData name="Hill, M.D. Ph.D Brian" userId="799b9675-7065-4810-8f13-75708976845b" providerId="ADAL" clId="{A5A823BF-5096-4291-9762-A301BD0A0AFA}" dt="2025-04-01T15:43:54.832" v="213" actId="47"/>
        <pc:sldMkLst>
          <pc:docMk/>
          <pc:sldMk cId="2936760402" sldId="328"/>
        </pc:sldMkLst>
      </pc:sldChg>
      <pc:sldChg chg="del">
        <pc:chgData name="Hill, M.D. Ph.D Brian" userId="799b9675-7065-4810-8f13-75708976845b" providerId="ADAL" clId="{A5A823BF-5096-4291-9762-A301BD0A0AFA}" dt="2025-04-01T15:43:54.832" v="213" actId="47"/>
        <pc:sldMkLst>
          <pc:docMk/>
          <pc:sldMk cId="161418525" sldId="329"/>
        </pc:sldMkLst>
      </pc:sldChg>
      <pc:sldChg chg="add del ord">
        <pc:chgData name="Hill, M.D. Ph.D Brian" userId="799b9675-7065-4810-8f13-75708976845b" providerId="ADAL" clId="{A5A823BF-5096-4291-9762-A301BD0A0AFA}" dt="2025-04-08T18:00:37.764" v="621" actId="47"/>
        <pc:sldMkLst>
          <pc:docMk/>
          <pc:sldMk cId="2880403601" sldId="330"/>
        </pc:sldMkLst>
      </pc:sldChg>
      <pc:sldChg chg="del">
        <pc:chgData name="Hill, M.D. Ph.D Brian" userId="799b9675-7065-4810-8f13-75708976845b" providerId="ADAL" clId="{A5A823BF-5096-4291-9762-A301BD0A0AFA}" dt="2025-04-01T15:43:54.832" v="213" actId="47"/>
        <pc:sldMkLst>
          <pc:docMk/>
          <pc:sldMk cId="1260546499" sldId="331"/>
        </pc:sldMkLst>
      </pc:sldChg>
      <pc:sldChg chg="del">
        <pc:chgData name="Hill, M.D. Ph.D Brian" userId="799b9675-7065-4810-8f13-75708976845b" providerId="ADAL" clId="{A5A823BF-5096-4291-9762-A301BD0A0AFA}" dt="2025-04-01T15:43:57.874" v="214" actId="47"/>
        <pc:sldMkLst>
          <pc:docMk/>
          <pc:sldMk cId="1678590693" sldId="332"/>
        </pc:sldMkLst>
      </pc:sldChg>
      <pc:sldChg chg="del">
        <pc:chgData name="Hill, M.D. Ph.D Brian" userId="799b9675-7065-4810-8f13-75708976845b" providerId="ADAL" clId="{A5A823BF-5096-4291-9762-A301BD0A0AFA}" dt="2025-04-01T15:43:54.832" v="213" actId="47"/>
        <pc:sldMkLst>
          <pc:docMk/>
          <pc:sldMk cId="1371238417" sldId="654"/>
        </pc:sldMkLst>
      </pc:sldChg>
      <pc:sldChg chg="del">
        <pc:chgData name="Hill, M.D. Ph.D Brian" userId="799b9675-7065-4810-8f13-75708976845b" providerId="ADAL" clId="{A5A823BF-5096-4291-9762-A301BD0A0AFA}" dt="2025-04-01T15:43:54.832" v="213" actId="47"/>
        <pc:sldMkLst>
          <pc:docMk/>
          <pc:sldMk cId="3934782807" sldId="655"/>
        </pc:sldMkLst>
      </pc:sldChg>
      <pc:sldChg chg="del">
        <pc:chgData name="Hill, M.D. Ph.D Brian" userId="799b9675-7065-4810-8f13-75708976845b" providerId="ADAL" clId="{A5A823BF-5096-4291-9762-A301BD0A0AFA}" dt="2025-04-01T15:43:54.832" v="213" actId="47"/>
        <pc:sldMkLst>
          <pc:docMk/>
          <pc:sldMk cId="871946038" sldId="657"/>
        </pc:sldMkLst>
      </pc:sldChg>
      <pc:sldChg chg="del">
        <pc:chgData name="Hill, M.D. Ph.D Brian" userId="799b9675-7065-4810-8f13-75708976845b" providerId="ADAL" clId="{A5A823BF-5096-4291-9762-A301BD0A0AFA}" dt="2025-04-01T15:43:54.832" v="213" actId="47"/>
        <pc:sldMkLst>
          <pc:docMk/>
          <pc:sldMk cId="3903734915" sldId="658"/>
        </pc:sldMkLst>
      </pc:sldChg>
      <pc:sldChg chg="del">
        <pc:chgData name="Hill, M.D. Ph.D Brian" userId="799b9675-7065-4810-8f13-75708976845b" providerId="ADAL" clId="{A5A823BF-5096-4291-9762-A301BD0A0AFA}" dt="2025-04-01T15:43:54.832" v="213" actId="47"/>
        <pc:sldMkLst>
          <pc:docMk/>
          <pc:sldMk cId="2515303134" sldId="659"/>
        </pc:sldMkLst>
      </pc:sldChg>
      <pc:sldChg chg="addSp delSp modSp new add del mod ord">
        <pc:chgData name="Hill, M.D. Ph.D Brian" userId="799b9675-7065-4810-8f13-75708976845b" providerId="ADAL" clId="{A5A823BF-5096-4291-9762-A301BD0A0AFA}" dt="2025-04-08T18:38:38.532" v="1075" actId="14100"/>
        <pc:sldMkLst>
          <pc:docMk/>
          <pc:sldMk cId="2752621024" sldId="660"/>
        </pc:sldMkLst>
        <pc:picChg chg="add mod">
          <ac:chgData name="Hill, M.D. Ph.D Brian" userId="799b9675-7065-4810-8f13-75708976845b" providerId="ADAL" clId="{A5A823BF-5096-4291-9762-A301BD0A0AFA}" dt="2025-04-08T18:38:38.532" v="1075" actId="14100"/>
          <ac:picMkLst>
            <pc:docMk/>
            <pc:sldMk cId="2752621024" sldId="660"/>
            <ac:picMk id="3" creationId="{7BD8AB73-AC1E-F55C-A8AE-B6332D5193A1}"/>
          </ac:picMkLst>
        </pc:picChg>
      </pc:sldChg>
      <pc:sldChg chg="addSp delSp modSp new add del mod ord">
        <pc:chgData name="Hill, M.D. Ph.D Brian" userId="799b9675-7065-4810-8f13-75708976845b" providerId="ADAL" clId="{A5A823BF-5096-4291-9762-A301BD0A0AFA}" dt="2025-04-08T18:00:37.764" v="621" actId="47"/>
        <pc:sldMkLst>
          <pc:docMk/>
          <pc:sldMk cId="3474181445" sldId="661"/>
        </pc:sldMkLst>
        <pc:spChg chg="add mod">
          <ac:chgData name="Hill, M.D. Ph.D Brian" userId="799b9675-7065-4810-8f13-75708976845b" providerId="ADAL" clId="{A5A823BF-5096-4291-9762-A301BD0A0AFA}" dt="2025-04-01T15:39:01.901" v="100" actId="1076"/>
          <ac:spMkLst>
            <pc:docMk/>
            <pc:sldMk cId="3474181445" sldId="661"/>
            <ac:spMk id="7" creationId="{4880A018-E837-F652-B205-7AFAC30D377A}"/>
          </ac:spMkLst>
        </pc:spChg>
      </pc:sldChg>
      <pc:sldChg chg="addSp delSp modSp new add del mod ord">
        <pc:chgData name="Hill, M.D. Ph.D Brian" userId="799b9675-7065-4810-8f13-75708976845b" providerId="ADAL" clId="{A5A823BF-5096-4291-9762-A301BD0A0AFA}" dt="2025-04-11T16:52:17.469" v="1140" actId="1076"/>
        <pc:sldMkLst>
          <pc:docMk/>
          <pc:sldMk cId="1474914215" sldId="662"/>
        </pc:sldMkLst>
        <pc:picChg chg="add mod">
          <ac:chgData name="Hill, M.D. Ph.D Brian" userId="799b9675-7065-4810-8f13-75708976845b" providerId="ADAL" clId="{A5A823BF-5096-4291-9762-A301BD0A0AFA}" dt="2025-04-11T16:52:17.469" v="1140" actId="1076"/>
          <ac:picMkLst>
            <pc:docMk/>
            <pc:sldMk cId="1474914215" sldId="662"/>
            <ac:picMk id="3" creationId="{8321959D-B407-EBC3-EEFD-B868F17C0545}"/>
          </ac:picMkLst>
        </pc:picChg>
      </pc:sldChg>
      <pc:sldChg chg="addSp delSp new add del mod ord">
        <pc:chgData name="Hill, M.D. Ph.D Brian" userId="799b9675-7065-4810-8f13-75708976845b" providerId="ADAL" clId="{A5A823BF-5096-4291-9762-A301BD0A0AFA}" dt="2025-04-08T18:37:15.288" v="1066"/>
        <pc:sldMkLst>
          <pc:docMk/>
          <pc:sldMk cId="518230512" sldId="663"/>
        </pc:sldMkLst>
        <pc:picChg chg="add">
          <ac:chgData name="Hill, M.D. Ph.D Brian" userId="799b9675-7065-4810-8f13-75708976845b" providerId="ADAL" clId="{A5A823BF-5096-4291-9762-A301BD0A0AFA}" dt="2025-04-08T18:33:46.905" v="1012" actId="22"/>
          <ac:picMkLst>
            <pc:docMk/>
            <pc:sldMk cId="518230512" sldId="663"/>
            <ac:picMk id="3" creationId="{C86261A6-5FC0-C36B-7C49-30B8E1736D17}"/>
          </ac:picMkLst>
        </pc:picChg>
      </pc:sldChg>
      <pc:sldChg chg="addSp delSp modSp new add del mod">
        <pc:chgData name="Hill, M.D. Ph.D Brian" userId="799b9675-7065-4810-8f13-75708976845b" providerId="ADAL" clId="{A5A823BF-5096-4291-9762-A301BD0A0AFA}" dt="2025-04-08T18:38:08.747" v="1071" actId="14100"/>
        <pc:sldMkLst>
          <pc:docMk/>
          <pc:sldMk cId="2049900209" sldId="664"/>
        </pc:sldMkLst>
        <pc:picChg chg="add mod">
          <ac:chgData name="Hill, M.D. Ph.D Brian" userId="799b9675-7065-4810-8f13-75708976845b" providerId="ADAL" clId="{A5A823BF-5096-4291-9762-A301BD0A0AFA}" dt="2025-04-08T18:38:08.747" v="1071" actId="14100"/>
          <ac:picMkLst>
            <pc:docMk/>
            <pc:sldMk cId="2049900209" sldId="664"/>
            <ac:picMk id="3" creationId="{BE8123BF-3847-4103-9851-578C800D1A31}"/>
          </ac:picMkLst>
        </pc:picChg>
      </pc:sldChg>
      <pc:sldChg chg="new del">
        <pc:chgData name="Hill, M.D. Ph.D Brian" userId="799b9675-7065-4810-8f13-75708976845b" providerId="ADAL" clId="{A5A823BF-5096-4291-9762-A301BD0A0AFA}" dt="2025-04-01T15:48:32.230" v="292" actId="47"/>
        <pc:sldMkLst>
          <pc:docMk/>
          <pc:sldMk cId="352777455" sldId="665"/>
        </pc:sldMkLst>
      </pc:sldChg>
      <pc:sldChg chg="new del">
        <pc:chgData name="Hill, M.D. Ph.D Brian" userId="799b9675-7065-4810-8f13-75708976845b" providerId="ADAL" clId="{A5A823BF-5096-4291-9762-A301BD0A0AFA}" dt="2025-04-01T15:45:31.521" v="237" actId="47"/>
        <pc:sldMkLst>
          <pc:docMk/>
          <pc:sldMk cId="1040464574" sldId="666"/>
        </pc:sldMkLst>
      </pc:sldChg>
      <pc:sldChg chg="new del">
        <pc:chgData name="Hill, M.D. Ph.D Brian" userId="799b9675-7065-4810-8f13-75708976845b" providerId="ADAL" clId="{A5A823BF-5096-4291-9762-A301BD0A0AFA}" dt="2025-04-01T15:48:30.750" v="291" actId="47"/>
        <pc:sldMkLst>
          <pc:docMk/>
          <pc:sldMk cId="3138456149" sldId="667"/>
        </pc:sldMkLst>
      </pc:sldChg>
      <pc:sldChg chg="new del">
        <pc:chgData name="Hill, M.D. Ph.D Brian" userId="799b9675-7065-4810-8f13-75708976845b" providerId="ADAL" clId="{A5A823BF-5096-4291-9762-A301BD0A0AFA}" dt="2025-04-01T15:45:33.299" v="238" actId="47"/>
        <pc:sldMkLst>
          <pc:docMk/>
          <pc:sldMk cId="1102794192" sldId="668"/>
        </pc:sldMkLst>
      </pc:sldChg>
      <pc:sldChg chg="new del">
        <pc:chgData name="Hill, M.D. Ph.D Brian" userId="799b9675-7065-4810-8f13-75708976845b" providerId="ADAL" clId="{A5A823BF-5096-4291-9762-A301BD0A0AFA}" dt="2025-04-01T15:45:33.527" v="239" actId="47"/>
        <pc:sldMkLst>
          <pc:docMk/>
          <pc:sldMk cId="1136495405" sldId="669"/>
        </pc:sldMkLst>
      </pc:sldChg>
      <pc:sldChg chg="addSp delSp modSp new add del mod">
        <pc:chgData name="Hill, M.D. Ph.D Brian" userId="799b9675-7065-4810-8f13-75708976845b" providerId="ADAL" clId="{A5A823BF-5096-4291-9762-A301BD0A0AFA}" dt="2025-04-08T18:43:44.259" v="1090" actId="14100"/>
        <pc:sldMkLst>
          <pc:docMk/>
          <pc:sldMk cId="1615751031" sldId="670"/>
        </pc:sldMkLst>
        <pc:picChg chg="add mod">
          <ac:chgData name="Hill, M.D. Ph.D Brian" userId="799b9675-7065-4810-8f13-75708976845b" providerId="ADAL" clId="{A5A823BF-5096-4291-9762-A301BD0A0AFA}" dt="2025-04-08T18:43:44.259" v="1090" actId="14100"/>
          <ac:picMkLst>
            <pc:docMk/>
            <pc:sldMk cId="1615751031" sldId="670"/>
            <ac:picMk id="5" creationId="{FA60EF80-03D1-3308-0D67-96BB1214B236}"/>
          </ac:picMkLst>
        </pc:picChg>
      </pc:sldChg>
      <pc:sldChg chg="addSp modSp add del mod ord">
        <pc:chgData name="Hill, M.D. Ph.D Brian" userId="799b9675-7065-4810-8f13-75708976845b" providerId="ADAL" clId="{A5A823BF-5096-4291-9762-A301BD0A0AFA}" dt="2025-04-08T18:00:37.764" v="621" actId="47"/>
        <pc:sldMkLst>
          <pc:docMk/>
          <pc:sldMk cId="3843987844" sldId="671"/>
        </pc:sldMkLst>
        <pc:spChg chg="mod">
          <ac:chgData name="Hill, M.D. Ph.D Brian" userId="799b9675-7065-4810-8f13-75708976845b" providerId="ADAL" clId="{A5A823BF-5096-4291-9762-A301BD0A0AFA}" dt="2025-04-01T15:18:15.492" v="38" actId="20577"/>
          <ac:spMkLst>
            <pc:docMk/>
            <pc:sldMk cId="3843987844" sldId="671"/>
            <ac:spMk id="7" creationId="{76006B81-E7A4-D12D-AD7D-E17EF4FB9C73}"/>
          </ac:spMkLst>
        </pc:spChg>
        <pc:picChg chg="add mod">
          <ac:chgData name="Hill, M.D. Ph.D Brian" userId="799b9675-7065-4810-8f13-75708976845b" providerId="ADAL" clId="{A5A823BF-5096-4291-9762-A301BD0A0AFA}" dt="2025-04-08T17:50:08.563" v="568" actId="1076"/>
          <ac:picMkLst>
            <pc:docMk/>
            <pc:sldMk cId="3843987844" sldId="671"/>
            <ac:picMk id="3" creationId="{6373CDB8-F17E-CBD5-90AB-1F9B87DB5A5A}"/>
          </ac:picMkLst>
        </pc:picChg>
      </pc:sldChg>
      <pc:sldChg chg="addSp delSp modSp add del mod">
        <pc:chgData name="Hill, M.D. Ph.D Brian" userId="799b9675-7065-4810-8f13-75708976845b" providerId="ADAL" clId="{A5A823BF-5096-4291-9762-A301BD0A0AFA}" dt="2025-04-11T16:51:00.635" v="1139" actId="47"/>
        <pc:sldMkLst>
          <pc:docMk/>
          <pc:sldMk cId="887035231" sldId="672"/>
        </pc:sldMkLst>
        <pc:picChg chg="add mod">
          <ac:chgData name="Hill, M.D. Ph.D Brian" userId="799b9675-7065-4810-8f13-75708976845b" providerId="ADAL" clId="{A5A823BF-5096-4291-9762-A301BD0A0AFA}" dt="2025-04-11T16:50:08.841" v="1128"/>
          <ac:picMkLst>
            <pc:docMk/>
            <pc:sldMk cId="887035231" sldId="672"/>
            <ac:picMk id="2" creationId="{EFF117F1-C9EE-D090-24FE-D7E27133C88B}"/>
          </ac:picMkLst>
        </pc:picChg>
      </pc:sldChg>
      <pc:sldChg chg="addSp delSp modSp add del mod ord">
        <pc:chgData name="Hill, M.D. Ph.D Brian" userId="799b9675-7065-4810-8f13-75708976845b" providerId="ADAL" clId="{A5A823BF-5096-4291-9762-A301BD0A0AFA}" dt="2025-04-08T18:10:11.638" v="707" actId="114"/>
        <pc:sldMkLst>
          <pc:docMk/>
          <pc:sldMk cId="1879284325" sldId="673"/>
        </pc:sldMkLst>
        <pc:spChg chg="mod">
          <ac:chgData name="Hill, M.D. Ph.D Brian" userId="799b9675-7065-4810-8f13-75708976845b" providerId="ADAL" clId="{A5A823BF-5096-4291-9762-A301BD0A0AFA}" dt="2025-04-08T18:10:11.638" v="707" actId="114"/>
          <ac:spMkLst>
            <pc:docMk/>
            <pc:sldMk cId="1879284325" sldId="673"/>
            <ac:spMk id="13" creationId="{739B0937-27D5-395A-BF56-F85FD6FBB9D8}"/>
          </ac:spMkLst>
        </pc:spChg>
        <pc:picChg chg="add mod">
          <ac:chgData name="Hill, M.D. Ph.D Brian" userId="799b9675-7065-4810-8f13-75708976845b" providerId="ADAL" clId="{A5A823BF-5096-4291-9762-A301BD0A0AFA}" dt="2025-04-08T17:56:12.146" v="595" actId="1076"/>
          <ac:picMkLst>
            <pc:docMk/>
            <pc:sldMk cId="1879284325" sldId="673"/>
            <ac:picMk id="1030" creationId="{55073FBC-A5D9-8425-895E-C5E9EA567B3E}"/>
          </ac:picMkLst>
        </pc:picChg>
      </pc:sldChg>
      <pc:sldChg chg="addSp modSp add del mod">
        <pc:chgData name="Hill, M.D. Ph.D Brian" userId="799b9675-7065-4810-8f13-75708976845b" providerId="ADAL" clId="{A5A823BF-5096-4291-9762-A301BD0A0AFA}" dt="2025-04-08T18:13:28.030" v="788" actId="1076"/>
        <pc:sldMkLst>
          <pc:docMk/>
          <pc:sldMk cId="467848304" sldId="674"/>
        </pc:sldMkLst>
        <pc:spChg chg="mod">
          <ac:chgData name="Hill, M.D. Ph.D Brian" userId="799b9675-7065-4810-8f13-75708976845b" providerId="ADAL" clId="{A5A823BF-5096-4291-9762-A301BD0A0AFA}" dt="2025-04-08T18:13:28.030" v="788" actId="1076"/>
          <ac:spMkLst>
            <pc:docMk/>
            <pc:sldMk cId="467848304" sldId="674"/>
            <ac:spMk id="13" creationId="{797639EB-E610-5817-19F2-CEB09A119B24}"/>
          </ac:spMkLst>
        </pc:spChg>
        <pc:picChg chg="add mod">
          <ac:chgData name="Hill, M.D. Ph.D Brian" userId="799b9675-7065-4810-8f13-75708976845b" providerId="ADAL" clId="{A5A823BF-5096-4291-9762-A301BD0A0AFA}" dt="2025-04-08T18:13:16.027" v="776" actId="1076"/>
          <ac:picMkLst>
            <pc:docMk/>
            <pc:sldMk cId="467848304" sldId="674"/>
            <ac:picMk id="2" creationId="{87FC8ACA-A9F9-6269-61AB-6728ADF7C48C}"/>
          </ac:picMkLst>
        </pc:picChg>
      </pc:sldChg>
      <pc:sldChg chg="modSp add del mod">
        <pc:chgData name="Hill, M.D. Ph.D Brian" userId="799b9675-7065-4810-8f13-75708976845b" providerId="ADAL" clId="{A5A823BF-5096-4291-9762-A301BD0A0AFA}" dt="2025-04-08T18:22:43.730" v="866" actId="47"/>
        <pc:sldMkLst>
          <pc:docMk/>
          <pc:sldMk cId="2887213775" sldId="675"/>
        </pc:sldMkLst>
      </pc:sldChg>
      <pc:sldChg chg="addSp delSp modSp add del mod">
        <pc:chgData name="Hill, M.D. Ph.D Brian" userId="799b9675-7065-4810-8f13-75708976845b" providerId="ADAL" clId="{A5A823BF-5096-4291-9762-A301BD0A0AFA}" dt="2025-04-08T18:14:20.388" v="808" actId="478"/>
        <pc:sldMkLst>
          <pc:docMk/>
          <pc:sldMk cId="1202812644" sldId="676"/>
        </pc:sldMkLst>
        <pc:picChg chg="add">
          <ac:chgData name="Hill, M.D. Ph.D Brian" userId="799b9675-7065-4810-8f13-75708976845b" providerId="ADAL" clId="{A5A823BF-5096-4291-9762-A301BD0A0AFA}" dt="2025-04-08T18:14:06.558" v="806" actId="22"/>
          <ac:picMkLst>
            <pc:docMk/>
            <pc:sldMk cId="1202812644" sldId="676"/>
            <ac:picMk id="3" creationId="{0DC9576F-CF17-B078-7FC9-CB97107C3638}"/>
          </ac:picMkLst>
        </pc:picChg>
      </pc:sldChg>
      <pc:sldChg chg="modSp add del mod">
        <pc:chgData name="Hill, M.D. Ph.D Brian" userId="799b9675-7065-4810-8f13-75708976845b" providerId="ADAL" clId="{A5A823BF-5096-4291-9762-A301BD0A0AFA}" dt="2025-04-08T18:24:27.197" v="919" actId="47"/>
        <pc:sldMkLst>
          <pc:docMk/>
          <pc:sldMk cId="581998915" sldId="677"/>
        </pc:sldMkLst>
      </pc:sldChg>
      <pc:sldChg chg="add del">
        <pc:chgData name="Hill, M.D. Ph.D Brian" userId="799b9675-7065-4810-8f13-75708976845b" providerId="ADAL" clId="{A5A823BF-5096-4291-9762-A301BD0A0AFA}" dt="2025-04-08T18:32:46.461" v="1010" actId="47"/>
        <pc:sldMkLst>
          <pc:docMk/>
          <pc:sldMk cId="389605589" sldId="678"/>
        </pc:sldMkLst>
      </pc:sldChg>
      <pc:sldChg chg="addSp delSp modSp add del mod ord">
        <pc:chgData name="Hill, M.D. Ph.D Brian" userId="799b9675-7065-4810-8f13-75708976845b" providerId="ADAL" clId="{A5A823BF-5096-4291-9762-A301BD0A0AFA}" dt="2025-04-08T18:26:59.546" v="947" actId="14100"/>
        <pc:sldMkLst>
          <pc:docMk/>
          <pc:sldMk cId="3027183669" sldId="679"/>
        </pc:sldMkLst>
        <pc:picChg chg="add mod">
          <ac:chgData name="Hill, M.D. Ph.D Brian" userId="799b9675-7065-4810-8f13-75708976845b" providerId="ADAL" clId="{A5A823BF-5096-4291-9762-A301BD0A0AFA}" dt="2025-04-08T18:26:59.546" v="947" actId="14100"/>
          <ac:picMkLst>
            <pc:docMk/>
            <pc:sldMk cId="3027183669" sldId="679"/>
            <ac:picMk id="5" creationId="{29E5373D-5C6F-E9C1-EA15-E1EB248F7758}"/>
          </ac:picMkLst>
        </pc:picChg>
      </pc:sldChg>
      <pc:sldChg chg="modSp add del mod ord">
        <pc:chgData name="Hill, M.D. Ph.D Brian" userId="799b9675-7065-4810-8f13-75708976845b" providerId="ADAL" clId="{A5A823BF-5096-4291-9762-A301BD0A0AFA}" dt="2025-04-08T18:00:37.764" v="621" actId="47"/>
        <pc:sldMkLst>
          <pc:docMk/>
          <pc:sldMk cId="2041434764" sldId="680"/>
        </pc:sldMkLst>
        <pc:spChg chg="mod">
          <ac:chgData name="Hill, M.D. Ph.D Brian" userId="799b9675-7065-4810-8f13-75708976845b" providerId="ADAL" clId="{A5A823BF-5096-4291-9762-A301BD0A0AFA}" dt="2025-04-01T15:46:06.623" v="264" actId="20577"/>
          <ac:spMkLst>
            <pc:docMk/>
            <pc:sldMk cId="2041434764" sldId="680"/>
            <ac:spMk id="13" creationId="{8AAF5214-08B1-15F0-4EA2-490389BAE285}"/>
          </ac:spMkLst>
        </pc:spChg>
      </pc:sldChg>
      <pc:sldChg chg="addSp delSp modSp add del mod ord">
        <pc:chgData name="Hill, M.D. Ph.D Brian" userId="799b9675-7065-4810-8f13-75708976845b" providerId="ADAL" clId="{A5A823BF-5096-4291-9762-A301BD0A0AFA}" dt="2025-04-08T17:58:24.168" v="611" actId="47"/>
        <pc:sldMkLst>
          <pc:docMk/>
          <pc:sldMk cId="4012106549" sldId="681"/>
        </pc:sldMkLst>
      </pc:sldChg>
      <pc:sldChg chg="addSp delSp modSp add del mod">
        <pc:chgData name="Hill, M.D. Ph.D Brian" userId="799b9675-7065-4810-8f13-75708976845b" providerId="ADAL" clId="{A5A823BF-5096-4291-9762-A301BD0A0AFA}" dt="2025-04-08T18:00:37.764" v="621" actId="47"/>
        <pc:sldMkLst>
          <pc:docMk/>
          <pc:sldMk cId="3855722208" sldId="682"/>
        </pc:sldMkLst>
        <pc:picChg chg="add mod">
          <ac:chgData name="Hill, M.D. Ph.D Brian" userId="799b9675-7065-4810-8f13-75708976845b" providerId="ADAL" clId="{A5A823BF-5096-4291-9762-A301BD0A0AFA}" dt="2025-04-01T16:15:29.828" v="544" actId="1076"/>
          <ac:picMkLst>
            <pc:docMk/>
            <pc:sldMk cId="3855722208" sldId="682"/>
            <ac:picMk id="3" creationId="{A7A567DB-B131-49A9-4569-47A1A5185C90}"/>
          </ac:picMkLst>
        </pc:picChg>
        <pc:picChg chg="add mod">
          <ac:chgData name="Hill, M.D. Ph.D Brian" userId="799b9675-7065-4810-8f13-75708976845b" providerId="ADAL" clId="{A5A823BF-5096-4291-9762-A301BD0A0AFA}" dt="2025-04-01T16:16:58.298" v="553" actId="1076"/>
          <ac:picMkLst>
            <pc:docMk/>
            <pc:sldMk cId="3855722208" sldId="682"/>
            <ac:picMk id="5" creationId="{333AD61A-8C75-1426-F19E-BBBE24003245}"/>
          </ac:picMkLst>
        </pc:picChg>
      </pc:sldChg>
      <pc:sldChg chg="addSp delSp modSp add del mod ord">
        <pc:chgData name="Hill, M.D. Ph.D Brian" userId="799b9675-7065-4810-8f13-75708976845b" providerId="ADAL" clId="{A5A823BF-5096-4291-9762-A301BD0A0AFA}" dt="2025-04-08T18:00:37.764" v="621" actId="47"/>
        <pc:sldMkLst>
          <pc:docMk/>
          <pc:sldMk cId="4085119647" sldId="683"/>
        </pc:sldMkLst>
        <pc:spChg chg="add mod">
          <ac:chgData name="Hill, M.D. Ph.D Brian" userId="799b9675-7065-4810-8f13-75708976845b" providerId="ADAL" clId="{A5A823BF-5096-4291-9762-A301BD0A0AFA}" dt="2025-04-01T16:00:01.935" v="475" actId="1076"/>
          <ac:spMkLst>
            <pc:docMk/>
            <pc:sldMk cId="4085119647" sldId="683"/>
            <ac:spMk id="11" creationId="{70EBD25F-503A-2E8A-520C-781A10E86596}"/>
          </ac:spMkLst>
        </pc:spChg>
        <pc:picChg chg="add mod">
          <ac:chgData name="Hill, M.D. Ph.D Brian" userId="799b9675-7065-4810-8f13-75708976845b" providerId="ADAL" clId="{A5A823BF-5096-4291-9762-A301BD0A0AFA}" dt="2025-04-01T15:54:56.329" v="312" actId="1076"/>
          <ac:picMkLst>
            <pc:docMk/>
            <pc:sldMk cId="4085119647" sldId="683"/>
            <ac:picMk id="3" creationId="{04D51651-B507-CF96-8C5D-569FF78DB43B}"/>
          </ac:picMkLst>
        </pc:picChg>
        <pc:picChg chg="add mod">
          <ac:chgData name="Hill, M.D. Ph.D Brian" userId="799b9675-7065-4810-8f13-75708976845b" providerId="ADAL" clId="{A5A823BF-5096-4291-9762-A301BD0A0AFA}" dt="2025-04-01T15:55:12.985" v="317" actId="1076"/>
          <ac:picMkLst>
            <pc:docMk/>
            <pc:sldMk cId="4085119647" sldId="683"/>
            <ac:picMk id="5" creationId="{11365125-DD04-B881-D262-E3B9D3F659D4}"/>
          </ac:picMkLst>
        </pc:picChg>
        <pc:picChg chg="add mod">
          <ac:chgData name="Hill, M.D. Ph.D Brian" userId="799b9675-7065-4810-8f13-75708976845b" providerId="ADAL" clId="{A5A823BF-5096-4291-9762-A301BD0A0AFA}" dt="2025-04-01T15:56:32.085" v="327" actId="1076"/>
          <ac:picMkLst>
            <pc:docMk/>
            <pc:sldMk cId="4085119647" sldId="683"/>
            <ac:picMk id="8" creationId="{0E521C55-B613-A3A4-4EE9-A323A9F9126C}"/>
          </ac:picMkLst>
        </pc:picChg>
        <pc:picChg chg="add mod">
          <ac:chgData name="Hill, M.D. Ph.D Brian" userId="799b9675-7065-4810-8f13-75708976845b" providerId="ADAL" clId="{A5A823BF-5096-4291-9762-A301BD0A0AFA}" dt="2025-04-01T15:56:32.085" v="327" actId="1076"/>
          <ac:picMkLst>
            <pc:docMk/>
            <pc:sldMk cId="4085119647" sldId="683"/>
            <ac:picMk id="10" creationId="{C39EBD7A-472C-CA89-4700-E3F3306F7184}"/>
          </ac:picMkLst>
        </pc:picChg>
      </pc:sldChg>
      <pc:sldChg chg="addSp delSp modSp add del mod ord">
        <pc:chgData name="Hill, M.D. Ph.D Brian" userId="799b9675-7065-4810-8f13-75708976845b" providerId="ADAL" clId="{A5A823BF-5096-4291-9762-A301BD0A0AFA}" dt="2025-04-08T18:22:57.030" v="867" actId="478"/>
        <pc:sldMkLst>
          <pc:docMk/>
          <pc:sldMk cId="1371925786" sldId="684"/>
        </pc:sldMkLst>
        <pc:picChg chg="add mod">
          <ac:chgData name="Hill, M.D. Ph.D Brian" userId="799b9675-7065-4810-8f13-75708976845b" providerId="ADAL" clId="{A5A823BF-5096-4291-9762-A301BD0A0AFA}" dt="2025-04-01T16:02:33.090" v="481" actId="1076"/>
          <ac:picMkLst>
            <pc:docMk/>
            <pc:sldMk cId="1371925786" sldId="684"/>
            <ac:picMk id="3" creationId="{18DD0E60-601E-4026-CB63-BD349A53843E}"/>
          </ac:picMkLst>
        </pc:picChg>
        <pc:picChg chg="add mod">
          <ac:chgData name="Hill, M.D. Ph.D Brian" userId="799b9675-7065-4810-8f13-75708976845b" providerId="ADAL" clId="{A5A823BF-5096-4291-9762-A301BD0A0AFA}" dt="2025-04-01T16:02:29.959" v="480" actId="1076"/>
          <ac:picMkLst>
            <pc:docMk/>
            <pc:sldMk cId="1371925786" sldId="684"/>
            <ac:picMk id="6" creationId="{B082D6DF-D3DA-FD91-1708-D6773DC77483}"/>
          </ac:picMkLst>
        </pc:picChg>
      </pc:sldChg>
      <pc:sldChg chg="addSp delSp modSp add del mod">
        <pc:chgData name="Hill, M.D. Ph.D Brian" userId="799b9675-7065-4810-8f13-75708976845b" providerId="ADAL" clId="{A5A823BF-5096-4291-9762-A301BD0A0AFA}" dt="2025-04-08T18:23:48.066" v="889" actId="1076"/>
        <pc:sldMkLst>
          <pc:docMk/>
          <pc:sldMk cId="4069750026" sldId="685"/>
        </pc:sldMkLst>
        <pc:picChg chg="add mod">
          <ac:chgData name="Hill, M.D. Ph.D Brian" userId="799b9675-7065-4810-8f13-75708976845b" providerId="ADAL" clId="{A5A823BF-5096-4291-9762-A301BD0A0AFA}" dt="2025-04-01T16:03:32.403" v="485" actId="1076"/>
          <ac:picMkLst>
            <pc:docMk/>
            <pc:sldMk cId="4069750026" sldId="685"/>
            <ac:picMk id="3" creationId="{E0CEC08A-BB27-0C40-6B7C-E24CAD43E492}"/>
          </ac:picMkLst>
        </pc:picChg>
        <pc:picChg chg="add mod">
          <ac:chgData name="Hill, M.D. Ph.D Brian" userId="799b9675-7065-4810-8f13-75708976845b" providerId="ADAL" clId="{A5A823BF-5096-4291-9762-A301BD0A0AFA}" dt="2025-04-01T16:03:54.476" v="489" actId="1076"/>
          <ac:picMkLst>
            <pc:docMk/>
            <pc:sldMk cId="4069750026" sldId="685"/>
            <ac:picMk id="6" creationId="{57F614F6-D37C-55A7-7FA1-BD2E45F46B59}"/>
          </ac:picMkLst>
        </pc:picChg>
        <pc:picChg chg="add mod ord">
          <ac:chgData name="Hill, M.D. Ph.D Brian" userId="799b9675-7065-4810-8f13-75708976845b" providerId="ADAL" clId="{A5A823BF-5096-4291-9762-A301BD0A0AFA}" dt="2025-04-08T18:23:29.653" v="887" actId="1076"/>
          <ac:picMkLst>
            <pc:docMk/>
            <pc:sldMk cId="4069750026" sldId="685"/>
            <ac:picMk id="8" creationId="{275B5398-B6BA-BAFD-D380-5D5D315FC1F2}"/>
          </ac:picMkLst>
        </pc:picChg>
        <pc:picChg chg="add mod">
          <ac:chgData name="Hill, M.D. Ph.D Brian" userId="799b9675-7065-4810-8f13-75708976845b" providerId="ADAL" clId="{A5A823BF-5096-4291-9762-A301BD0A0AFA}" dt="2025-04-08T18:23:36.404" v="888" actId="1076"/>
          <ac:picMkLst>
            <pc:docMk/>
            <pc:sldMk cId="4069750026" sldId="685"/>
            <ac:picMk id="10" creationId="{07F6BE48-E15E-D2A0-C586-F4368B83CF66}"/>
          </ac:picMkLst>
        </pc:picChg>
        <pc:picChg chg="add mod ord">
          <ac:chgData name="Hill, M.D. Ph.D Brian" userId="799b9675-7065-4810-8f13-75708976845b" providerId="ADAL" clId="{A5A823BF-5096-4291-9762-A301BD0A0AFA}" dt="2025-04-08T18:23:48.066" v="889" actId="1076"/>
          <ac:picMkLst>
            <pc:docMk/>
            <pc:sldMk cId="4069750026" sldId="685"/>
            <ac:picMk id="12" creationId="{6505AB09-49B2-1ACB-34AD-9AFCC3565EF7}"/>
          </ac:picMkLst>
        </pc:picChg>
      </pc:sldChg>
      <pc:sldChg chg="addSp modSp add del mod">
        <pc:chgData name="Hill, M.D. Ph.D Brian" userId="799b9675-7065-4810-8f13-75708976845b" providerId="ADAL" clId="{A5A823BF-5096-4291-9762-A301BD0A0AFA}" dt="2025-04-08T18:00:37.764" v="621" actId="47"/>
        <pc:sldMkLst>
          <pc:docMk/>
          <pc:sldMk cId="686490824" sldId="686"/>
        </pc:sldMkLst>
        <pc:spChg chg="mod">
          <ac:chgData name="Hill, M.D. Ph.D Brian" userId="799b9675-7065-4810-8f13-75708976845b" providerId="ADAL" clId="{A5A823BF-5096-4291-9762-A301BD0A0AFA}" dt="2025-04-01T16:06:38.060" v="513" actId="255"/>
          <ac:spMkLst>
            <pc:docMk/>
            <pc:sldMk cId="686490824" sldId="686"/>
            <ac:spMk id="7" creationId="{9EF81C39-8A35-32A5-7987-E2F780E93ED0}"/>
          </ac:spMkLst>
        </pc:spChg>
        <pc:picChg chg="add mod">
          <ac:chgData name="Hill, M.D. Ph.D Brian" userId="799b9675-7065-4810-8f13-75708976845b" providerId="ADAL" clId="{A5A823BF-5096-4291-9762-A301BD0A0AFA}" dt="2025-04-01T16:08:45.019" v="518" actId="1076"/>
          <ac:picMkLst>
            <pc:docMk/>
            <pc:sldMk cId="686490824" sldId="686"/>
            <ac:picMk id="3" creationId="{79236D09-B8D6-E207-F148-531C74555DBB}"/>
          </ac:picMkLst>
        </pc:picChg>
        <pc:picChg chg="add mod">
          <ac:chgData name="Hill, M.D. Ph.D Brian" userId="799b9675-7065-4810-8f13-75708976845b" providerId="ADAL" clId="{A5A823BF-5096-4291-9762-A301BD0A0AFA}" dt="2025-04-01T16:08:42.989" v="517" actId="14100"/>
          <ac:picMkLst>
            <pc:docMk/>
            <pc:sldMk cId="686490824" sldId="686"/>
            <ac:picMk id="5" creationId="{E23F95F2-7B9B-077B-9530-1CFA63988624}"/>
          </ac:picMkLst>
        </pc:picChg>
      </pc:sldChg>
      <pc:sldChg chg="addSp delSp modSp add del mod ord">
        <pc:chgData name="Hill, M.D. Ph.D Brian" userId="799b9675-7065-4810-8f13-75708976845b" providerId="ADAL" clId="{A5A823BF-5096-4291-9762-A301BD0A0AFA}" dt="2025-04-11T16:50:36.147" v="1138" actId="1076"/>
        <pc:sldMkLst>
          <pc:docMk/>
          <pc:sldMk cId="3146973400" sldId="687"/>
        </pc:sldMkLst>
        <pc:spChg chg="add mod">
          <ac:chgData name="Hill, M.D. Ph.D Brian" userId="799b9675-7065-4810-8f13-75708976845b" providerId="ADAL" clId="{A5A823BF-5096-4291-9762-A301BD0A0AFA}" dt="2025-04-08T18:01:30.377" v="633" actId="208"/>
          <ac:spMkLst>
            <pc:docMk/>
            <pc:sldMk cId="3146973400" sldId="687"/>
            <ac:spMk id="4" creationId="{DBB45E5B-F88C-9256-FF15-D98608134381}"/>
          </ac:spMkLst>
        </pc:spChg>
        <pc:spChg chg="add mod">
          <ac:chgData name="Hill, M.D. Ph.D Brian" userId="799b9675-7065-4810-8f13-75708976845b" providerId="ADAL" clId="{A5A823BF-5096-4291-9762-A301BD0A0AFA}" dt="2025-04-08T18:11:21.723" v="728"/>
          <ac:spMkLst>
            <pc:docMk/>
            <pc:sldMk cId="3146973400" sldId="687"/>
            <ac:spMk id="5" creationId="{E524E943-1698-FFB6-7029-0E6339FB9917}"/>
          </ac:spMkLst>
        </pc:spChg>
        <pc:spChg chg="add mod">
          <ac:chgData name="Hill, M.D. Ph.D Brian" userId="799b9675-7065-4810-8f13-75708976845b" providerId="ADAL" clId="{A5A823BF-5096-4291-9762-A301BD0A0AFA}" dt="2025-04-08T18:12:07.213" v="748" actId="1036"/>
          <ac:spMkLst>
            <pc:docMk/>
            <pc:sldMk cId="3146973400" sldId="687"/>
            <ac:spMk id="7" creationId="{8B29CAF7-B1F9-743C-FCB6-AE2CE0EE93FD}"/>
          </ac:spMkLst>
        </pc:spChg>
        <pc:picChg chg="add del mod ord">
          <ac:chgData name="Hill, M.D. Ph.D Brian" userId="799b9675-7065-4810-8f13-75708976845b" providerId="ADAL" clId="{A5A823BF-5096-4291-9762-A301BD0A0AFA}" dt="2025-04-11T16:50:13.769" v="1129" actId="478"/>
          <ac:picMkLst>
            <pc:docMk/>
            <pc:sldMk cId="3146973400" sldId="687"/>
            <ac:picMk id="2" creationId="{9C0F9F62-1AE8-B6E2-545A-F53E22D98E04}"/>
          </ac:picMkLst>
        </pc:picChg>
        <pc:picChg chg="add mod ord">
          <ac:chgData name="Hill, M.D. Ph.D Brian" userId="799b9675-7065-4810-8f13-75708976845b" providerId="ADAL" clId="{A5A823BF-5096-4291-9762-A301BD0A0AFA}" dt="2025-04-11T16:50:34.513" v="1137" actId="1076"/>
          <ac:picMkLst>
            <pc:docMk/>
            <pc:sldMk cId="3146973400" sldId="687"/>
            <ac:picMk id="6" creationId="{A37911D1-8DC2-A298-8749-4513B7094646}"/>
          </ac:picMkLst>
        </pc:picChg>
        <pc:picChg chg="add mod ord">
          <ac:chgData name="Hill, M.D. Ph.D Brian" userId="799b9675-7065-4810-8f13-75708976845b" providerId="ADAL" clId="{A5A823BF-5096-4291-9762-A301BD0A0AFA}" dt="2025-04-11T16:50:36.147" v="1138" actId="1076"/>
          <ac:picMkLst>
            <pc:docMk/>
            <pc:sldMk cId="3146973400" sldId="687"/>
            <ac:picMk id="9" creationId="{D5F7274D-2BD9-02E8-9060-C289F17A815C}"/>
          </ac:picMkLst>
        </pc:picChg>
      </pc:sldChg>
      <pc:sldChg chg="addSp delSp modSp add del mod">
        <pc:chgData name="Hill, M.D. Ph.D Brian" userId="799b9675-7065-4810-8f13-75708976845b" providerId="ADAL" clId="{A5A823BF-5096-4291-9762-A301BD0A0AFA}" dt="2025-04-08T18:00:37.764" v="621" actId="47"/>
        <pc:sldMkLst>
          <pc:docMk/>
          <pc:sldMk cId="484558873" sldId="688"/>
        </pc:sldMkLst>
        <pc:picChg chg="add">
          <ac:chgData name="Hill, M.D. Ph.D Brian" userId="799b9675-7065-4810-8f13-75708976845b" providerId="ADAL" clId="{A5A823BF-5096-4291-9762-A301BD0A0AFA}" dt="2025-04-01T16:18:25.773" v="561" actId="22"/>
          <ac:picMkLst>
            <pc:docMk/>
            <pc:sldMk cId="484558873" sldId="688"/>
            <ac:picMk id="7" creationId="{276A30DE-6F69-7849-E381-F869B22B16E5}"/>
          </ac:picMkLst>
        </pc:picChg>
      </pc:sldChg>
      <pc:sldChg chg="addSp delSp add del mod">
        <pc:chgData name="Hill, M.D. Ph.D Brian" userId="799b9675-7065-4810-8f13-75708976845b" providerId="ADAL" clId="{A5A823BF-5096-4291-9762-A301BD0A0AFA}" dt="2025-04-08T18:00:37.764" v="621" actId="47"/>
        <pc:sldMkLst>
          <pc:docMk/>
          <pc:sldMk cId="1205869191" sldId="689"/>
        </pc:sldMkLst>
        <pc:picChg chg="add">
          <ac:chgData name="Hill, M.D. Ph.D Brian" userId="799b9675-7065-4810-8f13-75708976845b" providerId="ADAL" clId="{A5A823BF-5096-4291-9762-A301BD0A0AFA}" dt="2025-04-01T16:19:05.052" v="566" actId="22"/>
          <ac:picMkLst>
            <pc:docMk/>
            <pc:sldMk cId="1205869191" sldId="689"/>
            <ac:picMk id="3" creationId="{D2076607-C169-8225-E0E3-45E0A68B9894}"/>
          </ac:picMkLst>
        </pc:picChg>
      </pc:sldChg>
      <pc:sldChg chg="addSp delSp modSp new add del mod">
        <pc:chgData name="Hill, M.D. Ph.D Brian" userId="799b9675-7065-4810-8f13-75708976845b" providerId="ADAL" clId="{A5A823BF-5096-4291-9762-A301BD0A0AFA}" dt="2025-04-08T18:00:37.764" v="621" actId="47"/>
        <pc:sldMkLst>
          <pc:docMk/>
          <pc:sldMk cId="2845182480" sldId="690"/>
        </pc:sldMkLst>
        <pc:picChg chg="add mod">
          <ac:chgData name="Hill, M.D. Ph.D Brian" userId="799b9675-7065-4810-8f13-75708976845b" providerId="ADAL" clId="{A5A823BF-5096-4291-9762-A301BD0A0AFA}" dt="2025-04-08T17:50:58.613" v="573" actId="1076"/>
          <ac:picMkLst>
            <pc:docMk/>
            <pc:sldMk cId="2845182480" sldId="690"/>
            <ac:picMk id="5" creationId="{7F8927BC-F14E-7070-7EB4-5DD657FF776D}"/>
          </ac:picMkLst>
        </pc:picChg>
      </pc:sldChg>
      <pc:sldChg chg="addSp delSp modSp add del mod">
        <pc:chgData name="Hill, M.D. Ph.D Brian" userId="799b9675-7065-4810-8f13-75708976845b" providerId="ADAL" clId="{A5A823BF-5096-4291-9762-A301BD0A0AFA}" dt="2025-04-08T18:00:37.764" v="621" actId="47"/>
        <pc:sldMkLst>
          <pc:docMk/>
          <pc:sldMk cId="4283094971" sldId="691"/>
        </pc:sldMkLst>
        <pc:picChg chg="add mod">
          <ac:chgData name="Hill, M.D. Ph.D Brian" userId="799b9675-7065-4810-8f13-75708976845b" providerId="ADAL" clId="{A5A823BF-5096-4291-9762-A301BD0A0AFA}" dt="2025-04-08T17:51:49.870" v="578" actId="14100"/>
          <ac:picMkLst>
            <pc:docMk/>
            <pc:sldMk cId="4283094971" sldId="691"/>
            <ac:picMk id="3" creationId="{ADA04D07-04A2-5CB0-7ABC-D4D9B3C02B08}"/>
          </ac:picMkLst>
        </pc:picChg>
      </pc:sldChg>
      <pc:sldChg chg="addSp delSp modSp new add del mod ord">
        <pc:chgData name="Hill, M.D. Ph.D Brian" userId="799b9675-7065-4810-8f13-75708976845b" providerId="ADAL" clId="{A5A823BF-5096-4291-9762-A301BD0A0AFA}" dt="2025-04-08T18:04:47.580" v="665"/>
        <pc:sldMkLst>
          <pc:docMk/>
          <pc:sldMk cId="24270526" sldId="692"/>
        </pc:sldMkLst>
        <pc:spChg chg="add mod">
          <ac:chgData name="Hill, M.D. Ph.D Brian" userId="799b9675-7065-4810-8f13-75708976845b" providerId="ADAL" clId="{A5A823BF-5096-4291-9762-A301BD0A0AFA}" dt="2025-04-08T18:04:09.477" v="661" actId="20577"/>
          <ac:spMkLst>
            <pc:docMk/>
            <pc:sldMk cId="24270526" sldId="692"/>
            <ac:spMk id="4" creationId="{9C9F2113-5C3E-20B0-0037-ABA4687A288E}"/>
          </ac:spMkLst>
        </pc:spChg>
        <pc:picChg chg="add mod">
          <ac:chgData name="Hill, M.D. Ph.D Brian" userId="799b9675-7065-4810-8f13-75708976845b" providerId="ADAL" clId="{A5A823BF-5096-4291-9762-A301BD0A0AFA}" dt="2025-04-08T18:04:00.201" v="644" actId="1076"/>
          <ac:picMkLst>
            <pc:docMk/>
            <pc:sldMk cId="24270526" sldId="692"/>
            <ac:picMk id="2050" creationId="{E9E7F70B-5B00-8F7C-7D53-207E0291F86A}"/>
          </ac:picMkLst>
        </pc:picChg>
      </pc:sldChg>
      <pc:sldChg chg="add del">
        <pc:chgData name="Hill, M.D. Ph.D Brian" userId="799b9675-7065-4810-8f13-75708976845b" providerId="ADAL" clId="{A5A823BF-5096-4291-9762-A301BD0A0AFA}" dt="2025-04-08T18:00:37.764" v="621" actId="47"/>
        <pc:sldMkLst>
          <pc:docMk/>
          <pc:sldMk cId="3151472116" sldId="2134959153"/>
        </pc:sldMkLst>
      </pc:sldChg>
      <pc:sldChg chg="add del">
        <pc:chgData name="Hill, M.D. Ph.D Brian" userId="799b9675-7065-4810-8f13-75708976845b" providerId="ADAL" clId="{A5A823BF-5096-4291-9762-A301BD0A0AFA}" dt="2025-04-08T18:00:37.764" v="621" actId="47"/>
        <pc:sldMkLst>
          <pc:docMk/>
          <pc:sldMk cId="41298346" sldId="2134959173"/>
        </pc:sldMkLst>
      </pc:sldChg>
      <pc:sldChg chg="add del">
        <pc:chgData name="Hill, M.D. Ph.D Brian" userId="799b9675-7065-4810-8f13-75708976845b" providerId="ADAL" clId="{A5A823BF-5096-4291-9762-A301BD0A0AFA}" dt="2025-04-08T18:00:37.764" v="621" actId="47"/>
        <pc:sldMkLst>
          <pc:docMk/>
          <pc:sldMk cId="3705193320" sldId="2134959175"/>
        </pc:sldMkLst>
      </pc:sldChg>
      <pc:sldChg chg="modSp add del mod">
        <pc:chgData name="Hill, M.D. Ph.D Brian" userId="799b9675-7065-4810-8f13-75708976845b" providerId="ADAL" clId="{A5A823BF-5096-4291-9762-A301BD0A0AFA}" dt="2025-04-08T18:01:55.420" v="635" actId="2696"/>
        <pc:sldMkLst>
          <pc:docMk/>
          <pc:sldMk cId="2257009680" sldId="2134959176"/>
        </pc:sldMkLst>
      </pc:sldChg>
      <pc:sldChg chg="add del">
        <pc:chgData name="Hill, M.D. Ph.D Brian" userId="799b9675-7065-4810-8f13-75708976845b" providerId="ADAL" clId="{A5A823BF-5096-4291-9762-A301BD0A0AFA}" dt="2025-04-08T18:00:37.764" v="621" actId="47"/>
        <pc:sldMkLst>
          <pc:docMk/>
          <pc:sldMk cId="1864944178" sldId="2134959177"/>
        </pc:sldMkLst>
      </pc:sldChg>
      <pc:sldChg chg="add del">
        <pc:chgData name="Hill, M.D. Ph.D Brian" userId="799b9675-7065-4810-8f13-75708976845b" providerId="ADAL" clId="{A5A823BF-5096-4291-9762-A301BD0A0AFA}" dt="2025-04-08T17:58:21.062" v="609"/>
        <pc:sldMkLst>
          <pc:docMk/>
          <pc:sldMk cId="3934376902" sldId="2134959177"/>
        </pc:sldMkLst>
      </pc:sldChg>
      <pc:sldChg chg="add del ord">
        <pc:chgData name="Hill, M.D. Ph.D Brian" userId="799b9675-7065-4810-8f13-75708976845b" providerId="ADAL" clId="{A5A823BF-5096-4291-9762-A301BD0A0AFA}" dt="2025-04-08T18:04:53.511" v="666" actId="47"/>
        <pc:sldMkLst>
          <pc:docMk/>
          <pc:sldMk cId="2816327105" sldId="2134959178"/>
        </pc:sldMkLst>
      </pc:sldChg>
      <pc:sldChg chg="addSp delSp modSp add mod">
        <pc:chgData name="Hill, M.D. Ph.D Brian" userId="799b9675-7065-4810-8f13-75708976845b" providerId="ADAL" clId="{A5A823BF-5096-4291-9762-A301BD0A0AFA}" dt="2025-04-08T18:07:02.528" v="683" actId="1036"/>
        <pc:sldMkLst>
          <pc:docMk/>
          <pc:sldMk cId="3739226879" sldId="2134959178"/>
        </pc:sldMkLst>
      </pc:sldChg>
      <pc:sldChg chg="add">
        <pc:chgData name="Hill, M.D. Ph.D Brian" userId="799b9675-7065-4810-8f13-75708976845b" providerId="ADAL" clId="{A5A823BF-5096-4291-9762-A301BD0A0AFA}" dt="2025-04-08T18:07:05.532" v="684" actId="2890"/>
        <pc:sldMkLst>
          <pc:docMk/>
          <pc:sldMk cId="3531436763" sldId="2134959179"/>
        </pc:sldMkLst>
      </pc:sldChg>
      <pc:sldChg chg="addSp delSp modSp add mod">
        <pc:chgData name="Hill, M.D. Ph.D Brian" userId="799b9675-7065-4810-8f13-75708976845b" providerId="ADAL" clId="{A5A823BF-5096-4291-9762-A301BD0A0AFA}" dt="2025-04-08T18:08:01.011" v="689" actId="14100"/>
        <pc:sldMkLst>
          <pc:docMk/>
          <pc:sldMk cId="1750014350" sldId="2134959180"/>
        </pc:sldMkLst>
        <pc:picChg chg="add mod">
          <ac:chgData name="Hill, M.D. Ph.D Brian" userId="799b9675-7065-4810-8f13-75708976845b" providerId="ADAL" clId="{A5A823BF-5096-4291-9762-A301BD0A0AFA}" dt="2025-04-08T18:08:01.011" v="689" actId="14100"/>
          <ac:picMkLst>
            <pc:docMk/>
            <pc:sldMk cId="1750014350" sldId="2134959180"/>
            <ac:picMk id="3" creationId="{5B08DB41-3F5F-AF8A-6174-C583EC843CB0}"/>
          </ac:picMkLst>
        </pc:picChg>
      </pc:sldChg>
      <pc:sldChg chg="addSp delSp modSp add mod ord">
        <pc:chgData name="Hill, M.D. Ph.D Brian" userId="799b9675-7065-4810-8f13-75708976845b" providerId="ADAL" clId="{A5A823BF-5096-4291-9762-A301BD0A0AFA}" dt="2025-04-08T18:31:41.260" v="966"/>
        <pc:sldMkLst>
          <pc:docMk/>
          <pc:sldMk cId="2509058186" sldId="2134959181"/>
        </pc:sldMkLst>
        <pc:spChg chg="mod">
          <ac:chgData name="Hill, M.D. Ph.D Brian" userId="799b9675-7065-4810-8f13-75708976845b" providerId="ADAL" clId="{A5A823BF-5096-4291-9762-A301BD0A0AFA}" dt="2025-04-08T18:11:05.741" v="726" actId="313"/>
          <ac:spMkLst>
            <pc:docMk/>
            <pc:sldMk cId="2509058186" sldId="2134959181"/>
            <ac:spMk id="13" creationId="{E07A083E-FEEC-EF8D-085F-C39FD496FE45}"/>
          </ac:spMkLst>
        </pc:spChg>
        <pc:picChg chg="add mod">
          <ac:chgData name="Hill, M.D. Ph.D Brian" userId="799b9675-7065-4810-8f13-75708976845b" providerId="ADAL" clId="{A5A823BF-5096-4291-9762-A301BD0A0AFA}" dt="2025-04-08T18:31:41.260" v="966"/>
          <ac:picMkLst>
            <pc:docMk/>
            <pc:sldMk cId="2509058186" sldId="2134959181"/>
            <ac:picMk id="2" creationId="{4F23A433-4650-FBC5-4036-5ED25C34D547}"/>
          </ac:picMkLst>
        </pc:picChg>
      </pc:sldChg>
      <pc:sldChg chg="addSp delSp modSp add mod ord">
        <pc:chgData name="Hill, M.D. Ph.D Brian" userId="799b9675-7065-4810-8f13-75708976845b" providerId="ADAL" clId="{A5A823BF-5096-4291-9762-A301BD0A0AFA}" dt="2025-04-08T18:31:49.027" v="968"/>
        <pc:sldMkLst>
          <pc:docMk/>
          <pc:sldMk cId="2365632465" sldId="2134959182"/>
        </pc:sldMkLst>
        <pc:spChg chg="mod">
          <ac:chgData name="Hill, M.D. Ph.D Brian" userId="799b9675-7065-4810-8f13-75708976845b" providerId="ADAL" clId="{A5A823BF-5096-4291-9762-A301BD0A0AFA}" dt="2025-04-08T18:12:52.272" v="774" actId="20577"/>
          <ac:spMkLst>
            <pc:docMk/>
            <pc:sldMk cId="2365632465" sldId="2134959182"/>
            <ac:spMk id="13" creationId="{2BFA0D7F-F0CE-DAF3-1B49-BCADF8FB6F20}"/>
          </ac:spMkLst>
        </pc:spChg>
        <pc:picChg chg="add mod">
          <ac:chgData name="Hill, M.D. Ph.D Brian" userId="799b9675-7065-4810-8f13-75708976845b" providerId="ADAL" clId="{A5A823BF-5096-4291-9762-A301BD0A0AFA}" dt="2025-04-08T18:31:49.027" v="968"/>
          <ac:picMkLst>
            <pc:docMk/>
            <pc:sldMk cId="2365632465" sldId="2134959182"/>
            <ac:picMk id="2" creationId="{CF562BEB-6E18-4E47-33CE-1E2C6572FFD5}"/>
          </ac:picMkLst>
        </pc:picChg>
      </pc:sldChg>
      <pc:sldChg chg="modSp add mod ord">
        <pc:chgData name="Hill, M.D. Ph.D Brian" userId="799b9675-7065-4810-8f13-75708976845b" providerId="ADAL" clId="{A5A823BF-5096-4291-9762-A301BD0A0AFA}" dt="2025-04-08T18:13:43.861" v="805" actId="20577"/>
        <pc:sldMkLst>
          <pc:docMk/>
          <pc:sldMk cId="3113124970" sldId="2134959183"/>
        </pc:sldMkLst>
        <pc:spChg chg="mod">
          <ac:chgData name="Hill, M.D. Ph.D Brian" userId="799b9675-7065-4810-8f13-75708976845b" providerId="ADAL" clId="{A5A823BF-5096-4291-9762-A301BD0A0AFA}" dt="2025-04-08T18:13:43.861" v="805" actId="20577"/>
          <ac:spMkLst>
            <pc:docMk/>
            <pc:sldMk cId="3113124970" sldId="2134959183"/>
            <ac:spMk id="13" creationId="{07146E89-A5E2-DC06-FA70-A21010DA9350}"/>
          </ac:spMkLst>
        </pc:spChg>
      </pc:sldChg>
      <pc:sldChg chg="addSp delSp add mod">
        <pc:chgData name="Hill, M.D. Ph.D Brian" userId="799b9675-7065-4810-8f13-75708976845b" providerId="ADAL" clId="{A5A823BF-5096-4291-9762-A301BD0A0AFA}" dt="2025-04-08T18:15:42.749" v="811" actId="22"/>
        <pc:sldMkLst>
          <pc:docMk/>
          <pc:sldMk cId="152346343" sldId="2134959184"/>
        </pc:sldMkLst>
        <pc:picChg chg="add">
          <ac:chgData name="Hill, M.D. Ph.D Brian" userId="799b9675-7065-4810-8f13-75708976845b" providerId="ADAL" clId="{A5A823BF-5096-4291-9762-A301BD0A0AFA}" dt="2025-04-08T18:15:42.749" v="811" actId="22"/>
          <ac:picMkLst>
            <pc:docMk/>
            <pc:sldMk cId="152346343" sldId="2134959184"/>
            <ac:picMk id="4" creationId="{02C74DF0-C87C-9CCD-150F-FEB4F7CB8D17}"/>
          </ac:picMkLst>
        </pc:picChg>
      </pc:sldChg>
      <pc:sldChg chg="modSp add mod ord">
        <pc:chgData name="Hill, M.D. Ph.D Brian" userId="799b9675-7065-4810-8f13-75708976845b" providerId="ADAL" clId="{A5A823BF-5096-4291-9762-A301BD0A0AFA}" dt="2025-04-08T18:15:54.680" v="821" actId="20577"/>
        <pc:sldMkLst>
          <pc:docMk/>
          <pc:sldMk cId="2783615295" sldId="2134959185"/>
        </pc:sldMkLst>
        <pc:spChg chg="mod">
          <ac:chgData name="Hill, M.D. Ph.D Brian" userId="799b9675-7065-4810-8f13-75708976845b" providerId="ADAL" clId="{A5A823BF-5096-4291-9762-A301BD0A0AFA}" dt="2025-04-08T18:15:54.680" v="821" actId="20577"/>
          <ac:spMkLst>
            <pc:docMk/>
            <pc:sldMk cId="2783615295" sldId="2134959185"/>
            <ac:spMk id="13" creationId="{46B7B9EC-316B-E896-4990-53F410B44249}"/>
          </ac:spMkLst>
        </pc:spChg>
      </pc:sldChg>
      <pc:sldChg chg="addSp delSp modSp add mod ord">
        <pc:chgData name="Hill, M.D. Ph.D Brian" userId="799b9675-7065-4810-8f13-75708976845b" providerId="ADAL" clId="{A5A823BF-5096-4291-9762-A301BD0A0AFA}" dt="2025-04-08T18:32:01.809" v="970"/>
        <pc:sldMkLst>
          <pc:docMk/>
          <pc:sldMk cId="1794764040" sldId="2134959186"/>
        </pc:sldMkLst>
        <pc:spChg chg="mod">
          <ac:chgData name="Hill, M.D. Ph.D Brian" userId="799b9675-7065-4810-8f13-75708976845b" providerId="ADAL" clId="{A5A823BF-5096-4291-9762-A301BD0A0AFA}" dt="2025-04-08T18:22:41.175" v="865" actId="313"/>
          <ac:spMkLst>
            <pc:docMk/>
            <pc:sldMk cId="1794764040" sldId="2134959186"/>
            <ac:spMk id="13" creationId="{328C4A68-C1EB-022D-E404-3C02D4109C4F}"/>
          </ac:spMkLst>
        </pc:spChg>
        <pc:picChg chg="add mod">
          <ac:chgData name="Hill, M.D. Ph.D Brian" userId="799b9675-7065-4810-8f13-75708976845b" providerId="ADAL" clId="{A5A823BF-5096-4291-9762-A301BD0A0AFA}" dt="2025-04-08T18:32:01.809" v="970"/>
          <ac:picMkLst>
            <pc:docMk/>
            <pc:sldMk cId="1794764040" sldId="2134959186"/>
            <ac:picMk id="2" creationId="{0D32788E-2892-03BD-2E0F-BAAD811E62F3}"/>
          </ac:picMkLst>
        </pc:picChg>
      </pc:sldChg>
      <pc:sldChg chg="addSp delSp modSp add mod ord">
        <pc:chgData name="Hill, M.D. Ph.D Brian" userId="799b9675-7065-4810-8f13-75708976845b" providerId="ADAL" clId="{A5A823BF-5096-4291-9762-A301BD0A0AFA}" dt="2025-04-08T18:31:26.653" v="961" actId="1076"/>
        <pc:sldMkLst>
          <pc:docMk/>
          <pc:sldMk cId="844952338" sldId="2134959187"/>
        </pc:sldMkLst>
        <pc:spChg chg="mod">
          <ac:chgData name="Hill, M.D. Ph.D Brian" userId="799b9675-7065-4810-8f13-75708976845b" providerId="ADAL" clId="{A5A823BF-5096-4291-9762-A301BD0A0AFA}" dt="2025-04-08T18:23:08.728" v="883" actId="20577"/>
          <ac:spMkLst>
            <pc:docMk/>
            <pc:sldMk cId="844952338" sldId="2134959187"/>
            <ac:spMk id="13" creationId="{57059532-4F20-0E53-64FF-6699332CAE38}"/>
          </ac:spMkLst>
        </pc:spChg>
        <pc:picChg chg="add mod">
          <ac:chgData name="Hill, M.D. Ph.D Brian" userId="799b9675-7065-4810-8f13-75708976845b" providerId="ADAL" clId="{A5A823BF-5096-4291-9762-A301BD0A0AFA}" dt="2025-04-08T18:31:26.653" v="961" actId="1076"/>
          <ac:picMkLst>
            <pc:docMk/>
            <pc:sldMk cId="844952338" sldId="2134959187"/>
            <ac:picMk id="6" creationId="{B7BDBC62-A31E-67F6-61E5-9C28D11DCA6D}"/>
          </ac:picMkLst>
        </pc:picChg>
      </pc:sldChg>
      <pc:sldChg chg="modSp add mod ord">
        <pc:chgData name="Hill, M.D. Ph.D Brian" userId="799b9675-7065-4810-8f13-75708976845b" providerId="ADAL" clId="{A5A823BF-5096-4291-9762-A301BD0A0AFA}" dt="2025-04-08T18:25:48.706" v="936" actId="20577"/>
        <pc:sldMkLst>
          <pc:docMk/>
          <pc:sldMk cId="850898287" sldId="2134959188"/>
        </pc:sldMkLst>
        <pc:spChg chg="mod">
          <ac:chgData name="Hill, M.D. Ph.D Brian" userId="799b9675-7065-4810-8f13-75708976845b" providerId="ADAL" clId="{A5A823BF-5096-4291-9762-A301BD0A0AFA}" dt="2025-04-08T18:25:48.706" v="936" actId="20577"/>
          <ac:spMkLst>
            <pc:docMk/>
            <pc:sldMk cId="850898287" sldId="2134959188"/>
            <ac:spMk id="13" creationId="{3206E213-C2B7-C4A6-B4BB-4D531FD968FE}"/>
          </ac:spMkLst>
        </pc:spChg>
      </pc:sldChg>
      <pc:sldChg chg="addSp delSp modSp add mod">
        <pc:chgData name="Hill, M.D. Ph.D Brian" userId="799b9675-7065-4810-8f13-75708976845b" providerId="ADAL" clId="{A5A823BF-5096-4291-9762-A301BD0A0AFA}" dt="2025-04-08T18:26:16.083" v="941" actId="14100"/>
        <pc:sldMkLst>
          <pc:docMk/>
          <pc:sldMk cId="281793167" sldId="2134959189"/>
        </pc:sldMkLst>
        <pc:picChg chg="add mod">
          <ac:chgData name="Hill, M.D. Ph.D Brian" userId="799b9675-7065-4810-8f13-75708976845b" providerId="ADAL" clId="{A5A823BF-5096-4291-9762-A301BD0A0AFA}" dt="2025-04-08T18:26:16.083" v="941" actId="14100"/>
          <ac:picMkLst>
            <pc:docMk/>
            <pc:sldMk cId="281793167" sldId="2134959189"/>
            <ac:picMk id="4" creationId="{6A30C073-D558-9D36-03D3-EA6ECEF09B3F}"/>
          </ac:picMkLst>
        </pc:picChg>
      </pc:sldChg>
      <pc:sldChg chg="add">
        <pc:chgData name="Hill, M.D. Ph.D Brian" userId="799b9675-7065-4810-8f13-75708976845b" providerId="ADAL" clId="{A5A823BF-5096-4291-9762-A301BD0A0AFA}" dt="2025-04-08T18:26:27.213" v="942" actId="2890"/>
        <pc:sldMkLst>
          <pc:docMk/>
          <pc:sldMk cId="1579394399" sldId="2134959190"/>
        </pc:sldMkLst>
      </pc:sldChg>
      <pc:sldChg chg="add">
        <pc:chgData name="Hill, M.D. Ph.D Brian" userId="799b9675-7065-4810-8f13-75708976845b" providerId="ADAL" clId="{A5A823BF-5096-4291-9762-A301BD0A0AFA}" dt="2025-04-08T18:26:50.811" v="943" actId="2890"/>
        <pc:sldMkLst>
          <pc:docMk/>
          <pc:sldMk cId="196774437" sldId="2134959191"/>
        </pc:sldMkLst>
      </pc:sldChg>
      <pc:sldChg chg="addSp delSp modSp add mod">
        <pc:chgData name="Hill, M.D. Ph.D Brian" userId="799b9675-7065-4810-8f13-75708976845b" providerId="ADAL" clId="{A5A823BF-5096-4291-9762-A301BD0A0AFA}" dt="2025-04-08T18:27:53.379" v="955" actId="1076"/>
        <pc:sldMkLst>
          <pc:docMk/>
          <pc:sldMk cId="104470862" sldId="2134959192"/>
        </pc:sldMkLst>
        <pc:picChg chg="add mod">
          <ac:chgData name="Hill, M.D. Ph.D Brian" userId="799b9675-7065-4810-8f13-75708976845b" providerId="ADAL" clId="{A5A823BF-5096-4291-9762-A301BD0A0AFA}" dt="2025-04-08T18:27:53.379" v="955" actId="1076"/>
          <ac:picMkLst>
            <pc:docMk/>
            <pc:sldMk cId="104470862" sldId="2134959192"/>
            <ac:picMk id="6" creationId="{71A8F1B4-D063-D9D0-B54E-F66EE0019CEE}"/>
          </ac:picMkLst>
        </pc:picChg>
      </pc:sldChg>
      <pc:sldChg chg="modSp add mod ord">
        <pc:chgData name="Hill, M.D. Ph.D Brian" userId="799b9675-7065-4810-8f13-75708976845b" providerId="ADAL" clId="{A5A823BF-5096-4291-9762-A301BD0A0AFA}" dt="2025-04-08T18:32:40.457" v="1009" actId="20577"/>
        <pc:sldMkLst>
          <pc:docMk/>
          <pc:sldMk cId="2344994574" sldId="2134959193"/>
        </pc:sldMkLst>
        <pc:spChg chg="mod">
          <ac:chgData name="Hill, M.D. Ph.D Brian" userId="799b9675-7065-4810-8f13-75708976845b" providerId="ADAL" clId="{A5A823BF-5096-4291-9762-A301BD0A0AFA}" dt="2025-04-08T18:32:40.457" v="1009" actId="20577"/>
          <ac:spMkLst>
            <pc:docMk/>
            <pc:sldMk cId="2344994574" sldId="2134959193"/>
            <ac:spMk id="13" creationId="{9F166A38-16CE-8744-C86F-9C2F9CAF8F24}"/>
          </ac:spMkLst>
        </pc:spChg>
      </pc:sldChg>
      <pc:sldChg chg="modSp add mod">
        <pc:chgData name="Hill, M.D. Ph.D Brian" userId="799b9675-7065-4810-8f13-75708976845b" providerId="ADAL" clId="{A5A823BF-5096-4291-9762-A301BD0A0AFA}" dt="2025-04-08T18:37:05.417" v="1064" actId="20577"/>
        <pc:sldMkLst>
          <pc:docMk/>
          <pc:sldMk cId="3178198538" sldId="2134959194"/>
        </pc:sldMkLst>
        <pc:spChg chg="mod">
          <ac:chgData name="Hill, M.D. Ph.D Brian" userId="799b9675-7065-4810-8f13-75708976845b" providerId="ADAL" clId="{A5A823BF-5096-4291-9762-A301BD0A0AFA}" dt="2025-04-08T18:37:05.417" v="1064" actId="20577"/>
          <ac:spMkLst>
            <pc:docMk/>
            <pc:sldMk cId="3178198538" sldId="2134959194"/>
            <ac:spMk id="13" creationId="{C022D466-AD3F-64E0-7A8A-61627041C5EF}"/>
          </ac:spMkLst>
        </pc:spChg>
      </pc:sldChg>
      <pc:sldChg chg="addSp delSp modSp add mod">
        <pc:chgData name="Hill, M.D. Ph.D Brian" userId="799b9675-7065-4810-8f13-75708976845b" providerId="ADAL" clId="{A5A823BF-5096-4291-9762-A301BD0A0AFA}" dt="2025-04-08T18:41:00.525" v="1081" actId="1076"/>
        <pc:sldMkLst>
          <pc:docMk/>
          <pc:sldMk cId="436630743" sldId="2134959195"/>
        </pc:sldMkLst>
        <pc:picChg chg="add mod">
          <ac:chgData name="Hill, M.D. Ph.D Brian" userId="799b9675-7065-4810-8f13-75708976845b" providerId="ADAL" clId="{A5A823BF-5096-4291-9762-A301BD0A0AFA}" dt="2025-04-08T18:41:00.525" v="1081" actId="1076"/>
          <ac:picMkLst>
            <pc:docMk/>
            <pc:sldMk cId="436630743" sldId="2134959195"/>
            <ac:picMk id="4" creationId="{E91A20A1-639B-E3F4-719C-E0553CEE9F71}"/>
          </ac:picMkLst>
        </pc:picChg>
      </pc:sldChg>
      <pc:sldChg chg="addSp delSp modSp add mod">
        <pc:chgData name="Hill, M.D. Ph.D Brian" userId="799b9675-7065-4810-8f13-75708976845b" providerId="ADAL" clId="{A5A823BF-5096-4291-9762-A301BD0A0AFA}" dt="2025-04-08T18:41:40.025" v="1086" actId="14100"/>
        <pc:sldMkLst>
          <pc:docMk/>
          <pc:sldMk cId="784591277" sldId="2134959196"/>
        </pc:sldMkLst>
        <pc:picChg chg="add mod">
          <ac:chgData name="Hill, M.D. Ph.D Brian" userId="799b9675-7065-4810-8f13-75708976845b" providerId="ADAL" clId="{A5A823BF-5096-4291-9762-A301BD0A0AFA}" dt="2025-04-08T18:41:40.025" v="1086" actId="14100"/>
          <ac:picMkLst>
            <pc:docMk/>
            <pc:sldMk cId="784591277" sldId="2134959196"/>
            <ac:picMk id="3" creationId="{FB82CED1-0145-F913-859C-7499685DA051}"/>
          </ac:picMkLst>
        </pc:picChg>
      </pc:sldChg>
      <pc:sldChg chg="add">
        <pc:chgData name="Hill, M.D. Ph.D Brian" userId="799b9675-7065-4810-8f13-75708976845b" providerId="ADAL" clId="{A5A823BF-5096-4291-9762-A301BD0A0AFA}" dt="2025-04-08T18:43:47.302" v="1091" actId="2890"/>
        <pc:sldMkLst>
          <pc:docMk/>
          <pc:sldMk cId="2688234275" sldId="2134959197"/>
        </pc:sldMkLst>
      </pc:sldChg>
      <pc:sldChg chg="addSp delSp modSp add mod">
        <pc:chgData name="Hill, M.D. Ph.D Brian" userId="799b9675-7065-4810-8f13-75708976845b" providerId="ADAL" clId="{A5A823BF-5096-4291-9762-A301BD0A0AFA}" dt="2025-04-08T18:44:07.839" v="1096" actId="14100"/>
        <pc:sldMkLst>
          <pc:docMk/>
          <pc:sldMk cId="511111219" sldId="2134959198"/>
        </pc:sldMkLst>
        <pc:picChg chg="add mod">
          <ac:chgData name="Hill, M.D. Ph.D Brian" userId="799b9675-7065-4810-8f13-75708976845b" providerId="ADAL" clId="{A5A823BF-5096-4291-9762-A301BD0A0AFA}" dt="2025-04-08T18:44:07.839" v="1096" actId="14100"/>
          <ac:picMkLst>
            <pc:docMk/>
            <pc:sldMk cId="511111219" sldId="2134959198"/>
            <ac:picMk id="3" creationId="{36BCDB45-20A1-5DC2-8EA3-C153A77DC261}"/>
          </ac:picMkLst>
        </pc:picChg>
      </pc:sldChg>
      <pc:sldChg chg="delSp new mod">
        <pc:chgData name="Hill, M.D. Ph.D Brian" userId="799b9675-7065-4810-8f13-75708976845b" providerId="ADAL" clId="{A5A823BF-5096-4291-9762-A301BD0A0AFA}" dt="2025-04-08T18:44:13.063" v="1098" actId="478"/>
        <pc:sldMkLst>
          <pc:docMk/>
          <pc:sldMk cId="3755302653" sldId="2134959199"/>
        </pc:sldMkLst>
      </pc:sldChg>
      <pc:sldMasterChg chg="addSldLayout delSldLayout">
        <pc:chgData name="Hill, M.D. Ph.D Brian" userId="799b9675-7065-4810-8f13-75708976845b" providerId="ADAL" clId="{A5A823BF-5096-4291-9762-A301BD0A0AFA}" dt="2025-04-08T18:01:55.420" v="635" actId="2696"/>
        <pc:sldMasterMkLst>
          <pc:docMk/>
          <pc:sldMasterMk cId="1774614769" sldId="2147483648"/>
        </pc:sldMasterMkLst>
        <pc:sldLayoutChg chg="add del">
          <pc:chgData name="Hill, M.D. Ph.D Brian" userId="799b9675-7065-4810-8f13-75708976845b" providerId="ADAL" clId="{A5A823BF-5096-4291-9762-A301BD0A0AFA}" dt="2025-04-08T18:01:55.420" v="635" actId="2696"/>
          <pc:sldLayoutMkLst>
            <pc:docMk/>
            <pc:sldMasterMk cId="1774614769" sldId="2147483648"/>
            <pc:sldLayoutMk cId="4042838572" sldId="2147483660"/>
          </pc:sldLayoutMkLst>
        </pc:sldLayoutChg>
      </pc:sldMasterChg>
      <pc:sldMasterChg chg="del delSldLayout">
        <pc:chgData name="Hill, M.D. Ph.D Brian" userId="799b9675-7065-4810-8f13-75708976845b" providerId="ADAL" clId="{A5A823BF-5096-4291-9762-A301BD0A0AFA}" dt="2025-04-01T15:43:54.832" v="213" actId="47"/>
        <pc:sldMasterMkLst>
          <pc:docMk/>
          <pc:sldMasterMk cId="2813896145" sldId="2147483660"/>
        </pc:sldMasterMkLst>
        <pc:sldLayoutChg chg="del">
          <pc:chgData name="Hill, M.D. Ph.D Brian" userId="799b9675-7065-4810-8f13-75708976845b" providerId="ADAL" clId="{A5A823BF-5096-4291-9762-A301BD0A0AFA}" dt="2025-04-01T15:43:54.832" v="213" actId="47"/>
          <pc:sldLayoutMkLst>
            <pc:docMk/>
            <pc:sldMasterMk cId="2813896145" sldId="2147483660"/>
            <pc:sldLayoutMk cId="1624067144" sldId="2147483661"/>
          </pc:sldLayoutMkLst>
        </pc:sldLayoutChg>
        <pc:sldLayoutChg chg="del">
          <pc:chgData name="Hill, M.D. Ph.D Brian" userId="799b9675-7065-4810-8f13-75708976845b" providerId="ADAL" clId="{A5A823BF-5096-4291-9762-A301BD0A0AFA}" dt="2025-04-01T15:43:54.832" v="213" actId="47"/>
          <pc:sldLayoutMkLst>
            <pc:docMk/>
            <pc:sldMasterMk cId="2813896145" sldId="2147483660"/>
            <pc:sldLayoutMk cId="2865737245" sldId="2147483662"/>
          </pc:sldLayoutMkLst>
        </pc:sldLayoutChg>
        <pc:sldLayoutChg chg="del">
          <pc:chgData name="Hill, M.D. Ph.D Brian" userId="799b9675-7065-4810-8f13-75708976845b" providerId="ADAL" clId="{A5A823BF-5096-4291-9762-A301BD0A0AFA}" dt="2025-04-01T15:43:54.832" v="213" actId="47"/>
          <pc:sldLayoutMkLst>
            <pc:docMk/>
            <pc:sldMasterMk cId="2813896145" sldId="2147483660"/>
            <pc:sldLayoutMk cId="1419140150" sldId="2147483663"/>
          </pc:sldLayoutMkLst>
        </pc:sldLayoutChg>
        <pc:sldLayoutChg chg="del">
          <pc:chgData name="Hill, M.D. Ph.D Brian" userId="799b9675-7065-4810-8f13-75708976845b" providerId="ADAL" clId="{A5A823BF-5096-4291-9762-A301BD0A0AFA}" dt="2025-04-01T15:43:54.832" v="213" actId="47"/>
          <pc:sldLayoutMkLst>
            <pc:docMk/>
            <pc:sldMasterMk cId="2813896145" sldId="2147483660"/>
            <pc:sldLayoutMk cId="4135809695" sldId="2147483664"/>
          </pc:sldLayoutMkLst>
        </pc:sldLayoutChg>
        <pc:sldLayoutChg chg="del">
          <pc:chgData name="Hill, M.D. Ph.D Brian" userId="799b9675-7065-4810-8f13-75708976845b" providerId="ADAL" clId="{A5A823BF-5096-4291-9762-A301BD0A0AFA}" dt="2025-04-01T15:43:54.832" v="213" actId="47"/>
          <pc:sldLayoutMkLst>
            <pc:docMk/>
            <pc:sldMasterMk cId="2813896145" sldId="2147483660"/>
            <pc:sldLayoutMk cId="200556128" sldId="2147483665"/>
          </pc:sldLayoutMkLst>
        </pc:sldLayoutChg>
        <pc:sldLayoutChg chg="del">
          <pc:chgData name="Hill, M.D. Ph.D Brian" userId="799b9675-7065-4810-8f13-75708976845b" providerId="ADAL" clId="{A5A823BF-5096-4291-9762-A301BD0A0AFA}" dt="2025-04-01T15:43:54.832" v="213" actId="47"/>
          <pc:sldLayoutMkLst>
            <pc:docMk/>
            <pc:sldMasterMk cId="2813896145" sldId="2147483660"/>
            <pc:sldLayoutMk cId="2128742839" sldId="2147483666"/>
          </pc:sldLayoutMkLst>
        </pc:sldLayoutChg>
        <pc:sldLayoutChg chg="del">
          <pc:chgData name="Hill, M.D. Ph.D Brian" userId="799b9675-7065-4810-8f13-75708976845b" providerId="ADAL" clId="{A5A823BF-5096-4291-9762-A301BD0A0AFA}" dt="2025-04-01T15:43:54.832" v="213" actId="47"/>
          <pc:sldLayoutMkLst>
            <pc:docMk/>
            <pc:sldMasterMk cId="2813896145" sldId="2147483660"/>
            <pc:sldLayoutMk cId="3765965713" sldId="2147483667"/>
          </pc:sldLayoutMkLst>
        </pc:sldLayoutChg>
        <pc:sldLayoutChg chg="del">
          <pc:chgData name="Hill, M.D. Ph.D Brian" userId="799b9675-7065-4810-8f13-75708976845b" providerId="ADAL" clId="{A5A823BF-5096-4291-9762-A301BD0A0AFA}" dt="2025-04-01T15:43:54.832" v="213" actId="47"/>
          <pc:sldLayoutMkLst>
            <pc:docMk/>
            <pc:sldMasterMk cId="2813896145" sldId="2147483660"/>
            <pc:sldLayoutMk cId="2910983622" sldId="2147483668"/>
          </pc:sldLayoutMkLst>
        </pc:sldLayoutChg>
        <pc:sldLayoutChg chg="del">
          <pc:chgData name="Hill, M.D. Ph.D Brian" userId="799b9675-7065-4810-8f13-75708976845b" providerId="ADAL" clId="{A5A823BF-5096-4291-9762-A301BD0A0AFA}" dt="2025-04-01T15:43:54.832" v="213" actId="47"/>
          <pc:sldLayoutMkLst>
            <pc:docMk/>
            <pc:sldMasterMk cId="2813896145" sldId="2147483660"/>
            <pc:sldLayoutMk cId="3606435839" sldId="2147483669"/>
          </pc:sldLayoutMkLst>
        </pc:sldLayoutChg>
        <pc:sldLayoutChg chg="del">
          <pc:chgData name="Hill, M.D. Ph.D Brian" userId="799b9675-7065-4810-8f13-75708976845b" providerId="ADAL" clId="{A5A823BF-5096-4291-9762-A301BD0A0AFA}" dt="2025-04-01T15:43:54.832" v="213" actId="47"/>
          <pc:sldLayoutMkLst>
            <pc:docMk/>
            <pc:sldMasterMk cId="2813896145" sldId="2147483660"/>
            <pc:sldLayoutMk cId="1310483230" sldId="2147483670"/>
          </pc:sldLayoutMkLst>
        </pc:sldLayoutChg>
        <pc:sldLayoutChg chg="del">
          <pc:chgData name="Hill, M.D. Ph.D Brian" userId="799b9675-7065-4810-8f13-75708976845b" providerId="ADAL" clId="{A5A823BF-5096-4291-9762-A301BD0A0AFA}" dt="2025-04-01T15:43:54.832" v="213" actId="47"/>
          <pc:sldLayoutMkLst>
            <pc:docMk/>
            <pc:sldMasterMk cId="2813896145" sldId="2147483660"/>
            <pc:sldLayoutMk cId="2360413283" sldId="2147483671"/>
          </pc:sldLayoutMkLst>
        </pc:sldLayoutChg>
      </pc:sldMasterChg>
      <pc:sldMasterChg chg="addSldLayout delSldLayout">
        <pc:chgData name="Hill, M.D. Ph.D Brian" userId="799b9675-7065-4810-8f13-75708976845b" providerId="ADAL" clId="{A5A823BF-5096-4291-9762-A301BD0A0AFA}" dt="2025-04-08T18:00:37.764" v="621" actId="47"/>
        <pc:sldMasterMkLst>
          <pc:docMk/>
          <pc:sldMasterMk cId="3496269831" sldId="2147483661"/>
        </pc:sldMasterMkLst>
        <pc:sldLayoutChg chg="add del">
          <pc:chgData name="Hill, M.D. Ph.D Brian" userId="799b9675-7065-4810-8f13-75708976845b" providerId="ADAL" clId="{A5A823BF-5096-4291-9762-A301BD0A0AFA}" dt="2025-04-08T18:00:37.764" v="621" actId="47"/>
          <pc:sldLayoutMkLst>
            <pc:docMk/>
            <pc:sldMasterMk cId="3496269831" sldId="2147483661"/>
            <pc:sldLayoutMk cId="2659150487" sldId="2147483680"/>
          </pc:sldLayoutMkLst>
        </pc:sldLayoutChg>
        <pc:sldLayoutChg chg="add del">
          <pc:chgData name="Hill, M.D. Ph.D Brian" userId="799b9675-7065-4810-8f13-75708976845b" providerId="ADAL" clId="{A5A823BF-5096-4291-9762-A301BD0A0AFA}" dt="2025-04-08T18:00:37.764" v="621" actId="47"/>
          <pc:sldLayoutMkLst>
            <pc:docMk/>
            <pc:sldMasterMk cId="3496269831" sldId="2147483661"/>
            <pc:sldLayoutMk cId="3467013079" sldId="214748368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37BC-D6E1-4B0B-86A7-CECCAA14CCA5}" type="datetimeFigureOut">
              <a:rPr lang="en-GB" smtClean="0"/>
              <a:t>17/04/2025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790066-ECB1-4370-BF86-7560E381FA9D}" type="slidenum">
              <a:rPr lang="en-GB" smtClean="0"/>
              <a:t>‹#›</a:t>
            </a:fld>
            <a:endParaRPr lang="en-GB"/>
          </a:p>
        </p:txBody>
      </p:sp>
    </p:spTree>
    <p:extLst>
      <p:ext uri="{BB962C8B-B14F-4D97-AF65-F5344CB8AC3E}">
        <p14:creationId xmlns:p14="http://schemas.microsoft.com/office/powerpoint/2010/main" val="47365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4759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95905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756912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900" dirty="0">
                <a:latin typeface="Arial" panose="020B0604020202020204" pitchFamily="34" charset="0"/>
                <a:cs typeface="Arial" panose="020B0604020202020204" pitchFamily="34" charset="0"/>
              </a:rPr>
              <a:t>Good morning and thank you for joining. My name is Taylor Brooks and I am an associate staff physician in the lymphoid malignancies group at the Cleveland Clinic. I want to thank the American Society of Hematology and the session organizers for the opportunity to deliver this oral presentation.</a:t>
            </a:r>
            <a:endParaRPr lang="en-US" sz="9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47259A66-58A0-4921-9F12-4DF811F1AA61}" type="slidenum">
              <a:rPr kumimoji="0" lang="en-US" sz="1200" b="0" i="0" u="none" strike="noStrike" kern="1200" cap="none" spc="0" normalizeH="0" baseline="0" noProof="0" smtClean="0">
                <a:ln>
                  <a:noFill/>
                </a:ln>
                <a:solidFill>
                  <a:prstClr val="black"/>
                </a:solidFill>
                <a:effectLst/>
                <a:uLnTx/>
                <a:uFillTx/>
                <a:latin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Arial" charset="0"/>
            </a:endParaRPr>
          </a:p>
        </p:txBody>
      </p:sp>
    </p:spTree>
    <p:extLst>
      <p:ext uri="{BB962C8B-B14F-4D97-AF65-F5344CB8AC3E}">
        <p14:creationId xmlns:p14="http://schemas.microsoft.com/office/powerpoint/2010/main" val="2050989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Font typeface="+mj-lt"/>
              <a:buAutoNum type="arabicPeriod"/>
            </a:pPr>
            <a:r>
              <a:rPr lang="en-US" sz="900" b="0" dirty="0">
                <a:latin typeface="Arial" panose="020B0604020202020204" pitchFamily="34" charset="0"/>
                <a:cs typeface="Arial" panose="020B0604020202020204" pitchFamily="34" charset="0"/>
              </a:rPr>
              <a:t>(SLOWER) Individuals ineligible for the pivotal trials exhibited significantly shortened PFS compared to those who would have been included.</a:t>
            </a:r>
          </a:p>
          <a:p>
            <a:pPr marL="228600" indent="-228600">
              <a:buFont typeface="+mj-lt"/>
              <a:buAutoNum type="arabicPeriod"/>
            </a:pPr>
            <a:endParaRPr lang="en-US" sz="900" b="0" dirty="0">
              <a:latin typeface="Arial" panose="020B0604020202020204" pitchFamily="34" charset="0"/>
              <a:cs typeface="Arial" panose="020B0604020202020204" pitchFamily="34" charset="0"/>
            </a:endParaRPr>
          </a:p>
          <a:p>
            <a:pPr marL="228600" indent="-228600">
              <a:buFont typeface="+mj-lt"/>
              <a:buAutoNum type="arabicPeriod"/>
            </a:pPr>
            <a:r>
              <a:rPr lang="en-US" sz="900" b="0" dirty="0">
                <a:latin typeface="Arial" panose="020B0604020202020204" pitchFamily="34" charset="0"/>
                <a:cs typeface="Arial" panose="020B0604020202020204" pitchFamily="34" charset="0"/>
              </a:rPr>
              <a:t>(ADVANCE) Patients who retained of CD20 prior to epco or glofit administration observed significantly longer PFS compared to those who lost CD20.</a:t>
            </a:r>
          </a:p>
          <a:p>
            <a:pPr marL="228600" indent="-228600">
              <a:buFont typeface="+mj-lt"/>
              <a:buAutoNum type="arabicPeriod"/>
            </a:pPr>
            <a:endParaRPr lang="en-US" sz="900" b="0" dirty="0">
              <a:latin typeface="Arial" panose="020B0604020202020204" pitchFamily="34" charset="0"/>
              <a:cs typeface="Arial" panose="020B0604020202020204" pitchFamily="34" charset="0"/>
            </a:endParaRPr>
          </a:p>
          <a:p>
            <a:pPr marL="228600" indent="-228600">
              <a:buFont typeface="+mj-lt"/>
              <a:buAutoNum type="arabicPeriod"/>
            </a:pPr>
            <a:r>
              <a:rPr lang="en-US" sz="900" b="0" dirty="0">
                <a:latin typeface="Arial" panose="020B0604020202020204" pitchFamily="34" charset="0"/>
                <a:cs typeface="Arial" panose="020B0604020202020204" pitchFamily="34" charset="0"/>
              </a:rPr>
              <a:t>(ADVANCE) There was no difference in PFS among those with and without mutations in TP53.</a:t>
            </a:r>
          </a:p>
        </p:txBody>
      </p:sp>
      <p:sp>
        <p:nvSpPr>
          <p:cNvPr id="4" name="Slide Number Placeholder 3"/>
          <p:cNvSpPr>
            <a:spLocks noGrp="1"/>
          </p:cNvSpPr>
          <p:nvPr>
            <p:ph type="sldNum" sz="quarter" idx="5"/>
          </p:nvPr>
        </p:nvSpPr>
        <p:spPr/>
        <p:txBody>
          <a:bodyPr/>
          <a:lstStyle/>
          <a:p>
            <a:fld id="{CBFAA9E6-400A-E640-A318-E520058423C6}" type="slidenum">
              <a:rPr lang="en-US" smtClean="0"/>
              <a:pPr/>
              <a:t>19</a:t>
            </a:fld>
            <a:endParaRPr lang="en-US" dirty="0"/>
          </a:p>
        </p:txBody>
      </p:sp>
    </p:spTree>
    <p:extLst>
      <p:ext uri="{BB962C8B-B14F-4D97-AF65-F5344CB8AC3E}">
        <p14:creationId xmlns:p14="http://schemas.microsoft.com/office/powerpoint/2010/main" val="150177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xml"/><Relationship Id="rId7" Type="http://schemas.openxmlformats.org/officeDocument/2006/relationships/image" Target="../media/image5.emf"/><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Master" Target="../slideMasters/slideMaster2.xml"/><Relationship Id="rId5" Type="http://schemas.openxmlformats.org/officeDocument/2006/relationships/tags" Target="../tags/tag6.xml"/><Relationship Id="rId4" Type="http://schemas.openxmlformats.org/officeDocument/2006/relationships/tags" Target="../tags/tag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s/slide1.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492C6-4963-63B0-C319-E34E63E91A3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399DBBDB-980D-B1FD-EAAA-933F794CC2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073FE95-C808-7396-403F-2EAA3622F15E}"/>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5" name="Footer Placeholder 4">
            <a:extLst>
              <a:ext uri="{FF2B5EF4-FFF2-40B4-BE49-F238E27FC236}">
                <a16:creationId xmlns:a16="http://schemas.microsoft.com/office/drawing/2014/main" id="{0FE53269-78CB-F688-B8D7-6BAB4CE424D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9E010BE-4B9B-08E6-1F4B-27F50D998978}"/>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2637493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577EF-0C35-104C-F370-14426E1303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2AD1D1F-6845-D964-9B93-3979157BBE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94B0B15-770D-7F5B-CC3A-97C30E03D190}"/>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5" name="Footer Placeholder 4">
            <a:extLst>
              <a:ext uri="{FF2B5EF4-FFF2-40B4-BE49-F238E27FC236}">
                <a16:creationId xmlns:a16="http://schemas.microsoft.com/office/drawing/2014/main" id="{2381D884-772F-DA75-8F4E-425B051B21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2EB493-37A9-1B32-19B0-C38E47520127}"/>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227998759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701F574-8EDE-40B5-62AD-F5AF5D804AC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B8AFE2-61D7-E5DC-41A5-19D7D15CC2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F95165E-A437-E285-B873-1B8E368C74BB}"/>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5" name="Footer Placeholder 4">
            <a:extLst>
              <a:ext uri="{FF2B5EF4-FFF2-40B4-BE49-F238E27FC236}">
                <a16:creationId xmlns:a16="http://schemas.microsoft.com/office/drawing/2014/main" id="{B92A9068-F81B-1035-6A1F-67F7FDAE0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003C8D-1BC8-B7B9-9CE4-74B32A317E37}"/>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22901404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logo">
    <p:bg>
      <p:bgPr>
        <a:solidFill>
          <a:schemeClr val="accent1"/>
        </a:solidFill>
        <a:effectLst/>
      </p:bgPr>
    </p:bg>
    <p:spTree>
      <p:nvGrpSpPr>
        <p:cNvPr id="1" name=""/>
        <p:cNvGrpSpPr/>
        <p:nvPr/>
      </p:nvGrpSpPr>
      <p:grpSpPr>
        <a:xfrm>
          <a:off x="0" y="0"/>
          <a:ext cx="0" cy="0"/>
          <a:chOff x="0" y="0"/>
          <a:chExt cx="0" cy="0"/>
        </a:xfrm>
      </p:grpSpPr>
      <p:pic>
        <p:nvPicPr>
          <p:cNvPr id="9" name="smid ud"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29"/>
          </a:xfrm>
          <a:prstGeom prst="rect">
            <a:avLst/>
          </a:prstGeom>
        </p:spPr>
      </p:pic>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4" name="Date_DateCustomA" hidden="1"/>
          <p:cNvSpPr>
            <a:spLocks noGrp="1"/>
          </p:cNvSpPr>
          <p:nvPr>
            <p:ph type="dt" sz="half" idx="10"/>
          </p:nvPr>
        </p:nvSpPr>
        <p:spPr>
          <a:xfrm>
            <a:off x="0" y="7020000"/>
            <a:ext cx="0" cy="0"/>
          </a:xfrm>
          <a:prstGeom prst="rect">
            <a:avLst/>
          </a:prstGeom>
        </p:spPr>
        <p:txBody>
          <a:bodyPr/>
          <a:lstStyle>
            <a:lvl1pPr>
              <a:defRPr sz="100">
                <a:noFill/>
              </a:defRPr>
            </a:lvl1pPr>
          </a:lstStyle>
          <a:p>
            <a:fld id="{E2FECF34-1952-41E3-9D80-AE3F242E2DEC}" type="datetime1">
              <a:rPr lang="en-US" smtClean="0"/>
              <a:pPr/>
              <a:t>4/17/25</a:t>
            </a:fld>
            <a:endParaRPr lang="en-US"/>
          </a:p>
        </p:txBody>
      </p:sp>
      <p:sp>
        <p:nvSpPr>
          <p:cNvPr id="5" name="FLD_PresentationTitle" hidden="1"/>
          <p:cNvSpPr>
            <a:spLocks noGrp="1"/>
          </p:cNvSpPr>
          <p:nvPr>
            <p:ph type="ftr" sz="quarter" idx="11"/>
          </p:nvPr>
        </p:nvSpPr>
        <p:spPr>
          <a:xfrm>
            <a:off x="0" y="7020000"/>
            <a:ext cx="0" cy="0"/>
          </a:xfrm>
          <a:prstGeom prst="rect">
            <a:avLst/>
          </a:prstGeo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a:prstGeom prst="rect">
            <a:avLst/>
          </a:prstGeom>
        </p:spPr>
        <p:txBody>
          <a:bodyPr/>
          <a:lstStyle>
            <a:lvl1pPr>
              <a:defRPr sz="100">
                <a:noFill/>
              </a:defRPr>
            </a:lvl1pPr>
          </a:lstStyle>
          <a:p>
            <a:fld id="{24C8C45C-947F-4981-8B3F-4F32E973C901}" type="slidenum">
              <a:rPr lang="en-US" smtClean="0"/>
              <a:pPr/>
              <a:t>‹#›</a:t>
            </a:fld>
            <a:endParaRPr lang="en-US"/>
          </a:p>
        </p:txBody>
      </p:sp>
      <p:pic>
        <p:nvPicPr>
          <p:cNvPr id="10"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91337" y="5385431"/>
            <a:ext cx="2592000" cy="754204"/>
          </a:xfrm>
          <a:prstGeom prst="rect">
            <a:avLst/>
          </a:prstGeom>
        </p:spPr>
      </p:pic>
      <p:pic>
        <p:nvPicPr>
          <p:cNvPr id="13" name="Picture 12">
            <a:extLst>
              <a:ext uri="{FF2B5EF4-FFF2-40B4-BE49-F238E27FC236}">
                <a16:creationId xmlns:a16="http://schemas.microsoft.com/office/drawing/2014/main" id="{2399F6A3-37A9-4137-A69B-BEFD87FF3DFF}"/>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8934536" y="5711367"/>
            <a:ext cx="2766127" cy="482588"/>
          </a:xfrm>
          <a:prstGeom prst="rect">
            <a:avLst/>
          </a:prstGeom>
        </p:spPr>
      </p:pic>
      <p:sp>
        <p:nvSpPr>
          <p:cNvPr id="12" name="TextBox 11">
            <a:extLst>
              <a:ext uri="{FF2B5EF4-FFF2-40B4-BE49-F238E27FC236}">
                <a16:creationId xmlns:a16="http://schemas.microsoft.com/office/drawing/2014/main" id="{EC737117-6487-4BA8-80B1-5B9ABDEF3A4A}"/>
              </a:ext>
            </a:extLst>
          </p:cNvPr>
          <p:cNvSpPr txBox="1"/>
          <p:nvPr userDrawn="1"/>
        </p:nvSpPr>
        <p:spPr>
          <a:xfrm>
            <a:off x="0" y="6539458"/>
            <a:ext cx="12192000" cy="341632"/>
          </a:xfrm>
          <a:prstGeom prst="rect">
            <a:avLst/>
          </a:prstGeom>
          <a:noFill/>
        </p:spPr>
        <p:txBody>
          <a:bodyPr wrap="square">
            <a:spAutoFit/>
          </a:bodyPr>
          <a:lstStyle/>
          <a:p>
            <a:pPr marL="0" marR="0" lvl="0" indent="0" algn="ctr" defTabSz="457143" rtl="0" eaLnBrk="1" fontAlgn="base" latinLnBrk="0" hangingPunct="1">
              <a:lnSpc>
                <a:spcPct val="90000"/>
              </a:lnSpc>
              <a:spcBef>
                <a:spcPct val="0"/>
              </a:spcBef>
              <a:spcAft>
                <a:spcPct val="0"/>
              </a:spcAft>
              <a:buClrTx/>
              <a:buSzTx/>
              <a:buFontTx/>
              <a:buNone/>
              <a:defRPr/>
            </a:pPr>
            <a:r>
              <a:rPr kumimoji="0" lang="en-US" altLang="en-US" sz="900" b="0" i="0" u="none" strike="noStrike" kern="1200" cap="none" spc="0" normalizeH="0" baseline="0" noProof="0" dirty="0">
                <a:ln>
                  <a:noFill/>
                </a:ln>
                <a:solidFill>
                  <a:schemeClr val="bg1"/>
                </a:solidFill>
                <a:effectLst/>
                <a:uLnTx/>
                <a:uFillTx/>
                <a:latin typeface="+mj-lt"/>
                <a:ea typeface="+mn-ea"/>
                <a:cs typeface="+mn-cs"/>
              </a:rPr>
              <a:t>The safety and efficacy of investigational agents and/or investigational uses of approved products have not been established.</a:t>
            </a:r>
          </a:p>
          <a:p>
            <a:pPr marL="0" marR="0" lvl="0" indent="0" algn="ctr" defTabSz="457143" rtl="0" eaLnBrk="1" fontAlgn="base" latinLnBrk="0" hangingPunct="1">
              <a:lnSpc>
                <a:spcPct val="90000"/>
              </a:lnSpc>
              <a:spcBef>
                <a:spcPct val="0"/>
              </a:spcBef>
              <a:spcAft>
                <a:spcPct val="0"/>
              </a:spcAft>
              <a:buClrTx/>
              <a:buSzTx/>
              <a:buFontTx/>
              <a:buNone/>
              <a:defRPr/>
            </a:pPr>
            <a:r>
              <a:rPr kumimoji="0" lang="en-US" altLang="en-US" sz="900" b="0" i="0" u="none" strike="noStrike" kern="1200" cap="none" spc="0" normalizeH="0" baseline="0" noProof="0" dirty="0">
                <a:ln>
                  <a:noFill/>
                </a:ln>
                <a:solidFill>
                  <a:schemeClr val="bg1"/>
                </a:solidFill>
                <a:effectLst/>
                <a:uLnTx/>
                <a:uFillTx/>
                <a:latin typeface="+mj-lt"/>
                <a:ea typeface="+mn-ea"/>
                <a:cs typeface="+mn-cs"/>
              </a:rPr>
              <a:t>For Reactive Use Only – Not For Distribution  |  Reused with permission from the American Society of Hematology. © 2024 The Authors. All rights reserved. Officially licensed by ASH for distribution via Genmab.</a:t>
            </a:r>
          </a:p>
        </p:txBody>
      </p:sp>
    </p:spTree>
    <p:extLst>
      <p:ext uri="{BB962C8B-B14F-4D97-AF65-F5344CB8AC3E}">
        <p14:creationId xmlns:p14="http://schemas.microsoft.com/office/powerpoint/2010/main" val="9457812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5546">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7" y="1806575"/>
            <a:ext cx="11036566"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268367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5546">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s">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8" y="1806575"/>
            <a:ext cx="54108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4"/>
          <p:cNvSpPr>
            <a:spLocks noGrp="1"/>
          </p:cNvSpPr>
          <p:nvPr>
            <p:ph idx="14"/>
          </p:nvPr>
        </p:nvSpPr>
        <p:spPr>
          <a:xfrm>
            <a:off x="6204775" y="1806575"/>
            <a:ext cx="54108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216026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3908">
          <p15:clr>
            <a:srgbClr val="F26B43"/>
          </p15:clr>
        </p15:guide>
        <p15:guide id="2" pos="3775">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Contents">
    <p:spTree>
      <p:nvGrpSpPr>
        <p:cNvPr id="1" name=""/>
        <p:cNvGrpSpPr/>
        <p:nvPr/>
      </p:nvGrpSpPr>
      <p:grpSpPr>
        <a:xfrm>
          <a:off x="0" y="0"/>
          <a:ext cx="0" cy="0"/>
          <a:chOff x="0" y="0"/>
          <a:chExt cx="0" cy="0"/>
        </a:xfrm>
      </p:grpSpPr>
      <p:sp>
        <p:nvSpPr>
          <p:cNvPr id="10"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8" y="1806575"/>
            <a:ext cx="35352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4"/>
          <p:cNvSpPr>
            <a:spLocks noGrp="1"/>
          </p:cNvSpPr>
          <p:nvPr>
            <p:ph idx="14"/>
          </p:nvPr>
        </p:nvSpPr>
        <p:spPr>
          <a:xfrm>
            <a:off x="4327474" y="1806575"/>
            <a:ext cx="35352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5"/>
          <p:cNvSpPr>
            <a:spLocks noGrp="1"/>
          </p:cNvSpPr>
          <p:nvPr>
            <p:ph idx="15"/>
          </p:nvPr>
        </p:nvSpPr>
        <p:spPr>
          <a:xfrm>
            <a:off x="8078950" y="1806575"/>
            <a:ext cx="35352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75233065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2592">
          <p15:clr>
            <a:srgbClr val="F26B43"/>
          </p15:clr>
        </p15:guide>
        <p15:guide id="2" pos="2725">
          <p15:clr>
            <a:srgbClr val="F26B43"/>
          </p15:clr>
        </p15:guide>
        <p15:guide id="3" pos="4954">
          <p15:clr>
            <a:srgbClr val="F26B43"/>
          </p15:clr>
        </p15:guide>
        <p15:guide id="4" pos="5086">
          <p15:clr>
            <a:srgbClr val="F26B43"/>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575997" y="576000"/>
            <a:ext cx="5412053" cy="505668"/>
          </a:xfrm>
        </p:spPr>
        <p:txBody>
          <a:bodyPr/>
          <a:lstStyle/>
          <a:p>
            <a:r>
              <a:rPr lang="en-US"/>
              <a:t>Click to edit Master title style</a:t>
            </a:r>
          </a:p>
        </p:txBody>
      </p:sp>
      <p:sp>
        <p:nvSpPr>
          <p:cNvPr id="9" name="Subtitle 2"/>
          <p:cNvSpPr>
            <a:spLocks noGrp="1"/>
          </p:cNvSpPr>
          <p:nvPr>
            <p:ph type="subTitle" idx="14"/>
          </p:nvPr>
        </p:nvSpPr>
        <p:spPr>
          <a:xfrm>
            <a:off x="575998" y="1062421"/>
            <a:ext cx="5412053"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10" name="Text Placeholder 3"/>
          <p:cNvSpPr>
            <a:spLocks noGrp="1"/>
          </p:cNvSpPr>
          <p:nvPr>
            <p:ph type="body" sz="quarter" idx="13"/>
          </p:nvPr>
        </p:nvSpPr>
        <p:spPr>
          <a:xfrm>
            <a:off x="576263" y="1806575"/>
            <a:ext cx="5410200" cy="4473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4"/>
          <p:cNvSpPr>
            <a:spLocks noGrp="1"/>
          </p:cNvSpPr>
          <p:nvPr>
            <p:ph type="pic" idx="1"/>
          </p:nvPr>
        </p:nvSpPr>
        <p:spPr>
          <a:xfrm>
            <a:off x="6203950" y="684000"/>
            <a:ext cx="5411536" cy="5596150"/>
          </a:xfrm>
        </p:spPr>
        <p:txBody>
          <a:bodyPr tIns="648000" anchor="ctr" anchorCtr="0"/>
          <a:lstStyle>
            <a:lvl1pPr marL="0" indent="0" algn="ctr">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Tree>
    <p:extLst>
      <p:ext uri="{BB962C8B-B14F-4D97-AF65-F5344CB8AC3E}">
        <p14:creationId xmlns:p14="http://schemas.microsoft.com/office/powerpoint/2010/main" val="4997835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3908">
          <p15:clr>
            <a:srgbClr val="F26B43"/>
          </p15:clr>
        </p15:guide>
        <p15:guide id="2" pos="3772">
          <p15:clr>
            <a:srgbClr val="F26B43"/>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and Content">
    <p:spTree>
      <p:nvGrpSpPr>
        <p:cNvPr id="1" name=""/>
        <p:cNvGrpSpPr/>
        <p:nvPr/>
      </p:nvGrpSpPr>
      <p:grpSpPr>
        <a:xfrm>
          <a:off x="0" y="0"/>
          <a:ext cx="0" cy="0"/>
          <a:chOff x="0" y="0"/>
          <a:chExt cx="0" cy="0"/>
        </a:xfrm>
      </p:grpSpPr>
      <p:sp>
        <p:nvSpPr>
          <p:cNvPr id="10" name="Title 1"/>
          <p:cNvSpPr>
            <a:spLocks noGrp="1"/>
          </p:cNvSpPr>
          <p:nvPr>
            <p:ph type="title"/>
          </p:nvPr>
        </p:nvSpPr>
        <p:spPr>
          <a:xfrm>
            <a:off x="575998" y="576000"/>
            <a:ext cx="5416816" cy="505668"/>
          </a:xfrm>
        </p:spPr>
        <p:txBody>
          <a:bodyPr/>
          <a:lstStyle/>
          <a:p>
            <a:r>
              <a:rPr lang="en-US"/>
              <a:t>Click to edit Master title style</a:t>
            </a:r>
          </a:p>
        </p:txBody>
      </p:sp>
      <p:sp>
        <p:nvSpPr>
          <p:cNvPr id="9" name="Subtitle 2"/>
          <p:cNvSpPr>
            <a:spLocks noGrp="1"/>
          </p:cNvSpPr>
          <p:nvPr>
            <p:ph type="subTitle" idx="13"/>
          </p:nvPr>
        </p:nvSpPr>
        <p:spPr>
          <a:xfrm>
            <a:off x="575998" y="1062421"/>
            <a:ext cx="5416815"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3" name="Content Placeholder 3"/>
          <p:cNvSpPr>
            <a:spLocks noGrp="1"/>
          </p:cNvSpPr>
          <p:nvPr>
            <p:ph idx="1"/>
          </p:nvPr>
        </p:nvSpPr>
        <p:spPr>
          <a:xfrm>
            <a:off x="575998" y="1806575"/>
            <a:ext cx="5410800" cy="4473796"/>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 name="Content Placeholder 4"/>
          <p:cNvSpPr>
            <a:spLocks noGrp="1"/>
          </p:cNvSpPr>
          <p:nvPr>
            <p:ph idx="14"/>
          </p:nvPr>
        </p:nvSpPr>
        <p:spPr>
          <a:xfrm>
            <a:off x="6204775" y="684000"/>
            <a:ext cx="5410800" cy="55961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3587681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3908">
          <p15:clr>
            <a:srgbClr val="F26B43"/>
          </p15:clr>
        </p15:guide>
        <p15:guide id="2" pos="3775">
          <p15:clr>
            <a:srgbClr val="F26B43"/>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co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5998" y="970157"/>
            <a:ext cx="11039488" cy="2571340"/>
          </a:xfrm>
        </p:spPr>
        <p:txBody>
          <a:bodyPr anchor="ctr" anchorCtr="0"/>
          <a:lstStyle>
            <a:lvl1pPr algn="ctr">
              <a:lnSpc>
                <a:spcPct val="94000"/>
              </a:lnSpc>
              <a:defRPr sz="3000" b="0">
                <a:solidFill>
                  <a:schemeClr val="accent4"/>
                </a:solidFill>
              </a:defRPr>
            </a:lvl1pPr>
          </a:lstStyle>
          <a:p>
            <a:r>
              <a:rPr lang="en-US"/>
              <a:t>Click to edit Master title style </a:t>
            </a:r>
          </a:p>
        </p:txBody>
      </p:sp>
      <p:sp>
        <p:nvSpPr>
          <p:cNvPr id="8" name="Text Placeholder 2"/>
          <p:cNvSpPr>
            <a:spLocks noGrp="1"/>
          </p:cNvSpPr>
          <p:nvPr>
            <p:ph type="body" sz="quarter" idx="13"/>
          </p:nvPr>
        </p:nvSpPr>
        <p:spPr>
          <a:xfrm>
            <a:off x="575997"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8" name="Text Placeholder 3"/>
          <p:cNvSpPr>
            <a:spLocks noGrp="1"/>
          </p:cNvSpPr>
          <p:nvPr userDrawn="1">
            <p:ph type="body" sz="quarter" idx="15"/>
          </p:nvPr>
        </p:nvSpPr>
        <p:spPr>
          <a:xfrm>
            <a:off x="3391200"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27" name="Text Placeholder 4"/>
          <p:cNvSpPr>
            <a:spLocks noGrp="1"/>
          </p:cNvSpPr>
          <p:nvPr>
            <p:ph type="body" sz="quarter" idx="16"/>
          </p:nvPr>
        </p:nvSpPr>
        <p:spPr>
          <a:xfrm>
            <a:off x="6206400"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28" name="Text Placeholder 5"/>
          <p:cNvSpPr>
            <a:spLocks noGrp="1"/>
          </p:cNvSpPr>
          <p:nvPr>
            <p:ph type="body" sz="quarter" idx="17"/>
          </p:nvPr>
        </p:nvSpPr>
        <p:spPr>
          <a:xfrm>
            <a:off x="9021600" y="4993419"/>
            <a:ext cx="2599200" cy="389614"/>
          </a:xfrm>
        </p:spPr>
        <p:txBody>
          <a:bodyPr lIns="612000" rIns="612000"/>
          <a:lstStyle>
            <a:lvl1pPr marL="0" indent="0" algn="ctr">
              <a:lnSpc>
                <a:spcPct val="95000"/>
              </a:lnSpc>
              <a:buNone/>
              <a:defRPr sz="1400" b="1">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6" name="Picture Placeholder 6"/>
          <p:cNvSpPr>
            <a:spLocks noGrp="1"/>
          </p:cNvSpPr>
          <p:nvPr userDrawn="1">
            <p:ph type="pic" sz="quarter" idx="14" hasCustomPrompt="1"/>
          </p:nvPr>
        </p:nvSpPr>
        <p:spPr>
          <a:xfrm>
            <a:off x="1263597" y="3649497"/>
            <a:ext cx="1224000" cy="1224000"/>
          </a:xfrm>
          <a:prstGeom prst="ellipse">
            <a:avLst/>
          </a:prstGeom>
        </p:spPr>
        <p:txBody>
          <a:bodyPr tIns="108000" anchor="b" anchorCtr="0">
            <a:normAutofit/>
          </a:bodyPr>
          <a:lstStyle>
            <a:lvl1pPr marL="0" indent="0" algn="ctr">
              <a:buNone/>
              <a:defRPr sz="900"/>
            </a:lvl1pPr>
          </a:lstStyle>
          <a:p>
            <a:r>
              <a:rPr lang="en-US"/>
              <a:t>Click icon to add picture or icon</a:t>
            </a:r>
          </a:p>
        </p:txBody>
      </p:sp>
      <p:sp>
        <p:nvSpPr>
          <p:cNvPr id="29" name="Picture Placeholder 7"/>
          <p:cNvSpPr>
            <a:spLocks noGrp="1"/>
          </p:cNvSpPr>
          <p:nvPr>
            <p:ph type="pic" sz="quarter" idx="18" hasCustomPrompt="1"/>
          </p:nvPr>
        </p:nvSpPr>
        <p:spPr>
          <a:xfrm>
            <a:off x="4078800" y="3649497"/>
            <a:ext cx="1224000" cy="1224000"/>
          </a:xfrm>
          <a:prstGeom prst="ellipse">
            <a:avLst/>
          </a:prstGeom>
        </p:spPr>
        <p:txBody>
          <a:bodyPr tIns="108000" bIns="0" anchor="b" anchorCtr="0">
            <a:normAutofit/>
          </a:bodyPr>
          <a:lstStyle>
            <a:lvl1pPr marL="0" indent="0" algn="ctr">
              <a:buNone/>
              <a:defRPr sz="900"/>
            </a:lvl1pPr>
          </a:lstStyle>
          <a:p>
            <a:r>
              <a:rPr lang="en-US"/>
              <a:t>Click icon to add picture or icon</a:t>
            </a:r>
          </a:p>
        </p:txBody>
      </p:sp>
      <p:sp>
        <p:nvSpPr>
          <p:cNvPr id="30" name="Picture Placeholder 8"/>
          <p:cNvSpPr>
            <a:spLocks noGrp="1"/>
          </p:cNvSpPr>
          <p:nvPr>
            <p:ph type="pic" sz="quarter" idx="19" hasCustomPrompt="1"/>
          </p:nvPr>
        </p:nvSpPr>
        <p:spPr>
          <a:xfrm>
            <a:off x="6894000" y="3649497"/>
            <a:ext cx="1224000" cy="1224000"/>
          </a:xfrm>
          <a:prstGeom prst="ellipse">
            <a:avLst/>
          </a:prstGeom>
        </p:spPr>
        <p:txBody>
          <a:bodyPr tIns="108000" anchor="b" anchorCtr="0">
            <a:normAutofit/>
          </a:bodyPr>
          <a:lstStyle>
            <a:lvl1pPr marL="0" indent="0" algn="ctr">
              <a:buNone/>
              <a:defRPr sz="900"/>
            </a:lvl1pPr>
          </a:lstStyle>
          <a:p>
            <a:r>
              <a:rPr lang="en-US"/>
              <a:t>Click icon to add picture or icon</a:t>
            </a:r>
          </a:p>
        </p:txBody>
      </p:sp>
      <p:sp>
        <p:nvSpPr>
          <p:cNvPr id="31" name="Picture Placeholder 9"/>
          <p:cNvSpPr>
            <a:spLocks noGrp="1"/>
          </p:cNvSpPr>
          <p:nvPr>
            <p:ph type="pic" sz="quarter" idx="20" hasCustomPrompt="1"/>
          </p:nvPr>
        </p:nvSpPr>
        <p:spPr>
          <a:xfrm>
            <a:off x="9709200" y="3649497"/>
            <a:ext cx="1224000" cy="1224000"/>
          </a:xfrm>
          <a:prstGeom prst="ellipse">
            <a:avLst/>
          </a:prstGeom>
        </p:spPr>
        <p:txBody>
          <a:bodyPr tIns="108000" anchor="b" anchorCtr="0">
            <a:normAutofit/>
          </a:bodyPr>
          <a:lstStyle>
            <a:lvl1pPr marL="0" indent="0" algn="ctr">
              <a:buNone/>
              <a:defRPr sz="900"/>
            </a:lvl1pPr>
          </a:lstStyle>
          <a:p>
            <a:r>
              <a:rPr lang="en-US"/>
              <a:t>Click icon to add picture or icon</a:t>
            </a:r>
          </a:p>
        </p:txBody>
      </p:sp>
      <p:sp>
        <p:nvSpPr>
          <p:cNvPr id="14" name="Text Placeholder 2"/>
          <p:cNvSpPr>
            <a:spLocks noGrp="1"/>
          </p:cNvSpPr>
          <p:nvPr>
            <p:ph type="body" sz="quarter" idx="21"/>
          </p:nvPr>
        </p:nvSpPr>
        <p:spPr>
          <a:xfrm>
            <a:off x="575997"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5" name="Text Placeholder 3"/>
          <p:cNvSpPr>
            <a:spLocks noGrp="1"/>
          </p:cNvSpPr>
          <p:nvPr>
            <p:ph type="body" sz="quarter" idx="22"/>
          </p:nvPr>
        </p:nvSpPr>
        <p:spPr>
          <a:xfrm>
            <a:off x="3391200"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7" name="Text Placeholder 4"/>
          <p:cNvSpPr>
            <a:spLocks noGrp="1"/>
          </p:cNvSpPr>
          <p:nvPr>
            <p:ph type="body" sz="quarter" idx="23"/>
          </p:nvPr>
        </p:nvSpPr>
        <p:spPr>
          <a:xfrm>
            <a:off x="6206400"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
        <p:nvSpPr>
          <p:cNvPr id="19" name="Text Placeholder 5"/>
          <p:cNvSpPr>
            <a:spLocks noGrp="1"/>
          </p:cNvSpPr>
          <p:nvPr>
            <p:ph type="body" sz="quarter" idx="24"/>
          </p:nvPr>
        </p:nvSpPr>
        <p:spPr>
          <a:xfrm>
            <a:off x="9021600" y="5470497"/>
            <a:ext cx="2599200" cy="812242"/>
          </a:xfrm>
        </p:spPr>
        <p:txBody>
          <a:bodyPr lIns="612000" rIns="612000"/>
          <a:lstStyle>
            <a:lvl1pPr marL="0" indent="0" algn="ctr">
              <a:lnSpc>
                <a:spcPct val="95000"/>
              </a:lnSpc>
              <a:buNone/>
              <a:defRPr sz="1400" b="0">
                <a:solidFill>
                  <a:schemeClr val="accent1"/>
                </a:solidFill>
              </a:defRPr>
            </a:lvl1pPr>
            <a:lvl2pPr algn="ctr">
              <a:lnSpc>
                <a:spcPct val="95000"/>
              </a:lnSpc>
              <a:defRPr sz="1400" b="0">
                <a:solidFill>
                  <a:schemeClr val="accent1"/>
                </a:solidFill>
              </a:defRPr>
            </a:lvl2pPr>
            <a:lvl3pPr marL="0" indent="0" algn="ctr">
              <a:lnSpc>
                <a:spcPct val="95000"/>
              </a:lnSpc>
              <a:buFont typeface="Arial" panose="020B0604020202020204" pitchFamily="34" charset="0"/>
              <a:buChar char="​"/>
              <a:defRPr sz="1400">
                <a:solidFill>
                  <a:schemeClr val="accent1"/>
                </a:solidFill>
              </a:defRPr>
            </a:lvl3pPr>
            <a:lvl4pPr marL="0" indent="0" algn="ctr">
              <a:lnSpc>
                <a:spcPct val="95000"/>
              </a:lnSpc>
              <a:buFont typeface="Arial" panose="020B0604020202020204" pitchFamily="34" charset="0"/>
              <a:buChar char="​"/>
              <a:defRPr sz="1400">
                <a:solidFill>
                  <a:schemeClr val="accent1"/>
                </a:solidFill>
              </a:defRPr>
            </a:lvl4pPr>
            <a:lvl5pPr marL="0" indent="0" algn="ctr">
              <a:lnSpc>
                <a:spcPct val="95000"/>
              </a:lnSpc>
              <a:buFont typeface="Arial" panose="020B0604020202020204" pitchFamily="34" charset="0"/>
              <a:buChar char="​"/>
              <a:defRPr sz="1400">
                <a:solidFill>
                  <a:schemeClr val="accent1"/>
                </a:solidFill>
              </a:defRPr>
            </a:lvl5pPr>
          </a:lstStyle>
          <a:p>
            <a:pPr lvl="0"/>
            <a:r>
              <a:rPr lang="en-US"/>
              <a:t>Click to edit Master text styles</a:t>
            </a:r>
          </a:p>
        </p:txBody>
      </p:sp>
    </p:spTree>
    <p:extLst>
      <p:ext uri="{BB962C8B-B14F-4D97-AF65-F5344CB8AC3E}">
        <p14:creationId xmlns:p14="http://schemas.microsoft.com/office/powerpoint/2010/main" val="42007659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362">
          <p15:clr>
            <a:srgbClr val="F26B43"/>
          </p15:clr>
        </p15:guide>
        <p15:guide id="2" pos="2000">
          <p15:clr>
            <a:srgbClr val="F26B43"/>
          </p15:clr>
        </p15:guide>
        <p15:guide id="3" pos="2136">
          <p15:clr>
            <a:srgbClr val="F26B43"/>
          </p15:clr>
        </p15:guide>
        <p15:guide id="4" pos="3773">
          <p15:clr>
            <a:srgbClr val="F26B43"/>
          </p15:clr>
        </p15:guide>
        <p15:guide id="5" pos="3909">
          <p15:clr>
            <a:srgbClr val="F26B43"/>
          </p15:clr>
        </p15:guide>
        <p15:guide id="6" pos="5546">
          <p15:clr>
            <a:srgbClr val="F26B43"/>
          </p15:clr>
        </p15:guide>
        <p15:guide id="7" pos="5682">
          <p15:clr>
            <a:srgbClr val="F26B43"/>
          </p15:clr>
        </p15:guide>
        <p15:guide id="8" pos="7315">
          <p15:clr>
            <a:srgbClr val="F26B43"/>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Subtitle 2"/>
          <p:cNvSpPr>
            <a:spLocks noGrp="1"/>
          </p:cNvSpPr>
          <p:nvPr>
            <p:ph type="subTitle" idx="13"/>
          </p:nvPr>
        </p:nvSpPr>
        <p:spPr>
          <a:xfrm>
            <a:off x="575998" y="1062421"/>
            <a:ext cx="8228276" cy="512762"/>
          </a:xfrm>
        </p:spPr>
        <p:txBody>
          <a:bodyPr/>
          <a:lstStyle>
            <a:lvl1pPr marL="0" indent="0" algn="l">
              <a:lnSpc>
                <a:spcPct val="95000"/>
              </a:lnSpc>
              <a:spcBef>
                <a:spcPts val="0"/>
              </a:spcBef>
              <a:buFont typeface="Arial" panose="020B0604020202020204" pitchFamily="34" charset="0"/>
              <a:buChar char="​"/>
              <a:defRPr sz="2800">
                <a:solidFill>
                  <a:schemeClr val="accent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Tree>
    <p:extLst>
      <p:ext uri="{BB962C8B-B14F-4D97-AF65-F5344CB8AC3E}">
        <p14:creationId xmlns:p14="http://schemas.microsoft.com/office/powerpoint/2010/main" val="3632325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289423-7929-412C-FA1A-CA0A6CFDA7D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6E38F20-AEF2-C8D5-A364-068B7C16DDD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C48E12B-2CC1-E4ED-723F-731D58F9E2CC}"/>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5" name="Footer Placeholder 4">
            <a:extLst>
              <a:ext uri="{FF2B5EF4-FFF2-40B4-BE49-F238E27FC236}">
                <a16:creationId xmlns:a16="http://schemas.microsoft.com/office/drawing/2014/main" id="{282C9410-505B-18EE-BBA8-E88B777C4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5E6C9C-7E43-2ECB-5BD2-29AE463376FA}"/>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335242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1321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5"/>
        </a:solidFill>
        <a:effectLst/>
      </p:bgPr>
    </p:bg>
    <p:spTree>
      <p:nvGrpSpPr>
        <p:cNvPr id="1" name=""/>
        <p:cNvGrpSpPr/>
        <p:nvPr/>
      </p:nvGrpSpPr>
      <p:grpSpPr>
        <a:xfrm>
          <a:off x="0" y="0"/>
          <a:ext cx="0" cy="0"/>
          <a:chOff x="0" y="0"/>
          <a:chExt cx="0" cy="0"/>
        </a:xfrm>
      </p:grpSpPr>
      <p:sp>
        <p:nvSpPr>
          <p:cNvPr id="6" name="Date_DateCustomA" hidden="1"/>
          <p:cNvSpPr>
            <a:spLocks noGrp="1"/>
          </p:cNvSpPr>
          <p:nvPr>
            <p:ph type="dt" sz="half" idx="10"/>
          </p:nvPr>
        </p:nvSpPr>
        <p:spPr>
          <a:xfrm>
            <a:off x="0" y="7020000"/>
            <a:ext cx="0" cy="0"/>
          </a:xfrm>
          <a:prstGeom prst="rect">
            <a:avLst/>
          </a:prstGeom>
        </p:spPr>
        <p:txBody>
          <a:bodyPr/>
          <a:lstStyle>
            <a:lvl1pPr>
              <a:defRPr sz="100">
                <a:noFill/>
              </a:defRPr>
            </a:lvl1pPr>
          </a:lstStyle>
          <a:p>
            <a:fld id="{E2FECF34-1952-41E3-9D80-AE3F242E2DEC}" type="datetime1">
              <a:rPr lang="en-US" smtClean="0"/>
              <a:pPr/>
              <a:t>4/17/25</a:t>
            </a:fld>
            <a:endParaRPr lang="en-US"/>
          </a:p>
        </p:txBody>
      </p:sp>
      <p:sp>
        <p:nvSpPr>
          <p:cNvPr id="7" name="FLD_PresentationTitle" hidden="1"/>
          <p:cNvSpPr>
            <a:spLocks noGrp="1"/>
          </p:cNvSpPr>
          <p:nvPr>
            <p:ph type="ftr" sz="quarter" idx="11"/>
          </p:nvPr>
        </p:nvSpPr>
        <p:spPr>
          <a:xfrm>
            <a:off x="0" y="7020000"/>
            <a:ext cx="0" cy="0"/>
          </a:xfrm>
          <a:prstGeom prst="rect">
            <a:avLst/>
          </a:prstGeom>
        </p:spPr>
        <p:txBody>
          <a:bodyPr/>
          <a:lstStyle>
            <a:lvl1pPr>
              <a:defRPr sz="100">
                <a:noFill/>
              </a:defRPr>
            </a:lvl1pPr>
          </a:lstStyle>
          <a:p>
            <a:endParaRPr lang="en-US"/>
          </a:p>
        </p:txBody>
      </p:sp>
      <p:sp>
        <p:nvSpPr>
          <p:cNvPr id="8" name="Slide Number Placeholder 5" hidden="1"/>
          <p:cNvSpPr>
            <a:spLocks noGrp="1"/>
          </p:cNvSpPr>
          <p:nvPr>
            <p:ph type="sldNum" sz="quarter" idx="12"/>
          </p:nvPr>
        </p:nvSpPr>
        <p:spPr>
          <a:xfrm>
            <a:off x="0" y="7020000"/>
            <a:ext cx="0" cy="0"/>
          </a:xfrm>
          <a:prstGeom prst="rect">
            <a:avLst/>
          </a:prstGeom>
        </p:spPr>
        <p:txBody>
          <a:bodyPr/>
          <a:lstStyle>
            <a:lvl1pPr>
              <a:defRPr sz="100">
                <a:noFill/>
              </a:defRPr>
            </a:lvl1pPr>
          </a:lstStyle>
          <a:p>
            <a:fld id="{24C8C45C-947F-4981-8B3F-4F32E973C901}" type="slidenum">
              <a:rPr lang="en-US" smtClean="0"/>
              <a:pPr/>
              <a:t>‹#›</a:t>
            </a:fld>
            <a:endParaRPr lang="en-US"/>
          </a:p>
        </p:txBody>
      </p:sp>
    </p:spTree>
    <p:extLst>
      <p:ext uri="{BB962C8B-B14F-4D97-AF65-F5344CB8AC3E}">
        <p14:creationId xmlns:p14="http://schemas.microsoft.com/office/powerpoint/2010/main" val="13545099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4" name="Title Placeholder 1"/>
          <p:cNvSpPr>
            <a:spLocks noGrp="1"/>
          </p:cNvSpPr>
          <p:nvPr>
            <p:ph type="title"/>
          </p:nvPr>
        </p:nvSpPr>
        <p:spPr>
          <a:xfrm>
            <a:off x="457199" y="255585"/>
            <a:ext cx="11291889" cy="984251"/>
          </a:xfrm>
          <a:prstGeom prst="rect">
            <a:avLst/>
          </a:prstGeom>
        </p:spPr>
        <p:txBody>
          <a:bodyPr vert="horz" lIns="0" tIns="0" rIns="0" bIns="0" rtlCol="0" anchor="t">
            <a:normAutofit/>
          </a:bodyPr>
          <a:lstStyle/>
          <a:p>
            <a:r>
              <a:rPr lang="en-US"/>
              <a:t>Click to edit Master title style</a:t>
            </a:r>
            <a:endParaRPr lang="en-GB"/>
          </a:p>
        </p:txBody>
      </p:sp>
      <p:sp>
        <p:nvSpPr>
          <p:cNvPr id="26" name="Content Placeholder 7"/>
          <p:cNvSpPr>
            <a:spLocks noGrp="1"/>
          </p:cNvSpPr>
          <p:nvPr>
            <p:ph sz="quarter" idx="10"/>
          </p:nvPr>
        </p:nvSpPr>
        <p:spPr>
          <a:xfrm>
            <a:off x="457200" y="1404938"/>
            <a:ext cx="7620001" cy="46910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6777750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48217" y="1143000"/>
            <a:ext cx="5444067" cy="5257800"/>
          </a:xfrm>
        </p:spPr>
        <p:txBody>
          <a:bodyPr anchor="t"/>
          <a:lstStyle>
            <a:lvl1pPr>
              <a:defRPr sz="2000">
                <a:solidFill>
                  <a:srgbClr val="070605"/>
                </a:solidFill>
              </a:defRPr>
            </a:lvl1pPr>
            <a:lvl2pP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5484" y="1143000"/>
            <a:ext cx="5444067" cy="5257800"/>
          </a:xfrm>
        </p:spPr>
        <p:txBody>
          <a:bodyPr anchor="t"/>
          <a:lstStyle>
            <a:lvl1pPr>
              <a:defRPr sz="2000">
                <a:solidFill>
                  <a:srgbClr val="070605"/>
                </a:solidFill>
              </a:defRPr>
            </a:lvl1pPr>
            <a:lvl2pPr>
              <a:defRPr sz="2000">
                <a:solidFill>
                  <a:srgbClr val="070605"/>
                </a:solidFill>
              </a:defRPr>
            </a:lvl2pPr>
            <a:lvl3pPr>
              <a:defRPr sz="2000">
                <a:solidFill>
                  <a:srgbClr val="070605"/>
                </a:solidFill>
              </a:defRPr>
            </a:lvl3pPr>
            <a:lvl4pPr>
              <a:defRPr sz="2000">
                <a:solidFill>
                  <a:srgbClr val="070605"/>
                </a:solidFill>
              </a:defRPr>
            </a:lvl4pPr>
            <a:lvl5pPr>
              <a:defRPr sz="2000">
                <a:solidFill>
                  <a:srgbClr val="070605"/>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Placeholder 1"/>
          <p:cNvSpPr>
            <a:spLocks noGrp="1"/>
          </p:cNvSpPr>
          <p:nvPr>
            <p:ph type="title"/>
          </p:nvPr>
        </p:nvSpPr>
        <p:spPr bwMode="auto">
          <a:xfrm>
            <a:off x="550334" y="205748"/>
            <a:ext cx="1109133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89" tIns="45515" rIns="90989" bIns="45515" numCol="1" anchor="b" anchorCtr="0" compatLnSpc="1">
            <a:prstTxWarp prst="textNoShape">
              <a:avLst/>
            </a:prstTxWarp>
          </a:bodyPr>
          <a:lstStyle>
            <a:lvl1pPr>
              <a:defRPr sz="2400">
                <a:solidFill>
                  <a:srgbClr val="071D49"/>
                </a:solidFill>
              </a:defRPr>
            </a:lvl1pPr>
          </a:lstStyle>
          <a:p>
            <a:pPr lvl="0"/>
            <a:r>
              <a:rPr lang="en-US"/>
              <a:t>Click to edit Master title style</a:t>
            </a:r>
          </a:p>
        </p:txBody>
      </p:sp>
    </p:spTree>
    <p:extLst>
      <p:ext uri="{BB962C8B-B14F-4D97-AF65-F5344CB8AC3E}">
        <p14:creationId xmlns:p14="http://schemas.microsoft.com/office/powerpoint/2010/main" val="20434722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48640" y="1143000"/>
            <a:ext cx="5386917" cy="639762"/>
          </a:xfrm>
        </p:spPr>
        <p:txBody>
          <a:bodyPr anchor="b"/>
          <a:lstStyle>
            <a:lvl1pPr marL="0" indent="0">
              <a:buNone/>
              <a:defRPr sz="2400" b="1"/>
            </a:lvl1pPr>
            <a:lvl2pPr marL="454945" indent="0">
              <a:buNone/>
              <a:defRPr sz="2000" b="1"/>
            </a:lvl2pPr>
            <a:lvl3pPr marL="909893" indent="0">
              <a:buNone/>
              <a:defRPr sz="1800" b="1"/>
            </a:lvl3pPr>
            <a:lvl4pPr marL="1364857" indent="0">
              <a:buNone/>
              <a:defRPr sz="1600" b="1"/>
            </a:lvl4pPr>
            <a:lvl5pPr marL="1819819" indent="0">
              <a:buNone/>
              <a:defRPr sz="1600" b="1"/>
            </a:lvl5pPr>
            <a:lvl6pPr marL="2274780" indent="0">
              <a:buNone/>
              <a:defRPr sz="1600" b="1"/>
            </a:lvl6pPr>
            <a:lvl7pPr marL="2729737" indent="0">
              <a:buNone/>
              <a:defRPr sz="1600" b="1"/>
            </a:lvl7pPr>
            <a:lvl8pPr marL="3184694" indent="0">
              <a:buNone/>
              <a:defRPr sz="1600" b="1"/>
            </a:lvl8pPr>
            <a:lvl9pPr marL="3639650" indent="0">
              <a:buNone/>
              <a:defRPr sz="1600" b="1"/>
            </a:lvl9pPr>
          </a:lstStyle>
          <a:p>
            <a:pPr lvl="0"/>
            <a:r>
              <a:rPr lang="en-US"/>
              <a:t>Click to edit Master text styles</a:t>
            </a:r>
          </a:p>
        </p:txBody>
      </p:sp>
      <p:sp>
        <p:nvSpPr>
          <p:cNvPr id="4" name="Content Placeholder 3"/>
          <p:cNvSpPr>
            <a:spLocks noGrp="1"/>
          </p:cNvSpPr>
          <p:nvPr>
            <p:ph sz="half" idx="2"/>
          </p:nvPr>
        </p:nvSpPr>
        <p:spPr>
          <a:xfrm>
            <a:off x="548640" y="1823984"/>
            <a:ext cx="5386917" cy="452628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22" y="1143000"/>
            <a:ext cx="5389033" cy="639762"/>
          </a:xfrm>
        </p:spPr>
        <p:txBody>
          <a:bodyPr anchor="b"/>
          <a:lstStyle>
            <a:lvl1pPr marL="0" indent="0">
              <a:buNone/>
              <a:defRPr sz="2400" b="1"/>
            </a:lvl1pPr>
            <a:lvl2pPr marL="454945" indent="0">
              <a:buNone/>
              <a:defRPr sz="2000" b="1"/>
            </a:lvl2pPr>
            <a:lvl3pPr marL="909893" indent="0">
              <a:buNone/>
              <a:defRPr sz="1800" b="1"/>
            </a:lvl3pPr>
            <a:lvl4pPr marL="1364857" indent="0">
              <a:buNone/>
              <a:defRPr sz="1600" b="1"/>
            </a:lvl4pPr>
            <a:lvl5pPr marL="1819819" indent="0">
              <a:buNone/>
              <a:defRPr sz="1600" b="1"/>
            </a:lvl5pPr>
            <a:lvl6pPr marL="2274780" indent="0">
              <a:buNone/>
              <a:defRPr sz="1600" b="1"/>
            </a:lvl6pPr>
            <a:lvl7pPr marL="2729737" indent="0">
              <a:buNone/>
              <a:defRPr sz="1600" b="1"/>
            </a:lvl7pPr>
            <a:lvl8pPr marL="3184694" indent="0">
              <a:buNone/>
              <a:defRPr sz="1600" b="1"/>
            </a:lvl8pPr>
            <a:lvl9pPr marL="363965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22" y="1823984"/>
            <a:ext cx="5389033" cy="452628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Placeholder 1"/>
          <p:cNvSpPr>
            <a:spLocks noGrp="1"/>
          </p:cNvSpPr>
          <p:nvPr>
            <p:ph type="title"/>
          </p:nvPr>
        </p:nvSpPr>
        <p:spPr bwMode="auto">
          <a:xfrm>
            <a:off x="550334" y="205748"/>
            <a:ext cx="1109133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89" tIns="45515" rIns="90989" bIns="45515" numCol="1" anchor="b" anchorCtr="0" compatLnSpc="1">
            <a:prstTxWarp prst="textNoShape">
              <a:avLst/>
            </a:prstTxWarp>
          </a:bodyPr>
          <a:lstStyle>
            <a:lvl1pPr>
              <a:defRPr sz="2400">
                <a:solidFill>
                  <a:srgbClr val="071D49"/>
                </a:solidFill>
              </a:defRPr>
            </a:lvl1pPr>
          </a:lstStyle>
          <a:p>
            <a:pPr lvl="0"/>
            <a:r>
              <a:rPr lang="en-US"/>
              <a:t>Click to edit Master title style</a:t>
            </a:r>
          </a:p>
        </p:txBody>
      </p:sp>
    </p:spTree>
    <p:extLst>
      <p:ext uri="{BB962C8B-B14F-4D97-AF65-F5344CB8AC3E}">
        <p14:creationId xmlns:p14="http://schemas.microsoft.com/office/powerpoint/2010/main" val="21539233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5" name="Title Placeholder 1"/>
          <p:cNvSpPr>
            <a:spLocks noGrp="1"/>
          </p:cNvSpPr>
          <p:nvPr>
            <p:ph type="title"/>
          </p:nvPr>
        </p:nvSpPr>
        <p:spPr bwMode="auto">
          <a:xfrm>
            <a:off x="550334" y="205748"/>
            <a:ext cx="1109133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0989" tIns="45515" rIns="90989" bIns="45515" numCol="1" anchor="b" anchorCtr="0" compatLnSpc="1">
            <a:prstTxWarp prst="textNoShape">
              <a:avLst/>
            </a:prstTxWarp>
          </a:bodyPr>
          <a:lstStyle>
            <a:lvl1pPr>
              <a:defRPr sz="2400">
                <a:solidFill>
                  <a:srgbClr val="071D49"/>
                </a:solidFill>
              </a:defRPr>
            </a:lvl1pPr>
          </a:lstStyle>
          <a:p>
            <a:pPr lvl="0"/>
            <a:r>
              <a:rPr lang="en-US"/>
              <a:t>Click to edit Master title style</a:t>
            </a:r>
          </a:p>
        </p:txBody>
      </p:sp>
    </p:spTree>
    <p:extLst>
      <p:ext uri="{BB962C8B-B14F-4D97-AF65-F5344CB8AC3E}">
        <p14:creationId xmlns:p14="http://schemas.microsoft.com/office/powerpoint/2010/main" val="224325473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3" name="Subtitle"/>
          <p:cNvSpPr>
            <a:spLocks noGrp="1"/>
          </p:cNvSpPr>
          <p:nvPr userDrawn="1">
            <p:ph type="subTitle" idx="1" hasCustomPrompt="1"/>
            <p:custDataLst>
              <p:tags r:id="rId1"/>
            </p:custDataLst>
          </p:nvPr>
        </p:nvSpPr>
        <p:spPr>
          <a:xfrm>
            <a:off x="548640" y="3703320"/>
            <a:ext cx="4873752" cy="274320"/>
          </a:xfrm>
        </p:spPr>
        <p:txBody>
          <a:bodyPr/>
          <a:lstStyle>
            <a:lvl1pPr marL="0" indent="0" algn="l">
              <a:lnSpc>
                <a:spcPct val="75000"/>
              </a:lnSpc>
              <a:spcBef>
                <a:spcPts val="1344"/>
              </a:spcBef>
              <a:buNone/>
              <a:defRPr sz="1400" baseline="0">
                <a:solidFill>
                  <a:srgbClr val="002060"/>
                </a:solidFill>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add subtitle/contacts/date</a:t>
            </a:r>
          </a:p>
        </p:txBody>
      </p:sp>
      <p:sp>
        <p:nvSpPr>
          <p:cNvPr id="2" name="Title"/>
          <p:cNvSpPr>
            <a:spLocks noGrp="1"/>
          </p:cNvSpPr>
          <p:nvPr userDrawn="1">
            <p:ph type="ctrTitle" hasCustomPrompt="1"/>
            <p:custDataLst>
              <p:tags r:id="rId2"/>
            </p:custDataLst>
          </p:nvPr>
        </p:nvSpPr>
        <p:spPr>
          <a:xfrm>
            <a:off x="548640" y="2194560"/>
            <a:ext cx="5916168" cy="1463040"/>
          </a:xfrm>
        </p:spPr>
        <p:txBody>
          <a:bodyPr anchor="b"/>
          <a:lstStyle>
            <a:lvl1pPr algn="l">
              <a:lnSpc>
                <a:spcPct val="85000"/>
              </a:lnSpc>
              <a:spcBef>
                <a:spcPct val="0"/>
              </a:spcBef>
              <a:defRPr sz="3200" b="0">
                <a:solidFill>
                  <a:srgbClr val="002060"/>
                </a:solidFill>
              </a:defRPr>
            </a:lvl1pPr>
          </a:lstStyle>
          <a:p>
            <a:r>
              <a:rPr lang="en-US"/>
              <a:t>Click to add title</a:t>
            </a:r>
          </a:p>
        </p:txBody>
      </p:sp>
      <p:sp>
        <p:nvSpPr>
          <p:cNvPr id="6" name="btfpLayoutConfig" hidden="1"/>
          <p:cNvSpPr txBox="1"/>
          <p:nvPr userDrawn="1">
            <p:custDataLst>
              <p:tags r:id="rId3"/>
            </p:custDataLst>
          </p:nvPr>
        </p:nvSpPr>
        <p:spPr>
          <a:xfrm>
            <a:off x="12700" y="12700"/>
            <a:ext cx="611312" cy="88092"/>
          </a:xfrm>
          <a:prstGeom prst="rect">
            <a:avLst/>
          </a:prstGeom>
          <a:noFill/>
        </p:spPr>
        <p:txBody>
          <a:bodyPr vert="horz" wrap="none" lIns="36000" tIns="36000" rIns="36000" bIns="36000" rtlCol="0">
            <a:spAutoFit/>
          </a:bodyPr>
          <a:lstStyle/>
          <a:p>
            <a:r>
              <a:rPr lang="en-US" sz="100">
                <a:solidFill>
                  <a:srgbClr val="FFFFFF">
                    <a:alpha val="0"/>
                  </a:srgbClr>
                </a:solidFill>
              </a:rPr>
              <a:t>overall_0_131468226384557565 columns_1_131468226384557565 </a:t>
            </a:r>
          </a:p>
        </p:txBody>
      </p:sp>
      <p:pic>
        <p:nvPicPr>
          <p:cNvPr id="10" name="Picture 12" descr="AbbVieLogo_Standard_RGB.eps"/>
          <p:cNvPicPr>
            <a:picLocks noChangeAspect="1"/>
          </p:cNvPicPr>
          <p:nvPr userDrawn="1">
            <p:custDataLst>
              <p:tags r:id="rId4"/>
            </p:custDataLst>
          </p:nvPr>
        </p:nvPicPr>
        <p:blipFill>
          <a:blip r:embed="rId7" cstate="print">
            <a:extLst>
              <a:ext uri="{28A0092B-C50C-407E-A947-70E740481C1C}">
                <a14:useLocalDpi xmlns:a14="http://schemas.microsoft.com/office/drawing/2010/main" val="0"/>
              </a:ext>
            </a:extLst>
          </a:blip>
          <a:stretch>
            <a:fillRect/>
          </a:stretch>
        </p:blipFill>
        <p:spPr bwMode="auto">
          <a:xfrm>
            <a:off x="700617" y="453957"/>
            <a:ext cx="18288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Freeform 13"/>
          <p:cNvSpPr/>
          <p:nvPr userDrawn="1">
            <p:custDataLst>
              <p:tags r:id="rId5"/>
            </p:custDataLst>
          </p:nvPr>
        </p:nvSpPr>
        <p:spPr bwMode="gray">
          <a:xfrm>
            <a:off x="6602394" y="1530350"/>
            <a:ext cx="167216" cy="3797300"/>
          </a:xfrm>
          <a:custGeom>
            <a:avLst/>
            <a:gdLst>
              <a:gd name="T0" fmla="*/ 0 w 94692"/>
              <a:gd name="T1" fmla="*/ 0 h 3865545"/>
              <a:gd name="T2" fmla="*/ 0 w 94692"/>
              <a:gd name="T3" fmla="*/ 0 h 3865545"/>
              <a:gd name="T4" fmla="*/ 79925763 w 94692"/>
              <a:gd name="T5" fmla="*/ 0 h 3865545"/>
              <a:gd name="T6" fmla="*/ 79925763 w 94692"/>
              <a:gd name="T7" fmla="*/ 2520680 h 3865545"/>
              <a:gd name="T8" fmla="*/ 0 w 94692"/>
              <a:gd name="T9" fmla="*/ 2520680 h 3865545"/>
              <a:gd name="T10" fmla="*/ 0 w 94692"/>
              <a:gd name="T11" fmla="*/ 2520680 h 386554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4692" h="3865545">
                <a:moveTo>
                  <a:pt x="0" y="0"/>
                </a:moveTo>
                <a:lnTo>
                  <a:pt x="0" y="0"/>
                </a:lnTo>
                <a:lnTo>
                  <a:pt x="94692" y="0"/>
                </a:lnTo>
                <a:lnTo>
                  <a:pt x="94692" y="3865545"/>
                </a:lnTo>
                <a:lnTo>
                  <a:pt x="0" y="3865545"/>
                </a:lnTo>
              </a:path>
            </a:pathLst>
          </a:custGeom>
          <a:noFill/>
          <a:ln w="25400" cap="flat" cmpd="sng" algn="ctr">
            <a:solidFill>
              <a:schemeClr val="accent2">
                <a:lumMod val="75000"/>
              </a:schemeClr>
            </a:solidFill>
            <a:prstDash val="solid"/>
            <a:miter lim="800000"/>
          </a:ln>
          <a:extLst>
            <a:ext uri="{909E8E84-426E-40DD-AFC4-6F175D3DCCD1}">
              <a14:hiddenFill xmlns:a14="http://schemas.microsoft.com/office/drawing/2010/main">
                <a:solidFill>
                  <a:srgbClr val="FFFFFF"/>
                </a:solidFill>
              </a14:hiddenFill>
            </a:ext>
          </a:extLst>
        </p:spPr>
        <p:txBody>
          <a:bodyPr anchor="ctr"/>
          <a:lstStyle/>
          <a:p>
            <a:pPr marL="0" marR="0" lvl="0" indent="0" defTabSz="457200" eaLnBrk="1" fontAlgn="base" latinLnBrk="0" hangingPunct="1">
              <a:lnSpc>
                <a:spcPct val="100000"/>
              </a:lnSpc>
              <a:spcBef>
                <a:spcPct val="0"/>
              </a:spcBef>
              <a:spcAft>
                <a:spcPct val="0"/>
              </a:spcAft>
              <a:buClrTx/>
              <a:buSzTx/>
              <a:buFontTx/>
              <a:buNone/>
              <a:defRPr/>
            </a:pPr>
            <a:endParaRPr kumimoji="0" lang="en-US" sz="1800" b="0" i="0" u="none" strike="noStrike" kern="0" cap="none" spc="0" normalizeH="0" baseline="0" noProof="0">
              <a:ln>
                <a:noFill/>
              </a:ln>
              <a:solidFill>
                <a:srgbClr val="000000"/>
              </a:solidFill>
              <a:effectLst/>
              <a:uLnTx/>
              <a:uFillTx/>
              <a:cs typeface="Arial"/>
              <a:sym typeface="Calibri" pitchFamily="34" charset="0"/>
            </a:endParaRPr>
          </a:p>
        </p:txBody>
      </p:sp>
      <p:pic>
        <p:nvPicPr>
          <p:cNvPr id="8" name="Logo">
            <a:extLst>
              <a:ext uri="{FF2B5EF4-FFF2-40B4-BE49-F238E27FC236}">
                <a16:creationId xmlns:a16="http://schemas.microsoft.com/office/drawing/2014/main" id="{2014B993-5450-4435-8592-D214EC8DF9A5}"/>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9666744" y="228599"/>
            <a:ext cx="1683743" cy="489205"/>
          </a:xfrm>
          <a:prstGeom prst="rect">
            <a:avLst/>
          </a:prstGeom>
        </p:spPr>
      </p:pic>
    </p:spTree>
    <p:extLst>
      <p:ext uri="{BB962C8B-B14F-4D97-AF65-F5344CB8AC3E}">
        <p14:creationId xmlns:p14="http://schemas.microsoft.com/office/powerpoint/2010/main" val="29705556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336">
          <p15:clr>
            <a:srgbClr val="CCCCCC"/>
          </p15:clr>
        </p15:guide>
        <p15:guide id="2" pos="7344">
          <p15:clr>
            <a:srgbClr val="CCCCCC"/>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cSld name="1_Title Slide White logo">
    <p:bg>
      <p:bgPr>
        <a:solidFill>
          <a:schemeClr val="accent1"/>
        </a:solidFill>
        <a:effectLst/>
      </p:bgPr>
    </p:bg>
    <p:spTree>
      <p:nvGrpSpPr>
        <p:cNvPr id="1" name=""/>
        <p:cNvGrpSpPr/>
        <p:nvPr/>
      </p:nvGrpSpPr>
      <p:grpSpPr>
        <a:xfrm>
          <a:off x="0" y="0"/>
          <a:ext cx="0" cy="0"/>
          <a:chOff x="0" y="0"/>
          <a:chExt cx="0" cy="0"/>
        </a:xfrm>
      </p:grpSpPr>
      <p:pic>
        <p:nvPicPr>
          <p:cNvPr id="9" name="smid ud" hidden="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9629"/>
          </a:xfrm>
          <a:prstGeom prst="rect">
            <a:avLst/>
          </a:prstGeom>
        </p:spPr>
      </p:pic>
      <p:sp>
        <p:nvSpPr>
          <p:cNvPr id="2" name="Title 1"/>
          <p:cNvSpPr>
            <a:spLocks noGrp="1"/>
          </p:cNvSpPr>
          <p:nvPr>
            <p:ph type="ctrTitle"/>
          </p:nvPr>
        </p:nvSpPr>
        <p:spPr>
          <a:xfrm>
            <a:off x="576000" y="576000"/>
            <a:ext cx="8228275" cy="3895639"/>
          </a:xfrm>
        </p:spPr>
        <p:txBody>
          <a:bodyPr anchor="t" anchorCtr="0"/>
          <a:lstStyle>
            <a:lvl1pPr algn="l">
              <a:lnSpc>
                <a:spcPct val="83000"/>
              </a:lnSpc>
              <a:defRPr sz="6500">
                <a:solidFill>
                  <a:schemeClr val="bg1"/>
                </a:solidFill>
              </a:defRPr>
            </a:lvl1pPr>
          </a:lstStyle>
          <a:p>
            <a:r>
              <a:rPr lang="en-US"/>
              <a:t>Click to edit Master title style</a:t>
            </a:r>
          </a:p>
        </p:txBody>
      </p:sp>
      <p:sp>
        <p:nvSpPr>
          <p:cNvPr id="3" name="Subtitle 2"/>
          <p:cNvSpPr>
            <a:spLocks noGrp="1"/>
          </p:cNvSpPr>
          <p:nvPr>
            <p:ph type="subTitle" idx="1"/>
          </p:nvPr>
        </p:nvSpPr>
        <p:spPr>
          <a:xfrm>
            <a:off x="576000" y="4896000"/>
            <a:ext cx="8228275" cy="1462823"/>
          </a:xfrm>
        </p:spPr>
        <p:txBody>
          <a:bodyPr anchor="b" anchorCtr="0"/>
          <a:lstStyle>
            <a:lvl1pPr marL="0" indent="0" algn="l">
              <a:spcBef>
                <a:spcPts val="0"/>
              </a:spcBef>
              <a:buFont typeface="Arial" panose="020B0604020202020204" pitchFamily="34" charset="0"/>
              <a:buChar char="​"/>
              <a:defRPr sz="2000">
                <a:solidFill>
                  <a:schemeClr val="bg1"/>
                </a:solidFill>
              </a:defRPr>
            </a:lvl1pPr>
            <a:lvl2pPr marL="0" indent="0" algn="l">
              <a:spcBef>
                <a:spcPts val="0"/>
              </a:spcBef>
              <a:buFont typeface="Arial" panose="020B0604020202020204" pitchFamily="34" charset="0"/>
              <a:buChar char="​"/>
              <a:defRPr sz="2000"/>
            </a:lvl2pPr>
            <a:lvl3pPr marL="0" indent="0" algn="l">
              <a:spcBef>
                <a:spcPts val="0"/>
              </a:spcBef>
              <a:buFont typeface="Arial" panose="020B0604020202020204" pitchFamily="34" charset="0"/>
              <a:buChar char="​"/>
              <a:defRPr sz="2000"/>
            </a:lvl3pPr>
            <a:lvl4pPr marL="0" indent="0" algn="l">
              <a:spcBef>
                <a:spcPts val="0"/>
              </a:spcBef>
              <a:buFont typeface="Arial" panose="020B0604020202020204" pitchFamily="34" charset="0"/>
              <a:buChar char="​"/>
              <a:defRPr sz="2000"/>
            </a:lvl4pPr>
            <a:lvl5pPr marL="0" indent="0" algn="l">
              <a:spcBef>
                <a:spcPts val="0"/>
              </a:spcBef>
              <a:buFont typeface="Arial" panose="020B0604020202020204" pitchFamily="34" charset="0"/>
              <a:buChar char="​"/>
              <a:defRPr sz="2000"/>
            </a:lvl5pPr>
            <a:lvl6pPr marL="0" indent="0" algn="l">
              <a:spcBef>
                <a:spcPts val="0"/>
              </a:spcBef>
              <a:buFont typeface="Arial" panose="020B0604020202020204" pitchFamily="34" charset="0"/>
              <a:buChar char="​"/>
              <a:defRPr sz="2000"/>
            </a:lvl6pPr>
            <a:lvl7pPr marL="0" indent="0" algn="l">
              <a:spcBef>
                <a:spcPts val="0"/>
              </a:spcBef>
              <a:buFont typeface="Arial" panose="020B0604020202020204" pitchFamily="34" charset="0"/>
              <a:buChar char="​"/>
              <a:defRPr sz="2000"/>
            </a:lvl7pPr>
            <a:lvl8pPr marL="0" indent="0" algn="l">
              <a:spcBef>
                <a:spcPts val="0"/>
              </a:spcBef>
              <a:buFont typeface="Arial" panose="020B0604020202020204" pitchFamily="34" charset="0"/>
              <a:buChar char="​"/>
              <a:defRPr sz="2000"/>
            </a:lvl8pPr>
            <a:lvl9pPr marL="0" indent="0" algn="l">
              <a:spcBef>
                <a:spcPts val="0"/>
              </a:spcBef>
              <a:buFont typeface="Arial" panose="020B0604020202020204" pitchFamily="34" charset="0"/>
              <a:buChar char="​"/>
              <a:defRPr sz="2000"/>
            </a:lvl9pPr>
          </a:lstStyle>
          <a:p>
            <a:r>
              <a:rPr lang="en-US"/>
              <a:t>Click to edit Master subtitle style</a:t>
            </a:r>
          </a:p>
        </p:txBody>
      </p:sp>
      <p:sp>
        <p:nvSpPr>
          <p:cNvPr id="4" name="Date_DateCustomA" hidden="1"/>
          <p:cNvSpPr>
            <a:spLocks noGrp="1"/>
          </p:cNvSpPr>
          <p:nvPr>
            <p:ph type="dt" sz="half" idx="10"/>
          </p:nvPr>
        </p:nvSpPr>
        <p:spPr>
          <a:xfrm>
            <a:off x="0" y="7020000"/>
            <a:ext cx="0" cy="0"/>
          </a:xfrm>
        </p:spPr>
        <p:txBody>
          <a:bodyPr/>
          <a:lstStyle>
            <a:lvl1pPr>
              <a:defRPr sz="100">
                <a:noFill/>
              </a:defRPr>
            </a:lvl1pPr>
          </a:lstStyle>
          <a:p>
            <a:fld id="{E2FECF34-1952-41E3-9D80-AE3F242E2DEC}" type="datetime1">
              <a:rPr lang="en-US" smtClean="0"/>
              <a:pPr/>
              <a:t>4/17/25</a:t>
            </a:fld>
            <a:endParaRPr lang="en-US"/>
          </a:p>
        </p:txBody>
      </p:sp>
      <p:sp>
        <p:nvSpPr>
          <p:cNvPr id="5" name="FLD_PresentationTitle" hidden="1"/>
          <p:cNvSpPr>
            <a:spLocks noGrp="1"/>
          </p:cNvSpPr>
          <p:nvPr>
            <p:ph type="ftr" sz="quarter" idx="11"/>
          </p:nvPr>
        </p:nvSpPr>
        <p:spPr>
          <a:xfrm>
            <a:off x="0" y="7020000"/>
            <a:ext cx="0" cy="0"/>
          </a:xfrm>
        </p:spPr>
        <p:txBody>
          <a:bodyPr/>
          <a:lstStyle>
            <a:lvl1pPr>
              <a:defRPr sz="100">
                <a:noFill/>
              </a:defRPr>
            </a:lvl1pPr>
          </a:lstStyle>
          <a:p>
            <a:endParaRPr lang="en-US"/>
          </a:p>
        </p:txBody>
      </p:sp>
      <p:sp>
        <p:nvSpPr>
          <p:cNvPr id="6" name="Slide Number Placeholder 5" hidden="1"/>
          <p:cNvSpPr>
            <a:spLocks noGrp="1"/>
          </p:cNvSpPr>
          <p:nvPr>
            <p:ph type="sldNum" sz="quarter" idx="12"/>
          </p:nvPr>
        </p:nvSpPr>
        <p:spPr>
          <a:xfrm>
            <a:off x="0" y="7020000"/>
            <a:ext cx="0" cy="0"/>
          </a:xfrm>
        </p:spPr>
        <p:txBody>
          <a:bodyPr/>
          <a:lstStyle>
            <a:lvl1pPr>
              <a:defRPr sz="100">
                <a:noFill/>
              </a:defRPr>
            </a:lvl1pPr>
          </a:lstStyle>
          <a:p>
            <a:fld id="{24C8C45C-947F-4981-8B3F-4F32E973C901}" type="slidenum">
              <a:rPr lang="en-US" smtClean="0"/>
              <a:pPr/>
              <a:t>‹#›</a:t>
            </a:fld>
            <a:endParaRPr lang="en-US"/>
          </a:p>
        </p:txBody>
      </p:sp>
      <p:pic>
        <p:nvPicPr>
          <p:cNvPr id="10" name="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21600" y="5522400"/>
            <a:ext cx="2592000" cy="754204"/>
          </a:xfrm>
          <a:prstGeom prst="rect">
            <a:avLst/>
          </a:prstGeom>
        </p:spPr>
      </p:pic>
    </p:spTree>
    <p:extLst>
      <p:ext uri="{BB962C8B-B14F-4D97-AF65-F5344CB8AC3E}">
        <p14:creationId xmlns:p14="http://schemas.microsoft.com/office/powerpoint/2010/main" val="536154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extLst>
    <p:ext uri="{DCECCB84-F9BA-43D5-87BE-67443E8EF086}">
      <p15:sldGuideLst xmlns:p15="http://schemas.microsoft.com/office/powerpoint/2012/main">
        <p15:guide id="1" pos="5546">
          <p15:clr>
            <a:srgbClr val="F26B43"/>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nd Content 18pt">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Click to edit Master title style</a:t>
            </a:r>
          </a:p>
        </p:txBody>
      </p:sp>
      <p:sp>
        <p:nvSpPr>
          <p:cNvPr id="6" name="Footer Placeholder 5"/>
          <p:cNvSpPr>
            <a:spLocks noGrp="1"/>
          </p:cNvSpPr>
          <p:nvPr>
            <p:ph type="ftr" sz="quarter" idx="10"/>
          </p:nvPr>
        </p:nvSpPr>
        <p:spPr>
          <a:xfrm>
            <a:off x="2328672" y="6591300"/>
            <a:ext cx="5645149" cy="158960"/>
          </a:xfrm>
        </p:spPr>
        <p:txBody>
          <a:bodyPr/>
          <a:lstStyle>
            <a:lvl1pPr>
              <a:defRPr sz="1000"/>
            </a:lvl1pPr>
          </a:lstStyle>
          <a:p>
            <a:endParaRPr lang="en-US">
              <a:solidFill>
                <a:prstClr val="white">
                  <a:lumMod val="50000"/>
                </a:prstClr>
              </a:solidFill>
            </a:endParaRPr>
          </a:p>
        </p:txBody>
      </p:sp>
      <p:sp>
        <p:nvSpPr>
          <p:cNvPr id="7" name="Slide Number Placeholder 6"/>
          <p:cNvSpPr>
            <a:spLocks noGrp="1"/>
          </p:cNvSpPr>
          <p:nvPr>
            <p:ph type="sldNum" sz="quarter" idx="11"/>
          </p:nvPr>
        </p:nvSpPr>
        <p:spPr/>
        <p:txBody>
          <a:bodyPr/>
          <a:lstStyle/>
          <a:p>
            <a:fld id="{604EFD81-96A7-4A01-B0C9-0C27DE28A232}" type="slidenum">
              <a:rPr lang="en-US" smtClean="0">
                <a:solidFill>
                  <a:srgbClr val="3D505A"/>
                </a:solidFill>
              </a:rPr>
              <a:pPr/>
              <a:t>‹#›</a:t>
            </a:fld>
            <a:endParaRPr lang="en-US">
              <a:solidFill>
                <a:srgbClr val="3D505A"/>
              </a:solidFill>
            </a:endParaRPr>
          </a:p>
        </p:txBody>
      </p:sp>
      <p:sp>
        <p:nvSpPr>
          <p:cNvPr id="9" name="Content Placeholder 2"/>
          <p:cNvSpPr>
            <a:spLocks noGrp="1"/>
          </p:cNvSpPr>
          <p:nvPr>
            <p:ph idx="1"/>
          </p:nvPr>
        </p:nvSpPr>
        <p:spPr>
          <a:xfrm>
            <a:off x="609600" y="1600200"/>
            <a:ext cx="11125200" cy="4648200"/>
          </a:xfrm>
          <a:prstGeom prst="rect">
            <a:avLst/>
          </a:prstGeom>
        </p:spPr>
        <p:txBody>
          <a:bodyPr lIns="0" tIns="0" rIns="0" bIns="0"/>
          <a:lstStyle>
            <a:lvl1pPr marL="261938" indent="-261938">
              <a:spcBef>
                <a:spcPts val="1200"/>
              </a:spcBef>
              <a:buClr>
                <a:srgbClr val="AD1140"/>
              </a:buClr>
              <a:defRPr sz="1800"/>
            </a:lvl1pPr>
            <a:lvl2pPr marL="487363" indent="-225425">
              <a:spcBef>
                <a:spcPts val="150"/>
              </a:spcBef>
              <a:defRPr sz="1600"/>
            </a:lvl2pPr>
            <a:lvl3pPr marL="687388" indent="-190500">
              <a:spcBef>
                <a:spcPts val="150"/>
              </a:spcBef>
              <a:spcAft>
                <a:spcPts val="250"/>
              </a:spcAft>
              <a:buClr>
                <a:schemeClr val="bg2">
                  <a:lumMod val="75000"/>
                </a:schemeClr>
              </a:buClr>
              <a:defRPr sz="1400"/>
            </a:lvl3pPr>
            <a:lvl4pPr marL="854075" indent="-165100">
              <a:spcBef>
                <a:spcPts val="150"/>
              </a:spcBef>
              <a:buClr>
                <a:schemeClr val="bg2">
                  <a:lumMod val="75000"/>
                </a:schemeClr>
              </a:buClr>
              <a:buFont typeface="Wingdings" panose="05000000000000000000" pitchFamily="2" charset="2"/>
              <a:buChar char="§"/>
              <a:defRPr sz="1400"/>
            </a:lvl4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9156703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Overall Slide single">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60502"/>
            <a:ext cx="11057467" cy="4691063"/>
          </a:xfrm>
        </p:spPr>
        <p:txBody>
          <a:bodyPr/>
          <a:lstStyle>
            <a:lvl3pPr marL="838179" indent="-228594">
              <a:defRPr/>
            </a:lvl3pPr>
            <a:lvl4pPr marL="1066773" indent="-228594">
              <a:defRPr/>
            </a:lvl4pPr>
            <a:lvl5pPr marL="1295368" indent="-228594">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0"/>
          <p:cNvSpPr>
            <a:spLocks noGrp="1"/>
          </p:cNvSpPr>
          <p:nvPr>
            <p:ph type="sldNum" sz="quarter" idx="4"/>
          </p:nvPr>
        </p:nvSpPr>
        <p:spPr>
          <a:xfrm>
            <a:off x="11030400" y="6356351"/>
            <a:ext cx="552000" cy="366183"/>
          </a:xfrm>
          <a:prstGeom prst="rect">
            <a:avLst/>
          </a:prstGeom>
        </p:spPr>
        <p:txBody>
          <a:bodyPr vert="horz" lIns="91440" tIns="45720" rIns="91440" bIns="45720" rtlCol="0" anchor="ctr"/>
          <a:lstStyle>
            <a:lvl1pPr algn="r">
              <a:defRPr sz="1600" b="1">
                <a:solidFill>
                  <a:schemeClr val="tx1">
                    <a:tint val="75000"/>
                  </a:schemeClr>
                </a:solidFill>
              </a:defRPr>
            </a:lvl1pPr>
          </a:lstStyle>
          <a:p>
            <a:fld id="{6CAF9950-2BF5-4714-BA6C-96C7135089D3}" type="slidenum">
              <a:rPr lang="en-US" smtClean="0"/>
              <a:pPr/>
              <a:t>‹#›</a:t>
            </a:fld>
            <a:endParaRPr lang="en-US"/>
          </a:p>
        </p:txBody>
      </p:sp>
      <p:sp>
        <p:nvSpPr>
          <p:cNvPr id="20" name="Title 1">
            <a:extLst>
              <a:ext uri="{FF2B5EF4-FFF2-40B4-BE49-F238E27FC236}">
                <a16:creationId xmlns:a16="http://schemas.microsoft.com/office/drawing/2014/main" id="{D7EE4579-8D14-44BC-A0C1-AEB26396B99E}"/>
              </a:ext>
            </a:extLst>
          </p:cNvPr>
          <p:cNvSpPr>
            <a:spLocks noGrp="1"/>
          </p:cNvSpPr>
          <p:nvPr>
            <p:ph type="title"/>
          </p:nvPr>
        </p:nvSpPr>
        <p:spPr>
          <a:xfrm>
            <a:off x="457201" y="390144"/>
            <a:ext cx="7382319" cy="984251"/>
          </a:xfrm>
          <a:prstGeom prst="rect">
            <a:avLst/>
          </a:prstGeom>
        </p:spPr>
        <p:txBody>
          <a:bodyPr/>
          <a:lstStyle/>
          <a:p>
            <a:r>
              <a:rPr lang="en-US"/>
              <a:t>Click to edit Master title style</a:t>
            </a:r>
            <a:endParaRPr lang="en-GB"/>
          </a:p>
        </p:txBody>
      </p:sp>
      <p:pic>
        <p:nvPicPr>
          <p:cNvPr id="6" name="Picture 5">
            <a:hlinkClick r:id="rId2" action="ppaction://hlinksldjump"/>
            <a:extLst>
              <a:ext uri="{FF2B5EF4-FFF2-40B4-BE49-F238E27FC236}">
                <a16:creationId xmlns:a16="http://schemas.microsoft.com/office/drawing/2014/main" id="{6ECCE101-3D15-4C88-A559-2B4782465AFA}"/>
              </a:ext>
            </a:extLst>
          </p:cNvPr>
          <p:cNvPicPr>
            <a:picLocks noChangeAspect="1"/>
          </p:cNvPicPr>
          <p:nvPr userDrawn="1"/>
        </p:nvPicPr>
        <p:blipFill rotWithShape="1">
          <a:blip r:embed="rId3"/>
          <a:srcRect l="53684" b="9452"/>
          <a:stretch/>
        </p:blipFill>
        <p:spPr>
          <a:xfrm>
            <a:off x="11291696" y="142676"/>
            <a:ext cx="520567" cy="465733"/>
          </a:xfrm>
          <a:prstGeom prst="rect">
            <a:avLst/>
          </a:prstGeom>
        </p:spPr>
      </p:pic>
    </p:spTree>
    <p:extLst>
      <p:ext uri="{BB962C8B-B14F-4D97-AF65-F5344CB8AC3E}">
        <p14:creationId xmlns:p14="http://schemas.microsoft.com/office/powerpoint/2010/main" val="25795146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DA64-75D8-956D-BDA5-E35905E61D2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353D821-AD76-449B-3A88-3EB073430DE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3DFDCE-DF38-06E1-E107-8127634F1377}"/>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5" name="Footer Placeholder 4">
            <a:extLst>
              <a:ext uri="{FF2B5EF4-FFF2-40B4-BE49-F238E27FC236}">
                <a16:creationId xmlns:a16="http://schemas.microsoft.com/office/drawing/2014/main" id="{62DF79DD-2010-5C69-4EA6-C4B9BF8987A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80CEE8C-176B-4AD4-BE52-011B8282D3E1}"/>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25400581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A40D4-1F13-4799-8025-142084EA4431}"/>
              </a:ext>
            </a:extLst>
          </p:cNvPr>
          <p:cNvSpPr>
            <a:spLocks noGrp="1"/>
          </p:cNvSpPr>
          <p:nvPr>
            <p:ph type="title"/>
          </p:nvPr>
        </p:nvSpPr>
        <p:spPr>
          <a:xfrm>
            <a:off x="575997" y="576000"/>
            <a:ext cx="10803203" cy="505668"/>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95E6C2E-DB74-4B9F-B831-CB4AF8977659}"/>
              </a:ext>
            </a:extLst>
          </p:cNvPr>
          <p:cNvSpPr>
            <a:spLocks noGrp="1"/>
          </p:cNvSpPr>
          <p:nvPr>
            <p:ph idx="1"/>
          </p:nvPr>
        </p:nvSpPr>
        <p:spPr>
          <a:xfrm>
            <a:off x="575997" y="1806575"/>
            <a:ext cx="10803203" cy="447379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AD21DF-4B97-4EA4-A3A2-9B09145DB3C4}"/>
              </a:ext>
            </a:extLst>
          </p:cNvPr>
          <p:cNvSpPr>
            <a:spLocks noGrp="1"/>
          </p:cNvSpPr>
          <p:nvPr>
            <p:ph type="dt" sz="half" idx="10"/>
          </p:nvPr>
        </p:nvSpPr>
        <p:spPr/>
        <p:txBody>
          <a:bodyPr/>
          <a:lstStyle/>
          <a:p>
            <a:fld id="{ABC92BC0-B420-41DA-9BFB-39A879857B67}" type="datetimeFigureOut">
              <a:rPr lang="en-US" smtClean="0"/>
              <a:t>4/17/25</a:t>
            </a:fld>
            <a:endParaRPr lang="en-US"/>
          </a:p>
        </p:txBody>
      </p:sp>
      <p:sp>
        <p:nvSpPr>
          <p:cNvPr id="5" name="Footer Placeholder 4">
            <a:extLst>
              <a:ext uri="{FF2B5EF4-FFF2-40B4-BE49-F238E27FC236}">
                <a16:creationId xmlns:a16="http://schemas.microsoft.com/office/drawing/2014/main" id="{59840D5C-A652-4FC2-8163-5471DAD25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789F70-9E39-4C20-B1D4-6B45E9EAE26A}"/>
              </a:ext>
            </a:extLst>
          </p:cNvPr>
          <p:cNvSpPr>
            <a:spLocks noGrp="1"/>
          </p:cNvSpPr>
          <p:nvPr>
            <p:ph type="sldNum" sz="quarter" idx="12"/>
          </p:nvPr>
        </p:nvSpPr>
        <p:spPr/>
        <p:txBody>
          <a:bodyPr/>
          <a:lstStyle/>
          <a:p>
            <a:fld id="{E9D651F9-14DF-43A2-A6B3-27AA51526E6A}" type="slidenum">
              <a:rPr lang="en-US" smtClean="0"/>
              <a:t>‹#›</a:t>
            </a:fld>
            <a:endParaRPr lang="en-US"/>
          </a:p>
        </p:txBody>
      </p:sp>
    </p:spTree>
    <p:extLst>
      <p:ext uri="{BB962C8B-B14F-4D97-AF65-F5344CB8AC3E}">
        <p14:creationId xmlns:p14="http://schemas.microsoft.com/office/powerpoint/2010/main" val="26591504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itolo e contenuto">
    <p:spTree>
      <p:nvGrpSpPr>
        <p:cNvPr id="1" name=""/>
        <p:cNvGrpSpPr/>
        <p:nvPr/>
      </p:nvGrpSpPr>
      <p:grpSpPr>
        <a:xfrm>
          <a:off x="0" y="0"/>
          <a:ext cx="0" cy="0"/>
          <a:chOff x="0" y="0"/>
          <a:chExt cx="0" cy="0"/>
        </a:xfrm>
      </p:grpSpPr>
      <p:sp>
        <p:nvSpPr>
          <p:cNvPr id="23" name="Numero diapositiva"/>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46701307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3466469"/>
            <a:ext cx="10363200" cy="891931"/>
          </a:xfrm>
          <a:prstGeom prst="rect">
            <a:avLst/>
          </a:prstGeom>
        </p:spPr>
        <p:txBody>
          <a:bodyPr>
            <a:normAutofit/>
          </a:bodyPr>
          <a:lstStyle>
            <a:lvl1pPr algn="ctr">
              <a:defRPr sz="4267" b="0" i="0">
                <a:solidFill>
                  <a:srgbClr val="CD113B"/>
                </a:solidFill>
                <a:latin typeface="Arial"/>
                <a:cs typeface="Arial"/>
              </a:defRPr>
            </a:lvl1pPr>
          </a:lstStyle>
          <a:p>
            <a:r>
              <a:rPr lang="en-US"/>
              <a:t>Click to edit Master title style</a:t>
            </a:r>
          </a:p>
        </p:txBody>
      </p:sp>
      <p:sp>
        <p:nvSpPr>
          <p:cNvPr id="3" name="Subtitle 2"/>
          <p:cNvSpPr>
            <a:spLocks noGrp="1"/>
          </p:cNvSpPr>
          <p:nvPr>
            <p:ph type="subTitle" idx="1"/>
          </p:nvPr>
        </p:nvSpPr>
        <p:spPr>
          <a:xfrm>
            <a:off x="1738671" y="5429210"/>
            <a:ext cx="8534400" cy="1073769"/>
          </a:xfrm>
          <a:prstGeom prst="rect">
            <a:avLst/>
          </a:prstGeom>
        </p:spPr>
        <p:txBody>
          <a:bodyPr>
            <a:normAutofit/>
          </a:bodyPr>
          <a:lstStyle>
            <a:lvl1pPr marL="0" indent="0" algn="ctr">
              <a:buNone/>
              <a:defRPr sz="2400">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D09BA63D-02A8-4149-8B51-22AFF6C98B24}" type="datetime1">
              <a:rPr lang="en-US" smtClean="0"/>
              <a:t>4/17/25</a:t>
            </a:fld>
            <a:endParaRPr lang="en-US" dirty="0"/>
          </a:p>
        </p:txBody>
      </p:sp>
      <p:sp>
        <p:nvSpPr>
          <p:cNvPr id="6" name="Slide Number Placeholder 5"/>
          <p:cNvSpPr>
            <a:spLocks noGrp="1"/>
          </p:cNvSpPr>
          <p:nvPr>
            <p:ph type="sldNum" sz="quarter" idx="12"/>
          </p:nvPr>
        </p:nvSpPr>
        <p:spPr/>
        <p:txBody>
          <a:bodyPr/>
          <a:lstStyle>
            <a:lvl1pPr>
              <a:defRPr/>
            </a:lvl1pPr>
          </a:lstStyle>
          <a:p>
            <a:fld id="{D8009FEC-A01C-EB4F-9AED-98C23E3BD7AC}" type="slidenum">
              <a:rPr lang="en-US"/>
              <a:pPr/>
              <a:t>‹#›</a:t>
            </a:fld>
            <a:endParaRPr lang="en-US" dirty="0"/>
          </a:p>
        </p:txBody>
      </p:sp>
    </p:spTree>
    <p:extLst>
      <p:ext uri="{BB962C8B-B14F-4D97-AF65-F5344CB8AC3E}">
        <p14:creationId xmlns:p14="http://schemas.microsoft.com/office/powerpoint/2010/main" val="14099497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pag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fld id="{7373260C-DC38-4499-9E73-5504688C8D57}" type="datetime1">
              <a:rPr lang="en-US" smtClean="0"/>
              <a:t>4/17/25</a:t>
            </a:fld>
            <a:endParaRPr lang="en-US" dirty="0"/>
          </a:p>
        </p:txBody>
      </p:sp>
      <p:sp>
        <p:nvSpPr>
          <p:cNvPr id="6" name="Slide Number Placeholder 5"/>
          <p:cNvSpPr>
            <a:spLocks noGrp="1"/>
          </p:cNvSpPr>
          <p:nvPr>
            <p:ph type="sldNum" sz="quarter" idx="12"/>
          </p:nvPr>
        </p:nvSpPr>
        <p:spPr/>
        <p:txBody>
          <a:bodyPr/>
          <a:lstStyle>
            <a:lvl1pPr>
              <a:defRPr/>
            </a:lvl1pPr>
          </a:lstStyle>
          <a:p>
            <a:fld id="{02941447-81A8-E34A-8E29-11F044513D7E}" type="slidenum">
              <a:rPr lang="en-US"/>
              <a:pPr/>
              <a:t>‹#›</a:t>
            </a:fld>
            <a:endParaRPr lang="en-US" dirty="0"/>
          </a:p>
        </p:txBody>
      </p:sp>
      <p:sp>
        <p:nvSpPr>
          <p:cNvPr id="7" name="Title 1"/>
          <p:cNvSpPr>
            <a:spLocks noGrp="1"/>
          </p:cNvSpPr>
          <p:nvPr>
            <p:ph type="title"/>
          </p:nvPr>
        </p:nvSpPr>
        <p:spPr>
          <a:xfrm>
            <a:off x="609600" y="490453"/>
            <a:ext cx="10972800" cy="713539"/>
          </a:xfrm>
          <a:prstGeom prst="rect">
            <a:avLst/>
          </a:prstGeom>
        </p:spPr>
        <p:txBody>
          <a:bodyPr/>
          <a:lstStyle>
            <a:lvl1pPr>
              <a:defRPr>
                <a:solidFill>
                  <a:srgbClr val="CD113B"/>
                </a:solidFill>
              </a:defRPr>
            </a:lvl1pPr>
          </a:lstStyle>
          <a:p>
            <a:r>
              <a:rPr lang="en-US"/>
              <a:t>Click to edit Master title style</a:t>
            </a:r>
          </a:p>
        </p:txBody>
      </p:sp>
      <p:sp>
        <p:nvSpPr>
          <p:cNvPr id="8" name="Content Placeholder 2"/>
          <p:cNvSpPr>
            <a:spLocks noGrp="1"/>
          </p:cNvSpPr>
          <p:nvPr>
            <p:ph idx="1"/>
          </p:nvPr>
        </p:nvSpPr>
        <p:spPr>
          <a:xfrm>
            <a:off x="609600" y="1368922"/>
            <a:ext cx="10972800" cy="4947903"/>
          </a:xfrm>
          <a:prstGeom prst="rect">
            <a:avLst/>
          </a:prstGeom>
        </p:spPr>
        <p:txBody>
          <a:bodyPr/>
          <a:lstStyle>
            <a:lvl1pPr>
              <a:defRPr sz="2667">
                <a:solidFill>
                  <a:schemeClr val="tx1"/>
                </a:solidFill>
              </a:defRPr>
            </a:lvl1pPr>
            <a:lvl2pPr>
              <a:defRPr sz="2400">
                <a:solidFill>
                  <a:schemeClr val="tx1"/>
                </a:solidFill>
              </a:defRPr>
            </a:lvl2pPr>
            <a:lvl3pPr>
              <a:defRPr sz="2133">
                <a:solidFill>
                  <a:schemeClr val="tx1"/>
                </a:solidFill>
              </a:defRPr>
            </a:lvl3pPr>
            <a:lvl4pPr>
              <a:defRPr sz="1867">
                <a:solidFill>
                  <a:schemeClr val="tx1"/>
                </a:solidFill>
              </a:defRPr>
            </a:lvl4pPr>
            <a:lvl5pPr>
              <a:defRPr sz="1867">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05330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267"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667">
                <a:solidFill>
                  <a:schemeClr val="tx1"/>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BFC9CFDE-CD6F-455D-8EC9-B8A2B42F2DD0}" type="datetime1">
              <a:rPr lang="en-US" smtClean="0"/>
              <a:t>4/17/25</a:t>
            </a:fld>
            <a:endParaRPr lang="en-US" dirty="0"/>
          </a:p>
        </p:txBody>
      </p:sp>
      <p:sp>
        <p:nvSpPr>
          <p:cNvPr id="6" name="Slide Number Placeholder 5"/>
          <p:cNvSpPr>
            <a:spLocks noGrp="1"/>
          </p:cNvSpPr>
          <p:nvPr>
            <p:ph type="sldNum" sz="quarter" idx="12"/>
          </p:nvPr>
        </p:nvSpPr>
        <p:spPr/>
        <p:txBody>
          <a:bodyPr/>
          <a:lstStyle>
            <a:lvl1pPr>
              <a:defRPr/>
            </a:lvl1pPr>
          </a:lstStyle>
          <a:p>
            <a:fld id="{24AA7F1F-F248-F943-913A-EBF08A13E994}" type="slidenum">
              <a:rPr lang="en-US"/>
              <a:pPr/>
              <a:t>‹#›</a:t>
            </a:fld>
            <a:endParaRPr lang="en-US" dirty="0"/>
          </a:p>
        </p:txBody>
      </p:sp>
    </p:spTree>
    <p:extLst>
      <p:ext uri="{BB962C8B-B14F-4D97-AF65-F5344CB8AC3E}">
        <p14:creationId xmlns:p14="http://schemas.microsoft.com/office/powerpoint/2010/main" val="2707617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368922"/>
            <a:ext cx="5384800" cy="3537599"/>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368922"/>
            <a:ext cx="5384800" cy="3537599"/>
          </a:xfrm>
          <a:prstGeom prst="rect">
            <a:avLst/>
          </a:prstGeo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161841F3-A031-44D1-95FB-21713E527DB0}" type="datetime1">
              <a:rPr lang="en-US" smtClean="0"/>
              <a:t>4/17/25</a:t>
            </a:fld>
            <a:endParaRPr lang="en-US" dirty="0"/>
          </a:p>
        </p:txBody>
      </p:sp>
      <p:sp>
        <p:nvSpPr>
          <p:cNvPr id="7" name="Slide Number Placeholder 5"/>
          <p:cNvSpPr>
            <a:spLocks noGrp="1"/>
          </p:cNvSpPr>
          <p:nvPr>
            <p:ph type="sldNum" sz="quarter" idx="12"/>
          </p:nvPr>
        </p:nvSpPr>
        <p:spPr/>
        <p:txBody>
          <a:bodyPr/>
          <a:lstStyle>
            <a:lvl1pPr>
              <a:defRPr/>
            </a:lvl1pPr>
          </a:lstStyle>
          <a:p>
            <a:fld id="{590444B3-43E0-CD49-8543-3A769AE78B9D}" type="slidenum">
              <a:rPr lang="en-US"/>
              <a:pPr/>
              <a:t>‹#›</a:t>
            </a:fld>
            <a:endParaRPr lang="en-US" dirty="0"/>
          </a:p>
        </p:txBody>
      </p:sp>
      <p:sp>
        <p:nvSpPr>
          <p:cNvPr id="8" name="Title 1"/>
          <p:cNvSpPr>
            <a:spLocks noGrp="1"/>
          </p:cNvSpPr>
          <p:nvPr>
            <p:ph type="title"/>
          </p:nvPr>
        </p:nvSpPr>
        <p:spPr>
          <a:xfrm>
            <a:off x="609600" y="490453"/>
            <a:ext cx="10972800" cy="713539"/>
          </a:xfrm>
          <a:prstGeom prst="rect">
            <a:avLst/>
          </a:prstGeom>
        </p:spPr>
        <p:txBody>
          <a:bodyPr/>
          <a:lstStyle>
            <a:lvl1pPr>
              <a:defRPr>
                <a:solidFill>
                  <a:srgbClr val="CD113B"/>
                </a:solidFill>
              </a:defRPr>
            </a:lvl1pPr>
          </a:lstStyle>
          <a:p>
            <a:r>
              <a:rPr lang="en-US"/>
              <a:t>Click to edit Master title style</a:t>
            </a:r>
          </a:p>
        </p:txBody>
      </p:sp>
    </p:spTree>
    <p:extLst>
      <p:ext uri="{BB962C8B-B14F-4D97-AF65-F5344CB8AC3E}">
        <p14:creationId xmlns:p14="http://schemas.microsoft.com/office/powerpoint/2010/main" val="127002555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389717" y="1368923"/>
            <a:ext cx="7315200" cy="4727077"/>
          </a:xfrm>
          <a:prstGeom prst="rect">
            <a:avLst/>
          </a:prstGeom>
        </p:spPr>
        <p:txBody>
          <a:bodyPr rtlCol="0">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dirty="0"/>
          </a:p>
        </p:txBody>
      </p:sp>
      <p:sp>
        <p:nvSpPr>
          <p:cNvPr id="7" name="Slide Number Placeholder 5"/>
          <p:cNvSpPr>
            <a:spLocks noGrp="1"/>
          </p:cNvSpPr>
          <p:nvPr>
            <p:ph type="sldNum" sz="quarter" idx="12"/>
          </p:nvPr>
        </p:nvSpPr>
        <p:spPr/>
        <p:txBody>
          <a:bodyPr/>
          <a:lstStyle>
            <a:lvl1pPr>
              <a:defRPr/>
            </a:lvl1pPr>
          </a:lstStyle>
          <a:p>
            <a:fld id="{7C5520E0-F525-124B-8DCB-FDFCBFF95DED}" type="slidenum">
              <a:rPr lang="en-US"/>
              <a:pPr/>
              <a:t>‹#›</a:t>
            </a:fld>
            <a:endParaRPr lang="en-US" dirty="0"/>
          </a:p>
        </p:txBody>
      </p:sp>
      <p:sp>
        <p:nvSpPr>
          <p:cNvPr id="8" name="Title 1"/>
          <p:cNvSpPr>
            <a:spLocks noGrp="1"/>
          </p:cNvSpPr>
          <p:nvPr>
            <p:ph type="title"/>
          </p:nvPr>
        </p:nvSpPr>
        <p:spPr>
          <a:xfrm>
            <a:off x="609600" y="490453"/>
            <a:ext cx="10972800" cy="713539"/>
          </a:xfrm>
          <a:prstGeom prst="rect">
            <a:avLst/>
          </a:prstGeom>
        </p:spPr>
        <p:txBody>
          <a:bodyPr/>
          <a:lstStyle>
            <a:lvl1pPr>
              <a:defRPr>
                <a:solidFill>
                  <a:srgbClr val="CD113B"/>
                </a:solidFill>
              </a:defRPr>
            </a:lvl1pPr>
          </a:lstStyle>
          <a:p>
            <a:r>
              <a:rPr lang="en-US"/>
              <a:t>Click to edit Master title style</a:t>
            </a:r>
          </a:p>
        </p:txBody>
      </p:sp>
    </p:spTree>
    <p:extLst>
      <p:ext uri="{BB962C8B-B14F-4D97-AF65-F5344CB8AC3E}">
        <p14:creationId xmlns:p14="http://schemas.microsoft.com/office/powerpoint/2010/main" val="18190076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3D147-EC15-E6C2-8391-3C462084F6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682E3A7-3C1C-D377-4D0D-988E55C8BA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313F4F-F365-6BC9-6E80-FFF01431BC22}"/>
              </a:ext>
            </a:extLst>
          </p:cNvPr>
          <p:cNvSpPr>
            <a:spLocks noGrp="1"/>
          </p:cNvSpPr>
          <p:nvPr>
            <p:ph type="dt" sz="half" idx="10"/>
          </p:nvPr>
        </p:nvSpPr>
        <p:spPr/>
        <p:txBody>
          <a:bodyPr/>
          <a:lstStyle/>
          <a:p>
            <a:fld id="{7DBCBCC9-3FBC-4B69-BF82-A71177312D7F}" type="datetimeFigureOut">
              <a:rPr lang="en-US" smtClean="0"/>
              <a:t>4/17/25</a:t>
            </a:fld>
            <a:endParaRPr lang="en-US" dirty="0"/>
          </a:p>
        </p:txBody>
      </p:sp>
      <p:sp>
        <p:nvSpPr>
          <p:cNvPr id="5" name="Footer Placeholder 4">
            <a:extLst>
              <a:ext uri="{FF2B5EF4-FFF2-40B4-BE49-F238E27FC236}">
                <a16:creationId xmlns:a16="http://schemas.microsoft.com/office/drawing/2014/main" id="{AD5A5C28-A711-BCF4-37C1-6BEEEF5178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43E088E-1EB6-A208-FA5C-4FEDF806CC9A}"/>
              </a:ext>
            </a:extLst>
          </p:cNvPr>
          <p:cNvSpPr>
            <a:spLocks noGrp="1"/>
          </p:cNvSpPr>
          <p:nvPr>
            <p:ph type="sldNum" sz="quarter" idx="12"/>
          </p:nvPr>
        </p:nvSpPr>
        <p:spPr/>
        <p:txBody>
          <a:bodyPr/>
          <a:lstStyle/>
          <a:p>
            <a:fld id="{D340CA00-2E0D-4923-A78B-0C8B67F6B0F1}" type="slidenum">
              <a:rPr lang="en-US" smtClean="0"/>
              <a:t>‹#›</a:t>
            </a:fld>
            <a:endParaRPr lang="en-US" dirty="0"/>
          </a:p>
        </p:txBody>
      </p:sp>
    </p:spTree>
    <p:extLst>
      <p:ext uri="{BB962C8B-B14F-4D97-AF65-F5344CB8AC3E}">
        <p14:creationId xmlns:p14="http://schemas.microsoft.com/office/powerpoint/2010/main" val="35182741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535" y="2347916"/>
            <a:ext cx="11425767" cy="1620837"/>
          </a:xfrm>
        </p:spPr>
        <p:txBody>
          <a:bodyPr/>
          <a:lstStyle/>
          <a:p>
            <a:r>
              <a:rPr lang="en-US"/>
              <a:t>Click to edit Master title style</a:t>
            </a:r>
          </a:p>
        </p:txBody>
      </p:sp>
      <p:sp>
        <p:nvSpPr>
          <p:cNvPr id="3" name="Subtitle 2"/>
          <p:cNvSpPr>
            <a:spLocks noGrp="1"/>
          </p:cNvSpPr>
          <p:nvPr>
            <p:ph type="subTitle" idx="1"/>
          </p:nvPr>
        </p:nvSpPr>
        <p:spPr>
          <a:xfrm>
            <a:off x="2017184" y="4283078"/>
            <a:ext cx="9408584" cy="1931987"/>
          </a:xfrm>
        </p:spPr>
        <p:txBody>
          <a:bodyPr/>
          <a:lstStyle>
            <a:lvl1pPr marL="0" indent="0" algn="ctr">
              <a:buNone/>
              <a:defRPr/>
            </a:lvl1pPr>
            <a:lvl2pPr marL="457058" indent="0" algn="ctr">
              <a:buNone/>
              <a:defRPr/>
            </a:lvl2pPr>
            <a:lvl3pPr marL="914115" indent="0" algn="ctr">
              <a:buNone/>
              <a:defRPr/>
            </a:lvl3pPr>
            <a:lvl4pPr marL="1371173" indent="0" algn="ctr">
              <a:buNone/>
              <a:defRPr/>
            </a:lvl4pPr>
            <a:lvl5pPr marL="1828231" indent="0" algn="ctr">
              <a:buNone/>
              <a:defRPr/>
            </a:lvl5pPr>
            <a:lvl6pPr marL="2285289" indent="0" algn="ctr">
              <a:buNone/>
              <a:defRPr/>
            </a:lvl6pPr>
            <a:lvl7pPr marL="2742347" indent="0" algn="ctr">
              <a:buNone/>
              <a:defRPr/>
            </a:lvl7pPr>
            <a:lvl8pPr marL="3199405" indent="0" algn="ctr">
              <a:buNone/>
              <a:defRPr/>
            </a:lvl8pPr>
            <a:lvl9pPr marL="3656462" indent="0" algn="ctr">
              <a:buNone/>
              <a:defRPr/>
            </a:lvl9pPr>
          </a:lstStyle>
          <a:p>
            <a:r>
              <a:rPr lang="en-US"/>
              <a:t>Click to edit Master subtitle style</a:t>
            </a:r>
          </a:p>
        </p:txBody>
      </p:sp>
    </p:spTree>
    <p:extLst>
      <p:ext uri="{BB962C8B-B14F-4D97-AF65-F5344CB8AC3E}">
        <p14:creationId xmlns:p14="http://schemas.microsoft.com/office/powerpoint/2010/main" val="3390895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131752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EE1DC-8757-E6E9-9591-4D1EE1D6B3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368A99A-92B9-95DB-7953-844C0E484E6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8B9580D5-797E-EB88-6B0D-2B0BF431BF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CA2387-0E9C-41E8-7191-6758F242BC19}"/>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6" name="Footer Placeholder 5">
            <a:extLst>
              <a:ext uri="{FF2B5EF4-FFF2-40B4-BE49-F238E27FC236}">
                <a16:creationId xmlns:a16="http://schemas.microsoft.com/office/drawing/2014/main" id="{066D743B-EF0A-6396-7B70-CB326DBB44C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1FD92FC-A690-5C35-D36D-8A12FB12EFE2}"/>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1260625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2568" y="4857756"/>
            <a:ext cx="11423651" cy="15017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1062568" y="3203577"/>
            <a:ext cx="11423651" cy="1654175"/>
          </a:xfrm>
        </p:spPr>
        <p:txBody>
          <a:bodyPr anchor="b"/>
          <a:lstStyle>
            <a:lvl1pPr marL="0" indent="0">
              <a:buNone/>
              <a:defRPr sz="2000"/>
            </a:lvl1pPr>
            <a:lvl2pPr marL="457058" indent="0">
              <a:buNone/>
              <a:defRPr sz="1800"/>
            </a:lvl2pPr>
            <a:lvl3pPr marL="914115" indent="0">
              <a:buNone/>
              <a:defRPr sz="1700"/>
            </a:lvl3pPr>
            <a:lvl4pPr marL="1371173" indent="0">
              <a:buNone/>
              <a:defRPr sz="1400"/>
            </a:lvl4pPr>
            <a:lvl5pPr marL="1828231" indent="0">
              <a:buNone/>
              <a:defRPr sz="1400"/>
            </a:lvl5pPr>
            <a:lvl6pPr marL="2285289" indent="0">
              <a:buNone/>
              <a:defRPr sz="1400"/>
            </a:lvl6pPr>
            <a:lvl7pPr marL="2742347" indent="0">
              <a:buNone/>
              <a:defRPr sz="1400"/>
            </a:lvl7pPr>
            <a:lvl8pPr marL="3199405" indent="0">
              <a:buNone/>
              <a:defRPr sz="1400"/>
            </a:lvl8pPr>
            <a:lvl9pPr marL="3656462" indent="0">
              <a:buNone/>
              <a:defRPr sz="1400"/>
            </a:lvl9pPr>
          </a:lstStyle>
          <a:p>
            <a:pPr lvl="0"/>
            <a:r>
              <a:rPr lang="en-US"/>
              <a:t>Click to edit Master text styles</a:t>
            </a:r>
          </a:p>
        </p:txBody>
      </p:sp>
    </p:spTree>
    <p:extLst>
      <p:ext uri="{BB962C8B-B14F-4D97-AF65-F5344CB8AC3E}">
        <p14:creationId xmlns:p14="http://schemas.microsoft.com/office/powerpoint/2010/main" val="2688317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24138" y="2101854"/>
            <a:ext cx="5636684" cy="47609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6754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3104" y="303219"/>
            <a:ext cx="12096751" cy="1258887"/>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3101" y="1692275"/>
            <a:ext cx="5937251"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4" name="Content Placeholder 3"/>
          <p:cNvSpPr>
            <a:spLocks noGrp="1"/>
          </p:cNvSpPr>
          <p:nvPr>
            <p:ph sz="half" idx="2"/>
          </p:nvPr>
        </p:nvSpPr>
        <p:spPr>
          <a:xfrm>
            <a:off x="673101" y="2397125"/>
            <a:ext cx="5937251"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28371" y="1692275"/>
            <a:ext cx="5941484" cy="704850"/>
          </a:xfrm>
        </p:spPr>
        <p:txBody>
          <a:bodyPr anchor="b"/>
          <a:lstStyle>
            <a:lvl1pPr marL="0" indent="0">
              <a:buNone/>
              <a:defRPr sz="2400" b="1"/>
            </a:lvl1pPr>
            <a:lvl2pPr marL="457058" indent="0">
              <a:buNone/>
              <a:defRPr sz="2000" b="1"/>
            </a:lvl2pPr>
            <a:lvl3pPr marL="914115" indent="0">
              <a:buNone/>
              <a:defRPr sz="1800" b="1"/>
            </a:lvl3pPr>
            <a:lvl4pPr marL="1371173" indent="0">
              <a:buNone/>
              <a:defRPr sz="1700" b="1"/>
            </a:lvl4pPr>
            <a:lvl5pPr marL="1828231" indent="0">
              <a:buNone/>
              <a:defRPr sz="1700" b="1"/>
            </a:lvl5pPr>
            <a:lvl6pPr marL="2285289" indent="0">
              <a:buNone/>
              <a:defRPr sz="1700" b="1"/>
            </a:lvl6pPr>
            <a:lvl7pPr marL="2742347" indent="0">
              <a:buNone/>
              <a:defRPr sz="1700" b="1"/>
            </a:lvl7pPr>
            <a:lvl8pPr marL="3199405" indent="0">
              <a:buNone/>
              <a:defRPr sz="1700" b="1"/>
            </a:lvl8pPr>
            <a:lvl9pPr marL="3656462" indent="0">
              <a:buNone/>
              <a:defRPr sz="1700" b="1"/>
            </a:lvl9pPr>
          </a:lstStyle>
          <a:p>
            <a:pPr lvl="0"/>
            <a:r>
              <a:rPr lang="en-US"/>
              <a:t>Click to edit Master text styles</a:t>
            </a:r>
          </a:p>
        </p:txBody>
      </p:sp>
      <p:sp>
        <p:nvSpPr>
          <p:cNvPr id="6" name="Content Placeholder 5"/>
          <p:cNvSpPr>
            <a:spLocks noGrp="1"/>
          </p:cNvSpPr>
          <p:nvPr>
            <p:ph sz="quarter" idx="4"/>
          </p:nvPr>
        </p:nvSpPr>
        <p:spPr>
          <a:xfrm>
            <a:off x="6828371" y="2397125"/>
            <a:ext cx="5941484" cy="4356100"/>
          </a:xfrm>
        </p:spPr>
        <p:txBody>
          <a:bodyPr/>
          <a:lstStyle>
            <a:lvl1pPr>
              <a:defRPr sz="2400"/>
            </a:lvl1pPr>
            <a:lvl2pPr>
              <a:defRPr sz="2000"/>
            </a:lvl2pPr>
            <a:lvl3pPr>
              <a:defRPr sz="18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1319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2847092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316895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3100" y="301625"/>
            <a:ext cx="4421717" cy="12795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5255690" y="301628"/>
            <a:ext cx="7514167" cy="64515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3100" y="1581156"/>
            <a:ext cx="4421717" cy="5172075"/>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16628823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35255" y="5291143"/>
            <a:ext cx="8064500" cy="6254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635255" y="674691"/>
            <a:ext cx="8064500" cy="4537075"/>
          </a:xfrm>
        </p:spPr>
        <p:txBody>
          <a:bodyPr/>
          <a:lstStyle>
            <a:lvl1pPr marL="0" indent="0">
              <a:buNone/>
              <a:defRPr sz="3200"/>
            </a:lvl1pPr>
            <a:lvl2pPr marL="457058" indent="0">
              <a:buNone/>
              <a:defRPr sz="2800"/>
            </a:lvl2pPr>
            <a:lvl3pPr marL="914115" indent="0">
              <a:buNone/>
              <a:defRPr sz="2400"/>
            </a:lvl3pPr>
            <a:lvl4pPr marL="1371173" indent="0">
              <a:buNone/>
              <a:defRPr sz="2000"/>
            </a:lvl4pPr>
            <a:lvl5pPr marL="1828231" indent="0">
              <a:buNone/>
              <a:defRPr sz="2000"/>
            </a:lvl5pPr>
            <a:lvl6pPr marL="2285289" indent="0">
              <a:buNone/>
              <a:defRPr sz="2000"/>
            </a:lvl6pPr>
            <a:lvl7pPr marL="2742347" indent="0">
              <a:buNone/>
              <a:defRPr sz="2000"/>
            </a:lvl7pPr>
            <a:lvl8pPr marL="3199405" indent="0">
              <a:buNone/>
              <a:defRPr sz="2000"/>
            </a:lvl8pPr>
            <a:lvl9pPr marL="3656462" indent="0">
              <a:buNone/>
              <a:defRPr sz="2000"/>
            </a:lvl9pPr>
          </a:lstStyle>
          <a:p>
            <a:pPr lvl="0"/>
            <a:endParaRPr lang="en-US" noProof="0"/>
          </a:p>
        </p:txBody>
      </p:sp>
      <p:sp>
        <p:nvSpPr>
          <p:cNvPr id="4" name="Text Placeholder 3"/>
          <p:cNvSpPr>
            <a:spLocks noGrp="1"/>
          </p:cNvSpPr>
          <p:nvPr>
            <p:ph type="body" sz="half" idx="2"/>
          </p:nvPr>
        </p:nvSpPr>
        <p:spPr>
          <a:xfrm>
            <a:off x="2635255" y="5916613"/>
            <a:ext cx="8064500" cy="887412"/>
          </a:xfrm>
        </p:spPr>
        <p:txBody>
          <a:bodyPr/>
          <a:lstStyle>
            <a:lvl1pPr marL="0" indent="0">
              <a:buNone/>
              <a:defRPr sz="1400"/>
            </a:lvl1pPr>
            <a:lvl2pPr marL="457058" indent="0">
              <a:buNone/>
              <a:defRPr sz="1200"/>
            </a:lvl2pPr>
            <a:lvl3pPr marL="914115" indent="0">
              <a:buNone/>
              <a:defRPr sz="1000"/>
            </a:lvl3pPr>
            <a:lvl4pPr marL="1371173" indent="0">
              <a:buNone/>
              <a:defRPr sz="900"/>
            </a:lvl4pPr>
            <a:lvl5pPr marL="1828231" indent="0">
              <a:buNone/>
              <a:defRPr sz="900"/>
            </a:lvl5pPr>
            <a:lvl6pPr marL="2285289" indent="0">
              <a:buNone/>
              <a:defRPr sz="900"/>
            </a:lvl6pPr>
            <a:lvl7pPr marL="2742347" indent="0">
              <a:buNone/>
              <a:defRPr sz="900"/>
            </a:lvl7pPr>
            <a:lvl8pPr marL="3199405" indent="0">
              <a:buNone/>
              <a:defRPr sz="900"/>
            </a:lvl8pPr>
            <a:lvl9pPr marL="3656462" indent="0">
              <a:buNone/>
              <a:defRPr sz="900"/>
            </a:lvl9pPr>
          </a:lstStyle>
          <a:p>
            <a:pPr lvl="0"/>
            <a:r>
              <a:rPr lang="en-US"/>
              <a:t>Click to edit Master text styles</a:t>
            </a:r>
          </a:p>
        </p:txBody>
      </p:sp>
    </p:spTree>
    <p:extLst>
      <p:ext uri="{BB962C8B-B14F-4D97-AF65-F5344CB8AC3E}">
        <p14:creationId xmlns:p14="http://schemas.microsoft.com/office/powerpoint/2010/main" val="42098978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277975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2738" y="627063"/>
            <a:ext cx="2868084" cy="62357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86369" y="627063"/>
            <a:ext cx="8403167" cy="62357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22656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86368" y="627068"/>
            <a:ext cx="11474451" cy="1260475"/>
          </a:xfrm>
        </p:spPr>
        <p:txBody>
          <a:bodyPr/>
          <a:lstStyle/>
          <a:p>
            <a:r>
              <a:rPr lang="en-US"/>
              <a:t>Click to edit Master title style</a:t>
            </a:r>
          </a:p>
        </p:txBody>
      </p:sp>
      <p:sp>
        <p:nvSpPr>
          <p:cNvPr id="3" name="Content Placeholder 2"/>
          <p:cNvSpPr>
            <a:spLocks noGrp="1"/>
          </p:cNvSpPr>
          <p:nvPr>
            <p:ph sz="half" idx="1"/>
          </p:nvPr>
        </p:nvSpPr>
        <p:spPr>
          <a:xfrm>
            <a:off x="986369" y="2101854"/>
            <a:ext cx="5634567"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24138" y="2101854"/>
            <a:ext cx="5636684" cy="47609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589612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C5DC0-A666-FD78-F75F-B6C4C914D53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5164BC2-D51D-34DA-DE7C-D282E0AECE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F048E09-5929-A8B8-13FA-571A12D360B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9F45B2D-3B1C-83BD-D457-12605B48FC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B61A3FE-5D66-8474-BB06-569C5296FF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77FEE06-0366-2A04-04FE-C06309199C1A}"/>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8" name="Footer Placeholder 7">
            <a:extLst>
              <a:ext uri="{FF2B5EF4-FFF2-40B4-BE49-F238E27FC236}">
                <a16:creationId xmlns:a16="http://schemas.microsoft.com/office/drawing/2014/main" id="{2F53B41E-A241-3B10-E2D4-E0F8F3EFD7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94A4F6C-D457-3108-D8AA-FECC80378561}"/>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30908835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2286" y="227013"/>
            <a:ext cx="10358967" cy="1143000"/>
          </a:xfrm>
        </p:spPr>
        <p:txBody>
          <a:bodyPr/>
          <a:lstStyle/>
          <a:p>
            <a:r>
              <a:rPr lang="en-US"/>
              <a:t>Click to edit Master title style</a:t>
            </a:r>
          </a:p>
        </p:txBody>
      </p:sp>
      <p:sp>
        <p:nvSpPr>
          <p:cNvPr id="3" name="Table Placeholder 2"/>
          <p:cNvSpPr>
            <a:spLocks noGrp="1"/>
          </p:cNvSpPr>
          <p:nvPr>
            <p:ph type="tbl" idx="1"/>
          </p:nvPr>
        </p:nvSpPr>
        <p:spPr>
          <a:xfrm>
            <a:off x="912286" y="1416053"/>
            <a:ext cx="10358967" cy="4799013"/>
          </a:xfrm>
        </p:spPr>
        <p:txBody>
          <a:bodyPr/>
          <a:lstStyle/>
          <a:p>
            <a:pPr lvl="0"/>
            <a:endParaRPr lang="en-US" noProof="0"/>
          </a:p>
        </p:txBody>
      </p:sp>
    </p:spTree>
    <p:extLst>
      <p:ext uri="{BB962C8B-B14F-4D97-AF65-F5344CB8AC3E}">
        <p14:creationId xmlns:p14="http://schemas.microsoft.com/office/powerpoint/2010/main" val="405074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10363200" cy="1219200"/>
          </a:xfrm>
        </p:spPr>
        <p:txBody>
          <a:bodyPr/>
          <a:lstStyle/>
          <a:p>
            <a:r>
              <a:rPr lang="en-US"/>
              <a:t>Click to edit Master title style</a:t>
            </a:r>
          </a:p>
        </p:txBody>
      </p:sp>
      <p:sp>
        <p:nvSpPr>
          <p:cNvPr id="3" name="Chart Placeholder 2"/>
          <p:cNvSpPr>
            <a:spLocks noGrp="1"/>
          </p:cNvSpPr>
          <p:nvPr>
            <p:ph type="chart" idx="1"/>
          </p:nvPr>
        </p:nvSpPr>
        <p:spPr>
          <a:xfrm>
            <a:off x="914400" y="1828800"/>
            <a:ext cx="10363200" cy="4114800"/>
          </a:xfrm>
        </p:spPr>
        <p:txBody>
          <a:bodyPr/>
          <a:lstStyle/>
          <a:p>
            <a:pPr lvl="0"/>
            <a:endParaRPr lang="en-US" noProof="0"/>
          </a:p>
        </p:txBody>
      </p:sp>
      <p:sp>
        <p:nvSpPr>
          <p:cNvPr id="4" name="Rectangle 4"/>
          <p:cNvSpPr>
            <a:spLocks noGrp="1" noChangeArrowheads="1"/>
          </p:cNvSpPr>
          <p:nvPr>
            <p:ph type="dt" sz="half" idx="10"/>
          </p:nvPr>
        </p:nvSpPr>
        <p:spPr>
          <a:xfrm>
            <a:off x="914400" y="6248400"/>
            <a:ext cx="2540000" cy="457200"/>
          </a:xfrm>
          <a:prstGeom prst="rect">
            <a:avLst/>
          </a:prstGeom>
          <a:ln/>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248400"/>
            <a:ext cx="3860800" cy="457200"/>
          </a:xfrm>
          <a:prstGeom prst="rect">
            <a:avLst/>
          </a:prstGeom>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8737600" y="6248400"/>
            <a:ext cx="2540000" cy="457200"/>
          </a:xfrm>
          <a:prstGeom prst="rect">
            <a:avLst/>
          </a:prstGeom>
          <a:ln/>
        </p:spPr>
        <p:txBody>
          <a:bodyPr/>
          <a:lstStyle>
            <a:lvl1pPr>
              <a:defRPr/>
            </a:lvl1pPr>
          </a:lstStyle>
          <a:p>
            <a:fld id="{0A90E337-F800-1146-8455-677861B99144}" type="slidenum">
              <a:rPr lang="en-US" altLang="x-none"/>
              <a:pPr/>
              <a:t>‹#›</a:t>
            </a:fld>
            <a:endParaRPr lang="en-US" altLang="x-none"/>
          </a:p>
        </p:txBody>
      </p:sp>
    </p:spTree>
    <p:extLst>
      <p:ext uri="{BB962C8B-B14F-4D97-AF65-F5344CB8AC3E}">
        <p14:creationId xmlns:p14="http://schemas.microsoft.com/office/powerpoint/2010/main" val="9933588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Keypoint Question And Ch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question"/>
          <p:cNvSpPr>
            <a:spLocks noGrp="1"/>
          </p:cNvSpPr>
          <p:nvPr>
            <p:ph type="body" idx="10" hasCustomPrompt="1"/>
          </p:nvPr>
        </p:nvSpPr>
        <p:spPr>
          <a:xfrm>
            <a:off x="912283" y="1522413"/>
            <a:ext cx="10367432" cy="685800"/>
          </a:xfrm>
        </p:spPr>
        <p:txBody>
          <a:bodyPr/>
          <a:lstStyle>
            <a:lvl1pPr marL="0" indent="0" algn="l" defTabSz="412750" rtl="0" eaLnBrk="0" fontAlgn="base" hangingPunct="0">
              <a:spcBef>
                <a:spcPct val="30000"/>
              </a:spcBef>
              <a:buClr>
                <a:srgbClr val="000000"/>
              </a:buClr>
              <a:buFontTx/>
              <a:buNone/>
              <a:defRPr/>
            </a:lvl1pPr>
            <a:lvl2pPr marL="522288" indent="0" algn="l" defTabSz="412750" rtl="0" eaLnBrk="0" fontAlgn="base" hangingPunct="0">
              <a:spcBef>
                <a:spcPct val="30000"/>
              </a:spcBef>
              <a:buClr>
                <a:srgbClr val="000000"/>
              </a:buClr>
              <a:buFontTx/>
              <a:buNone/>
              <a:defRPr/>
            </a:lvl2pPr>
            <a:lvl3pPr marL="979488" indent="0" algn="l" defTabSz="412750" rtl="0" eaLnBrk="0" fontAlgn="base" hangingPunct="0">
              <a:spcBef>
                <a:spcPct val="30000"/>
              </a:spcBef>
              <a:buClr>
                <a:srgbClr val="000000"/>
              </a:buClr>
              <a:buFontTx/>
              <a:buNone/>
              <a:defRPr/>
            </a:lvl3pPr>
            <a:lvl4pPr marL="1371600" indent="0" algn="l" defTabSz="412750" rtl="0" eaLnBrk="0" fontAlgn="base" hangingPunct="0">
              <a:spcBef>
                <a:spcPct val="30000"/>
              </a:spcBef>
              <a:buClr>
                <a:srgbClr val="000000"/>
              </a:buClr>
              <a:buFontTx/>
              <a:buNone/>
              <a:defRPr/>
            </a:lvl4pPr>
            <a:lvl5pPr marL="1762125" indent="0" algn="l" defTabSz="412750" rtl="0" eaLnBrk="0" fontAlgn="base" hangingPunct="0">
              <a:spcBef>
                <a:spcPct val="30000"/>
              </a:spcBef>
              <a:buClr>
                <a:srgbClr val="000000"/>
              </a:buClr>
              <a:buFontTx/>
              <a:buNone/>
              <a:defRPr/>
            </a:lvl5pPr>
          </a:lstStyle>
          <a:p>
            <a:pPr lvl="0"/>
            <a:r>
              <a:rPr lang="en-US"/>
              <a:t>Click to add question here</a:t>
            </a:r>
          </a:p>
        </p:txBody>
      </p:sp>
      <p:sp>
        <p:nvSpPr>
          <p:cNvPr id="4" name="choices"/>
          <p:cNvSpPr>
            <a:spLocks noGrp="1"/>
          </p:cNvSpPr>
          <p:nvPr>
            <p:ph type="body" sz="quarter" idx="11" hasCustomPrompt="1"/>
          </p:nvPr>
        </p:nvSpPr>
        <p:spPr>
          <a:xfrm>
            <a:off x="912284" y="2360613"/>
            <a:ext cx="4955645" cy="3810000"/>
          </a:xfrm>
          <a:prstGeom prst="rect">
            <a:avLst/>
          </a:prstGeom>
        </p:spPr>
        <p:txBody>
          <a:bodyPr>
            <a:normAutofit/>
          </a:bodyPr>
          <a:lstStyle>
            <a:lvl1pPr marL="612775" indent="-514350" algn="l" defTabSz="412750" rtl="0" eaLnBrk="0" fontAlgn="base" hangingPunct="0">
              <a:spcBef>
                <a:spcPct val="30000"/>
              </a:spcBef>
              <a:buClr>
                <a:srgbClr val="000000"/>
              </a:buClr>
              <a:buAutoNum type="arabicPeriod"/>
              <a:defRPr/>
            </a:lvl1pPr>
            <a:lvl2pPr marL="1036638" indent="-514350" algn="l" defTabSz="412750" rtl="0" eaLnBrk="0" fontAlgn="base" hangingPunct="0">
              <a:spcBef>
                <a:spcPct val="30000"/>
              </a:spcBef>
              <a:buClr>
                <a:srgbClr val="000000"/>
              </a:buClr>
              <a:buAutoNum type="arabicPeriod"/>
              <a:defRPr/>
            </a:lvl2pPr>
            <a:lvl3pPr marL="1436688" indent="-457200" algn="l" defTabSz="412750" rtl="0" eaLnBrk="0" fontAlgn="base" hangingPunct="0">
              <a:spcBef>
                <a:spcPct val="30000"/>
              </a:spcBef>
              <a:buClr>
                <a:srgbClr val="000000"/>
              </a:buClr>
              <a:buAutoNum type="arabicPeriod"/>
              <a:defRPr/>
            </a:lvl3pPr>
            <a:lvl4pPr marL="1828800" indent="-457200" algn="l" defTabSz="412750" rtl="0" eaLnBrk="0" fontAlgn="base" hangingPunct="0">
              <a:spcBef>
                <a:spcPct val="30000"/>
              </a:spcBef>
              <a:buClr>
                <a:srgbClr val="000000"/>
              </a:buClr>
              <a:buAutoNum type="arabicPeriod"/>
              <a:defRPr/>
            </a:lvl4pPr>
            <a:lvl5pPr marL="2219325" indent="-457200" algn="l" defTabSz="412750" rtl="0" eaLnBrk="0" fontAlgn="base" hangingPunct="0">
              <a:spcBef>
                <a:spcPct val="30000"/>
              </a:spcBef>
              <a:buClr>
                <a:srgbClr val="000000"/>
              </a:buClr>
              <a:buAutoNum type="arabicPeriod"/>
              <a:defRPr/>
            </a:lvl5pPr>
          </a:lstStyle>
          <a:p>
            <a:pPr lvl="0"/>
            <a:r>
              <a:rPr lang="en-US"/>
              <a:t>Click to add choices here</a:t>
            </a:r>
          </a:p>
        </p:txBody>
      </p:sp>
      <p:sp>
        <p:nvSpPr>
          <p:cNvPr id="5" name="chartPosition"/>
          <p:cNvSpPr>
            <a:spLocks noGrp="1"/>
          </p:cNvSpPr>
          <p:nvPr>
            <p:ph type="chart" sz="quarter" idx="12"/>
          </p:nvPr>
        </p:nvSpPr>
        <p:spPr>
          <a:xfrm>
            <a:off x="6324072" y="2360613"/>
            <a:ext cx="4955645" cy="3810000"/>
          </a:xfrm>
          <a:prstGeom prst="rect">
            <a:avLst/>
          </a:prstGeom>
        </p:spPr>
        <p:txBody>
          <a:bodyPr/>
          <a:lstStyle/>
          <a:p>
            <a:endParaRPr lang="en-US"/>
          </a:p>
        </p:txBody>
      </p:sp>
    </p:spTree>
    <p:extLst>
      <p:ext uri="{BB962C8B-B14F-4D97-AF65-F5344CB8AC3E}">
        <p14:creationId xmlns:p14="http://schemas.microsoft.com/office/powerpoint/2010/main" val="2844554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Keypoint Clock Shap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Oval 2" hidden="1"/>
          <p:cNvSpPr/>
          <p:nvPr userDrawn="1">
            <p:custDataLst>
              <p:tags r:id="rId1"/>
            </p:custDataLst>
          </p:nvPr>
        </p:nvSpPr>
        <p:spPr bwMode="auto">
          <a:xfrm>
            <a:off x="10922001" y="5905503"/>
            <a:ext cx="846667" cy="483015"/>
          </a:xfrm>
          <a:prstGeom prst="ellipse">
            <a:avLst/>
          </a:prstGeom>
          <a:solidFill>
            <a:srgbClr val="FFFF00"/>
          </a:solidFill>
          <a:ln w="9525" cap="flat" cmpd="sng" algn="ctr">
            <a:solidFill>
              <a:schemeClr val="tx1"/>
            </a:solidFill>
            <a:prstDash val="solid"/>
            <a:round/>
            <a:headEnd type="none" w="med" len="med"/>
            <a:tailEnd type="none" w="med" len="med"/>
          </a:ln>
          <a:effectLst/>
        </p:spPr>
        <p:txBody>
          <a:bodyPr vert="horz" wrap="none" lIns="0" tIns="0" rIns="0" bIns="0" numCol="1" rtlCol="0" anchor="t" anchorCtr="0" compatLnSpc="1">
            <a:prstTxWarp prst="textNoShape">
              <a:avLst/>
            </a:prstTxWarp>
            <a:noAutofit/>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pPr>
            <a:r>
              <a:rPr kumimoji="0" lang="en-US" sz="2400" b="0" i="0" u="none" strike="noStrike" cap="none" normalizeH="0" baseline="0">
                <a:ln>
                  <a:noFill/>
                </a:ln>
                <a:effectLst/>
                <a:latin typeface="Times New Roman" pitchFamily="18" charset="0"/>
              </a:rPr>
              <a:t>10</a:t>
            </a:r>
          </a:p>
        </p:txBody>
      </p:sp>
    </p:spTree>
    <p:extLst>
      <p:ext uri="{BB962C8B-B14F-4D97-AF65-F5344CB8AC3E}">
        <p14:creationId xmlns:p14="http://schemas.microsoft.com/office/powerpoint/2010/main" val="5446206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endParaRPr lang="en-GB"/>
          </a:p>
        </p:txBody>
      </p:sp>
      <p:sp>
        <p:nvSpPr>
          <p:cNvPr id="5" name="Content Placeholder 4"/>
          <p:cNvSpPr>
            <a:spLocks noGrp="1"/>
          </p:cNvSpPr>
          <p:nvPr>
            <p:ph sz="quarter" idx="10"/>
          </p:nvPr>
        </p:nvSpPr>
        <p:spPr>
          <a:xfrm>
            <a:off x="207264" y="6322423"/>
            <a:ext cx="5350933" cy="304800"/>
          </a:xfrm>
        </p:spPr>
        <p:txBody>
          <a:bodyPr anchor="b"/>
          <a:lstStyle>
            <a:lvl1pPr marL="0" indent="0">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
        <p:nvSpPr>
          <p:cNvPr id="6" name="Content Placeholder 4"/>
          <p:cNvSpPr>
            <a:spLocks noGrp="1"/>
          </p:cNvSpPr>
          <p:nvPr>
            <p:ph sz="quarter" idx="11"/>
          </p:nvPr>
        </p:nvSpPr>
        <p:spPr>
          <a:xfrm>
            <a:off x="6624320" y="6323295"/>
            <a:ext cx="5350933" cy="304800"/>
          </a:xfrm>
        </p:spPr>
        <p:txBody>
          <a:bodyPr anchor="b"/>
          <a:lstStyle>
            <a:lvl1pPr marL="0" indent="0" algn="r">
              <a:spcBef>
                <a:spcPts val="0"/>
              </a:spcBef>
              <a:buNone/>
              <a:defRPr sz="1000"/>
            </a:lvl1pPr>
            <a:lvl2pPr marL="457200" indent="0">
              <a:buNone/>
              <a:defRPr sz="1050"/>
            </a:lvl2pPr>
            <a:lvl3pPr marL="914400" indent="0">
              <a:buNone/>
              <a:defRPr sz="1000"/>
            </a:lvl3pPr>
            <a:lvl4pPr marL="1371600" indent="0">
              <a:buNone/>
              <a:defRPr sz="900"/>
            </a:lvl4pPr>
            <a:lvl5pPr marL="1828800" indent="0">
              <a:buNone/>
              <a:defRPr sz="900"/>
            </a:lvl5pPr>
          </a:lstStyle>
          <a:p>
            <a:pPr lvl="0"/>
            <a:r>
              <a:rPr lang="en-US" dirty="0"/>
              <a:t>Click to edit Master text style</a:t>
            </a:r>
          </a:p>
        </p:txBody>
      </p:sp>
    </p:spTree>
    <p:extLst>
      <p:ext uri="{BB962C8B-B14F-4D97-AF65-F5344CB8AC3E}">
        <p14:creationId xmlns:p14="http://schemas.microsoft.com/office/powerpoint/2010/main" val="43249024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2C2C0-064B-6471-63D2-4640179FFB6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56D5D35C-706B-B996-93EC-A9374FC876C0}"/>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4" name="Footer Placeholder 3">
            <a:extLst>
              <a:ext uri="{FF2B5EF4-FFF2-40B4-BE49-F238E27FC236}">
                <a16:creationId xmlns:a16="http://schemas.microsoft.com/office/drawing/2014/main" id="{990152E8-D6F8-7216-7DA9-8FA8059A84E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67BB8EB-8572-F43C-F986-C088B1C090D3}"/>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19276892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2B031D4-34C0-0739-1A5D-45223453BEA1}"/>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3" name="Footer Placeholder 2">
            <a:extLst>
              <a:ext uri="{FF2B5EF4-FFF2-40B4-BE49-F238E27FC236}">
                <a16:creationId xmlns:a16="http://schemas.microsoft.com/office/drawing/2014/main" id="{3D0DECBA-C427-D09E-418F-6090B492A1FE}"/>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8FE7DB5-2FE7-B79A-6503-595586284CFC}"/>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277377872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951B1-F3FF-1AD3-BF1E-468701093B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F2BFD74-0E76-BD42-07CE-B07C49994ED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5C1B476-891B-068F-4170-77A6A7A551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869FAC-67FB-11CB-86FD-252C4150EC7A}"/>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6" name="Footer Placeholder 5">
            <a:extLst>
              <a:ext uri="{FF2B5EF4-FFF2-40B4-BE49-F238E27FC236}">
                <a16:creationId xmlns:a16="http://schemas.microsoft.com/office/drawing/2014/main" id="{0F9C37A1-3FCA-87A4-4882-1B7ADE4CC22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6C116EB-5C43-5ADB-3A26-4A2EA5658E0A}"/>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1534448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7005A-A4E1-D154-B6C9-F435763837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2176B33-78A6-A7D4-AF4E-2863A641087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DBBAF17-910B-91F2-B020-1DC06CD37B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8515AA-8754-7A8C-0C43-26F115716528}"/>
              </a:ext>
            </a:extLst>
          </p:cNvPr>
          <p:cNvSpPr>
            <a:spLocks noGrp="1"/>
          </p:cNvSpPr>
          <p:nvPr>
            <p:ph type="dt" sz="half" idx="10"/>
          </p:nvPr>
        </p:nvSpPr>
        <p:spPr/>
        <p:txBody>
          <a:bodyPr/>
          <a:lstStyle/>
          <a:p>
            <a:fld id="{B56E53DE-CFE1-4494-B959-3F20EF6624BE}" type="datetimeFigureOut">
              <a:rPr lang="en-GB" smtClean="0"/>
              <a:t>17/04/2025</a:t>
            </a:fld>
            <a:endParaRPr lang="en-GB"/>
          </a:p>
        </p:txBody>
      </p:sp>
      <p:sp>
        <p:nvSpPr>
          <p:cNvPr id="6" name="Footer Placeholder 5">
            <a:extLst>
              <a:ext uri="{FF2B5EF4-FFF2-40B4-BE49-F238E27FC236}">
                <a16:creationId xmlns:a16="http://schemas.microsoft.com/office/drawing/2014/main" id="{57B8B79B-7B26-1191-52D4-6CCA2A11A56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7D1C961-228E-EE6C-780D-AB4FE9682E6E}"/>
              </a:ext>
            </a:extLst>
          </p:cNvPr>
          <p:cNvSpPr>
            <a:spLocks noGrp="1"/>
          </p:cNvSpPr>
          <p:nvPr>
            <p:ph type="sldNum" sz="quarter" idx="12"/>
          </p:nvPr>
        </p:nvSpPr>
        <p:spPr/>
        <p:txBody>
          <a:bodyPr/>
          <a:lstStyle/>
          <a:p>
            <a:fld id="{83B44554-AA09-41CA-B792-1270637DBC64}" type="slidenum">
              <a:rPr lang="en-GB" smtClean="0"/>
              <a:t>‹#›</a:t>
            </a:fld>
            <a:endParaRPr lang="en-GB"/>
          </a:p>
        </p:txBody>
      </p:sp>
    </p:spTree>
    <p:extLst>
      <p:ext uri="{BB962C8B-B14F-4D97-AF65-F5344CB8AC3E}">
        <p14:creationId xmlns:p14="http://schemas.microsoft.com/office/powerpoint/2010/main" val="1382780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heme" Target="../theme/theme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image" Target="../media/image2.emf"/><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image" Target="../media/image1.emf"/><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1.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slideLayout" Target="../slideLayouts/slideLayout34.xml"/><Relationship Id="rId7" Type="http://schemas.openxmlformats.org/officeDocument/2006/relationships/theme" Target="../theme/theme3.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theme" Target="../theme/theme4.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10" Type="http://schemas.openxmlformats.org/officeDocument/2006/relationships/slideLayout" Target="../slideLayouts/slideLayout47.xml"/><Relationship Id="rId19" Type="http://schemas.openxmlformats.org/officeDocument/2006/relationships/image" Target="../media/image9.jpeg"/><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E93BC1-2E9C-5F66-A498-C11392C054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2844F5-CA7C-E5CA-CBFA-340E7F497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17F4D5F-12E0-5ADE-506F-40CB9A6BD4C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56E53DE-CFE1-4494-B959-3F20EF6624BE}" type="datetimeFigureOut">
              <a:rPr lang="en-GB" smtClean="0"/>
              <a:t>17/04/2025</a:t>
            </a:fld>
            <a:endParaRPr lang="en-GB"/>
          </a:p>
        </p:txBody>
      </p:sp>
      <p:sp>
        <p:nvSpPr>
          <p:cNvPr id="5" name="Footer Placeholder 4">
            <a:extLst>
              <a:ext uri="{FF2B5EF4-FFF2-40B4-BE49-F238E27FC236}">
                <a16:creationId xmlns:a16="http://schemas.microsoft.com/office/drawing/2014/main" id="{42B845CA-92A1-6C4C-ECB5-1A0AAB310C5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3CDA8BBA-242A-89EA-EECB-4639AF8D26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3B44554-AA09-41CA-B792-1270637DBC64}" type="slidenum">
              <a:rPr lang="en-GB" smtClean="0"/>
              <a:t>‹#›</a:t>
            </a:fld>
            <a:endParaRPr lang="en-GB"/>
          </a:p>
        </p:txBody>
      </p:sp>
    </p:spTree>
    <p:extLst>
      <p:ext uri="{BB962C8B-B14F-4D97-AF65-F5344CB8AC3E}">
        <p14:creationId xmlns:p14="http://schemas.microsoft.com/office/powerpoint/2010/main" val="17746147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997" y="576000"/>
            <a:ext cx="8228277" cy="505668"/>
          </a:xfrm>
          <a:prstGeom prst="rect">
            <a:avLst/>
          </a:prstGeom>
        </p:spPr>
        <p:txBody>
          <a:bodyPr vert="horz" lIns="0" tIns="0" rIns="0" bIns="0" rtlCol="0" anchor="t" anchorCtr="0">
            <a:normAutofit/>
          </a:bodyPr>
          <a:lstStyle/>
          <a:p>
            <a:r>
              <a:rPr lang="en-US"/>
              <a:t>Click to edit Master title style</a:t>
            </a:r>
            <a:endParaRPr lang="en-GB"/>
          </a:p>
        </p:txBody>
      </p:sp>
      <p:sp>
        <p:nvSpPr>
          <p:cNvPr id="3" name="Text Placeholder 2"/>
          <p:cNvSpPr>
            <a:spLocks noGrp="1"/>
          </p:cNvSpPr>
          <p:nvPr>
            <p:ph type="body" idx="1"/>
          </p:nvPr>
        </p:nvSpPr>
        <p:spPr>
          <a:xfrm>
            <a:off x="575997" y="1806575"/>
            <a:ext cx="8228277" cy="4473796"/>
          </a:xfrm>
          <a:prstGeom prst="rect">
            <a:avLst/>
          </a:prstGeom>
        </p:spPr>
        <p:txBody>
          <a:bodyPr vert="horz" lIns="0" tIns="0" rIns="0" bIns="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grpSp>
        <p:nvGrpSpPr>
          <p:cNvPr id="17" name="Group 16" hidden="1"/>
          <p:cNvGrpSpPr/>
          <p:nvPr/>
        </p:nvGrpSpPr>
        <p:grpSpPr>
          <a:xfrm>
            <a:off x="574675" y="-301039"/>
            <a:ext cx="11042525" cy="7560000"/>
            <a:chOff x="574675" y="-301039"/>
            <a:chExt cx="11042525" cy="7560000"/>
          </a:xfrm>
        </p:grpSpPr>
        <p:sp>
          <p:nvSpPr>
            <p:cNvPr id="12" name="Rectangle 11"/>
            <p:cNvSpPr/>
            <p:nvPr userDrawn="1"/>
          </p:nvSpPr>
          <p:spPr>
            <a:xfrm>
              <a:off x="574675"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3" name="Rectangle 12"/>
            <p:cNvSpPr/>
            <p:nvPr userDrawn="1"/>
          </p:nvSpPr>
          <p:spPr>
            <a:xfrm>
              <a:off x="3281306"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4" name="Rectangle 13"/>
            <p:cNvSpPr/>
            <p:nvPr userDrawn="1"/>
          </p:nvSpPr>
          <p:spPr>
            <a:xfrm>
              <a:off x="5987937"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5" name="Rectangle 14"/>
            <p:cNvSpPr/>
            <p:nvPr userDrawn="1"/>
          </p:nvSpPr>
          <p:spPr>
            <a:xfrm>
              <a:off x="8694568"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sp>
          <p:nvSpPr>
            <p:cNvPr id="16" name="Rectangle 15"/>
            <p:cNvSpPr/>
            <p:nvPr userDrawn="1"/>
          </p:nvSpPr>
          <p:spPr>
            <a:xfrm>
              <a:off x="11401200" y="-301039"/>
              <a:ext cx="216000" cy="7560000"/>
            </a:xfrm>
            <a:prstGeom prst="rect">
              <a:avLst/>
            </a:prstGeom>
            <a:solidFill>
              <a:srgbClr val="808080">
                <a:alpha val="23922"/>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000" noProof="0" err="1"/>
            </a:p>
          </p:txBody>
        </p:sp>
      </p:grpSp>
      <p:sp>
        <p:nvSpPr>
          <p:cNvPr id="4" name="Rectangle 7">
            <a:extLst>
              <a:ext uri="{FF2B5EF4-FFF2-40B4-BE49-F238E27FC236}">
                <a16:creationId xmlns:a16="http://schemas.microsoft.com/office/drawing/2014/main" id="{79837DBD-15F8-AF0C-32A6-686F90C58E0A}"/>
              </a:ext>
            </a:extLst>
          </p:cNvPr>
          <p:cNvSpPr>
            <a:spLocks noChangeArrowheads="1"/>
          </p:cNvSpPr>
          <p:nvPr userDrawn="1">
            <p:custDataLst>
              <p:tags r:id="rId22"/>
            </p:custDataLst>
          </p:nvPr>
        </p:nvSpPr>
        <p:spPr bwMode="auto">
          <a:xfrm>
            <a:off x="0" y="6533024"/>
            <a:ext cx="12192000" cy="355951"/>
          </a:xfrm>
          <a:prstGeom prst="rect">
            <a:avLst/>
          </a:prstGeom>
          <a:gradFill flip="none" rotWithShape="1">
            <a:gsLst>
              <a:gs pos="50000">
                <a:schemeClr val="accent5">
                  <a:lumMod val="50000"/>
                </a:schemeClr>
              </a:gs>
              <a:gs pos="10476">
                <a:srgbClr val="25336D"/>
              </a:gs>
              <a:gs pos="0">
                <a:srgbClr val="25336D"/>
              </a:gs>
              <a:gs pos="70000">
                <a:srgbClr val="B3E2DF"/>
              </a:gs>
              <a:gs pos="27000">
                <a:srgbClr val="324492"/>
              </a:gs>
              <a:gs pos="92000">
                <a:schemeClr val="accent6">
                  <a:lumMod val="40000"/>
                  <a:lumOff val="60000"/>
                </a:schemeClr>
              </a:gs>
            </a:gsLst>
            <a:lin ang="0" scaled="1"/>
            <a:tileRect/>
          </a:gradFill>
          <a:ln>
            <a:noFill/>
          </a:ln>
          <a:effectLst/>
        </p:spPr>
        <p:txBody>
          <a:bodyPr wrap="none" lIns="91430" tIns="45718" rIns="91430" bIns="45718" anchor="ct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algn="ctr" defTabSz="457200" eaLnBrk="0" fontAlgn="base" hangingPunct="0">
              <a:lnSpc>
                <a:spcPct val="90000"/>
              </a:lnSpc>
              <a:spcBef>
                <a:spcPct val="0"/>
              </a:spcBef>
              <a:spcAft>
                <a:spcPct val="0"/>
              </a:spcAft>
              <a:defRPr>
                <a:solidFill>
                  <a:schemeClr val="tx1"/>
                </a:solidFill>
                <a:latin typeface="Calibri" pitchFamily="34" charset="0"/>
              </a:defRPr>
            </a:lvl6pPr>
            <a:lvl7pPr marL="2971800" indent="-228600" algn="ctr" defTabSz="457200" eaLnBrk="0" fontAlgn="base" hangingPunct="0">
              <a:lnSpc>
                <a:spcPct val="90000"/>
              </a:lnSpc>
              <a:spcBef>
                <a:spcPct val="0"/>
              </a:spcBef>
              <a:spcAft>
                <a:spcPct val="0"/>
              </a:spcAft>
              <a:defRPr>
                <a:solidFill>
                  <a:schemeClr val="tx1"/>
                </a:solidFill>
                <a:latin typeface="Calibri" pitchFamily="34" charset="0"/>
              </a:defRPr>
            </a:lvl7pPr>
            <a:lvl8pPr marL="3429000" indent="-228600" algn="ctr" defTabSz="457200" eaLnBrk="0" fontAlgn="base" hangingPunct="0">
              <a:lnSpc>
                <a:spcPct val="90000"/>
              </a:lnSpc>
              <a:spcBef>
                <a:spcPct val="0"/>
              </a:spcBef>
              <a:spcAft>
                <a:spcPct val="0"/>
              </a:spcAft>
              <a:defRPr>
                <a:solidFill>
                  <a:schemeClr val="tx1"/>
                </a:solidFill>
                <a:latin typeface="Calibri" pitchFamily="34" charset="0"/>
              </a:defRPr>
            </a:lvl8pPr>
            <a:lvl9pPr marL="3886200" indent="-228600" algn="ctr" defTabSz="457200" eaLnBrk="0" fontAlgn="base" hangingPunct="0">
              <a:lnSpc>
                <a:spcPct val="90000"/>
              </a:lnSpc>
              <a:spcBef>
                <a:spcPct val="0"/>
              </a:spcBef>
              <a:spcAft>
                <a:spcPct val="0"/>
              </a:spcAft>
              <a:defRPr>
                <a:solidFill>
                  <a:schemeClr val="tx1"/>
                </a:solidFill>
                <a:latin typeface="Calibri" pitchFamily="34" charset="0"/>
              </a:defRPr>
            </a:lvl9pPr>
          </a:lstStyle>
          <a:p>
            <a:pPr marL="0" marR="0" lvl="0" indent="0" algn="ctr" defTabSz="457143" rtl="0" eaLnBrk="1" fontAlgn="base" latinLnBrk="0" hangingPunct="1">
              <a:lnSpc>
                <a:spcPct val="90000"/>
              </a:lnSpc>
              <a:spcBef>
                <a:spcPct val="0"/>
              </a:spcBef>
              <a:spcAft>
                <a:spcPct val="0"/>
              </a:spcAft>
              <a:buClrTx/>
              <a:buSzTx/>
              <a:buFontTx/>
              <a:buNone/>
              <a:defRPr/>
            </a:pPr>
            <a:r>
              <a:rPr kumimoji="0" lang="en-US" altLang="en-US" sz="800" b="0" i="0" u="none" strike="noStrike" kern="1200" cap="none" spc="0" normalizeH="0" baseline="0" noProof="0" dirty="0">
                <a:ln>
                  <a:noFill/>
                </a:ln>
                <a:solidFill>
                  <a:schemeClr val="bg1"/>
                </a:solidFill>
                <a:effectLst/>
                <a:uLnTx/>
                <a:uFillTx/>
                <a:latin typeface="+mj-lt"/>
                <a:ea typeface="+mn-ea"/>
                <a:cs typeface="+mn-cs"/>
              </a:rPr>
              <a:t>The safety and efficacy of investigational agents and/or investigational uses of approved products have not been established.</a:t>
            </a:r>
          </a:p>
          <a:p>
            <a:pPr marL="0" marR="0" lvl="0" indent="0" algn="ctr" defTabSz="457143" rtl="0" eaLnBrk="1" fontAlgn="base" latinLnBrk="0" hangingPunct="1">
              <a:lnSpc>
                <a:spcPct val="90000"/>
              </a:lnSpc>
              <a:spcBef>
                <a:spcPct val="0"/>
              </a:spcBef>
              <a:spcAft>
                <a:spcPct val="0"/>
              </a:spcAft>
              <a:buClrTx/>
              <a:buSzTx/>
              <a:buFontTx/>
              <a:buNone/>
              <a:defRPr/>
            </a:pPr>
            <a:r>
              <a:rPr kumimoji="0" lang="en-US" altLang="en-US" sz="800" b="0" i="0" u="none" strike="noStrike" kern="1200" cap="none" spc="0" normalizeH="0" baseline="0" noProof="0" dirty="0">
                <a:ln>
                  <a:noFill/>
                </a:ln>
                <a:solidFill>
                  <a:schemeClr val="bg1"/>
                </a:solidFill>
                <a:effectLst/>
                <a:uLnTx/>
                <a:uFillTx/>
                <a:latin typeface="+mj-lt"/>
                <a:ea typeface="+mn-ea"/>
                <a:cs typeface="+mn-cs"/>
              </a:rPr>
              <a:t>For Reactive Use Only – Not For Distribution  |  Reused with permission from the American Society of Hematology. © 2024 The Authors. All rights reserved. Officially licensed by ASH for distribution via Genmab.</a:t>
            </a:r>
          </a:p>
        </p:txBody>
      </p:sp>
      <p:pic>
        <p:nvPicPr>
          <p:cNvPr id="5" name="Logo">
            <a:extLst>
              <a:ext uri="{FF2B5EF4-FFF2-40B4-BE49-F238E27FC236}">
                <a16:creationId xmlns:a16="http://schemas.microsoft.com/office/drawing/2014/main" id="{4DBA8006-B30C-35F7-9AEE-5F68EC54D3CA}"/>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360648" y="6598763"/>
            <a:ext cx="767080" cy="222250"/>
          </a:xfrm>
          <a:prstGeom prst="rect">
            <a:avLst/>
          </a:prstGeom>
        </p:spPr>
      </p:pic>
      <p:pic>
        <p:nvPicPr>
          <p:cNvPr id="6" name="Picture 5">
            <a:extLst>
              <a:ext uri="{FF2B5EF4-FFF2-40B4-BE49-F238E27FC236}">
                <a16:creationId xmlns:a16="http://schemas.microsoft.com/office/drawing/2014/main" id="{C6E21B10-AE6F-90E6-12C9-0F54AEE494A2}"/>
              </a:ext>
            </a:extLst>
          </p:cNvPr>
          <p:cNvPicPr>
            <a:picLocks noChangeAspect="1"/>
          </p:cNvPicPr>
          <p:nvPr userDrawn="1"/>
        </p:nvPicPr>
        <p:blipFill>
          <a:blip r:embed="rId24" cstate="screen">
            <a:extLst>
              <a:ext uri="{28A0092B-C50C-407E-A947-70E740481C1C}">
                <a14:useLocalDpi xmlns:a14="http://schemas.microsoft.com/office/drawing/2010/main"/>
              </a:ext>
            </a:extLst>
          </a:blip>
          <a:stretch>
            <a:fillRect/>
          </a:stretch>
        </p:blipFill>
        <p:spPr>
          <a:xfrm>
            <a:off x="10911840" y="6640606"/>
            <a:ext cx="822960" cy="143577"/>
          </a:xfrm>
          <a:prstGeom prst="rect">
            <a:avLst/>
          </a:prstGeom>
        </p:spPr>
      </p:pic>
    </p:spTree>
    <p:extLst>
      <p:ext uri="{BB962C8B-B14F-4D97-AF65-F5344CB8AC3E}">
        <p14:creationId xmlns:p14="http://schemas.microsoft.com/office/powerpoint/2010/main" val="349626983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914400" rtl="0" eaLnBrk="1" latinLnBrk="0" hangingPunct="1">
        <a:lnSpc>
          <a:spcPct val="95000"/>
        </a:lnSpc>
        <a:spcBef>
          <a:spcPct val="0"/>
        </a:spcBef>
        <a:buNone/>
        <a:defRPr sz="2800" b="1" kern="1200">
          <a:solidFill>
            <a:schemeClr val="accent1"/>
          </a:solidFill>
          <a:latin typeface="+mj-lt"/>
          <a:ea typeface="+mj-ea"/>
          <a:cs typeface="+mj-cs"/>
        </a:defRPr>
      </a:lvl1pPr>
    </p:titleStyle>
    <p:bodyStyle>
      <a:lvl1pPr marL="216000" indent="-2160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1pPr>
      <a:lvl2pPr marL="457200" indent="-215900" algn="l" defTabSz="914400" rtl="0" eaLnBrk="1" latinLnBrk="0" hangingPunct="1">
        <a:lnSpc>
          <a:spcPct val="101000"/>
        </a:lnSpc>
        <a:spcBef>
          <a:spcPts val="0"/>
        </a:spcBef>
        <a:buFont typeface="Arial" panose="020B0604020202020204" pitchFamily="34" charset="0"/>
        <a:buChar char="•"/>
        <a:defRPr sz="1800" b="0" kern="1200">
          <a:solidFill>
            <a:schemeClr val="tx1"/>
          </a:solidFill>
          <a:latin typeface="+mn-lt"/>
          <a:ea typeface="+mn-ea"/>
          <a:cs typeface="+mn-cs"/>
        </a:defRPr>
      </a:lvl2pPr>
      <a:lvl3pPr marL="6858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3pPr>
      <a:lvl4pPr marL="9144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4pPr>
      <a:lvl5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5pPr>
      <a:lvl6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6pPr>
      <a:lvl7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7pPr>
      <a:lvl8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8pPr>
      <a:lvl9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138">
          <p15:clr>
            <a:srgbClr val="F26B43"/>
          </p15:clr>
        </p15:guide>
        <p15:guide id="4" orient="horz" pos="3956">
          <p15:clr>
            <a:srgbClr val="F26B43"/>
          </p15:clr>
        </p15:guide>
        <p15:guide id="8" orient="horz" pos="362">
          <p15:clr>
            <a:srgbClr val="F26B43"/>
          </p15:clr>
        </p15:guide>
        <p15:guide id="9" orient="horz" pos="1036">
          <p15:clr>
            <a:srgbClr val="F26B43"/>
          </p15:clr>
        </p15:guide>
        <p15:guide id="10" pos="362">
          <p15:clr>
            <a:srgbClr val="F26B43"/>
          </p15:clr>
        </p15:guide>
        <p15:guide id="17" pos="731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8"/>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7315200" y="6492876"/>
            <a:ext cx="3318933"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638F0D36-6CA7-4734-AB53-FF54C6BE20B0}" type="datetime1">
              <a:rPr lang="en-US" smtClean="0"/>
              <a:t>4/17/25</a:t>
            </a:fld>
            <a:endParaRPr lang="en-US" dirty="0"/>
          </a:p>
        </p:txBody>
      </p:sp>
      <p:sp>
        <p:nvSpPr>
          <p:cNvPr id="6" name="Slide Number Placeholder 5"/>
          <p:cNvSpPr>
            <a:spLocks noGrp="1"/>
          </p:cNvSpPr>
          <p:nvPr>
            <p:ph type="sldNum" sz="quarter" idx="4"/>
          </p:nvPr>
        </p:nvSpPr>
        <p:spPr>
          <a:xfrm>
            <a:off x="8737600" y="6492876"/>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600">
                <a:solidFill>
                  <a:srgbClr val="898989"/>
                </a:solidFill>
                <a:latin typeface="Calibri" charset="0"/>
              </a:defRPr>
            </a:lvl1pPr>
          </a:lstStyle>
          <a:p>
            <a:fld id="{B0ABAB64-726D-C943-9B15-2E81C6025A8E}" type="slidenum">
              <a:rPr lang="en-US"/>
              <a:pPr/>
              <a:t>‹#›</a:t>
            </a:fld>
            <a:endParaRPr lang="en-US" dirty="0"/>
          </a:p>
        </p:txBody>
      </p:sp>
    </p:spTree>
    <p:extLst>
      <p:ext uri="{BB962C8B-B14F-4D97-AF65-F5344CB8AC3E}">
        <p14:creationId xmlns:p14="http://schemas.microsoft.com/office/powerpoint/2010/main" val="4082967040"/>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hf hdr="0" ftr="0" dt="0"/>
  <p:txStyles>
    <p:titleStyle>
      <a:lvl1pPr algn="l" defTabSz="609585" rtl="0" eaLnBrk="0" fontAlgn="base" hangingPunct="0">
        <a:spcBef>
          <a:spcPct val="0"/>
        </a:spcBef>
        <a:spcAft>
          <a:spcPct val="0"/>
        </a:spcAft>
        <a:defRPr sz="4267" kern="1200">
          <a:solidFill>
            <a:srgbClr val="CD113B"/>
          </a:solidFill>
          <a:latin typeface="Arial"/>
          <a:ea typeface="Geneva" pitchFamily="37" charset="-128"/>
          <a:cs typeface="Arial"/>
        </a:defRPr>
      </a:lvl1pPr>
      <a:lvl2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2pPr>
      <a:lvl3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3pPr>
      <a:lvl4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4pPr>
      <a:lvl5pPr algn="l" defTabSz="609585" rtl="0" eaLnBrk="0" fontAlgn="base" hangingPunct="0">
        <a:spcBef>
          <a:spcPct val="0"/>
        </a:spcBef>
        <a:spcAft>
          <a:spcPct val="0"/>
        </a:spcAft>
        <a:defRPr sz="4267">
          <a:solidFill>
            <a:srgbClr val="800000"/>
          </a:solidFill>
          <a:latin typeface="Times New Roman" pitchFamily="37" charset="0"/>
          <a:ea typeface="Geneva" pitchFamily="37" charset="-128"/>
          <a:cs typeface="Times New Roman" pitchFamily="18" charset="0"/>
        </a:defRPr>
      </a:lvl5pPr>
      <a:lvl6pPr marL="609585" algn="l" defTabSz="609585" rtl="0" fontAlgn="base">
        <a:spcBef>
          <a:spcPct val="0"/>
        </a:spcBef>
        <a:spcAft>
          <a:spcPct val="0"/>
        </a:spcAft>
        <a:defRPr sz="4267">
          <a:solidFill>
            <a:srgbClr val="800000"/>
          </a:solidFill>
          <a:latin typeface="Times New Roman" pitchFamily="37" charset="0"/>
          <a:ea typeface="Geneva" pitchFamily="37" charset="-128"/>
        </a:defRPr>
      </a:lvl6pPr>
      <a:lvl7pPr marL="1219170" algn="l" defTabSz="609585" rtl="0" fontAlgn="base">
        <a:spcBef>
          <a:spcPct val="0"/>
        </a:spcBef>
        <a:spcAft>
          <a:spcPct val="0"/>
        </a:spcAft>
        <a:defRPr sz="4267">
          <a:solidFill>
            <a:srgbClr val="800000"/>
          </a:solidFill>
          <a:latin typeface="Times New Roman" pitchFamily="37" charset="0"/>
          <a:ea typeface="Geneva" pitchFamily="37" charset="-128"/>
        </a:defRPr>
      </a:lvl7pPr>
      <a:lvl8pPr marL="1828754" algn="l" defTabSz="609585" rtl="0" fontAlgn="base">
        <a:spcBef>
          <a:spcPct val="0"/>
        </a:spcBef>
        <a:spcAft>
          <a:spcPct val="0"/>
        </a:spcAft>
        <a:defRPr sz="4267">
          <a:solidFill>
            <a:srgbClr val="800000"/>
          </a:solidFill>
          <a:latin typeface="Times New Roman" pitchFamily="37" charset="0"/>
          <a:ea typeface="Geneva" pitchFamily="37" charset="-128"/>
        </a:defRPr>
      </a:lvl8pPr>
      <a:lvl9pPr marL="2438339" algn="l" defTabSz="609585" rtl="0" fontAlgn="base">
        <a:spcBef>
          <a:spcPct val="0"/>
        </a:spcBef>
        <a:spcAft>
          <a:spcPct val="0"/>
        </a:spcAft>
        <a:defRPr sz="4267">
          <a:solidFill>
            <a:srgbClr val="800000"/>
          </a:solidFill>
          <a:latin typeface="Times New Roman" pitchFamily="37" charset="0"/>
          <a:ea typeface="Geneva" pitchFamily="37" charset="-128"/>
        </a:defRPr>
      </a:lvl9pPr>
    </p:titleStyle>
    <p:bodyStyle>
      <a:lvl1pPr marL="457189" indent="-457189" algn="l" defTabSz="609585" rtl="0" eaLnBrk="0" fontAlgn="base" hangingPunct="0">
        <a:spcBef>
          <a:spcPct val="20000"/>
        </a:spcBef>
        <a:spcAft>
          <a:spcPct val="0"/>
        </a:spcAft>
        <a:buFont typeface="Arial" charset="0"/>
        <a:buChar char="•"/>
        <a:defRPr sz="3200" kern="1200">
          <a:solidFill>
            <a:schemeClr val="tx1"/>
          </a:solidFill>
          <a:latin typeface="+mn-lt"/>
          <a:ea typeface="Geneva" pitchFamily="37" charset="-128"/>
          <a:cs typeface="Geneva" pitchFamily="37" charset="-128"/>
        </a:defRPr>
      </a:lvl1pPr>
      <a:lvl2pPr marL="990575" indent="-380990" algn="l" defTabSz="609585" rtl="0" eaLnBrk="0" fontAlgn="base" hangingPunct="0">
        <a:spcBef>
          <a:spcPct val="20000"/>
        </a:spcBef>
        <a:spcAft>
          <a:spcPct val="0"/>
        </a:spcAft>
        <a:buFont typeface="Arial" charset="0"/>
        <a:buChar char="–"/>
        <a:defRPr sz="2667" kern="1200">
          <a:solidFill>
            <a:schemeClr val="tx1"/>
          </a:solidFill>
          <a:latin typeface="+mn-lt"/>
          <a:ea typeface="Geneva" pitchFamily="37" charset="-128"/>
          <a:cs typeface="+mn-cs"/>
        </a:defRPr>
      </a:lvl2pPr>
      <a:lvl3pPr marL="1523962" indent="-304792" algn="l" defTabSz="609585" rtl="0" eaLnBrk="0" fontAlgn="base" hangingPunct="0">
        <a:spcBef>
          <a:spcPct val="20000"/>
        </a:spcBef>
        <a:spcAft>
          <a:spcPct val="0"/>
        </a:spcAft>
        <a:buFont typeface="Arial" charset="0"/>
        <a:buChar char="•"/>
        <a:defRPr kern="1200">
          <a:solidFill>
            <a:schemeClr val="tx1"/>
          </a:solidFill>
          <a:latin typeface="+mn-lt"/>
          <a:ea typeface="Geneva" pitchFamily="37" charset="-128"/>
          <a:cs typeface="+mn-cs"/>
        </a:defRPr>
      </a:lvl3pPr>
      <a:lvl4pPr marL="2133547"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4pPr>
      <a:lvl5pPr marL="2743131" indent="-304792" algn="l" defTabSz="609585" rtl="0" eaLnBrk="0" fontAlgn="base" hangingPunct="0">
        <a:spcBef>
          <a:spcPct val="20000"/>
        </a:spcBef>
        <a:spcAft>
          <a:spcPct val="0"/>
        </a:spcAft>
        <a:buFont typeface="Arial" charset="0"/>
        <a:buChar char="»"/>
        <a:defRPr sz="2133" kern="1200">
          <a:solidFill>
            <a:schemeClr val="tx1"/>
          </a:solidFill>
          <a:latin typeface="+mn-lt"/>
          <a:ea typeface="Geneva" pitchFamily="37" charset="-128"/>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E2ECF1"/>
        </a:solidFill>
        <a:effectLst/>
      </p:bgPr>
    </p:bg>
    <p:spTree>
      <p:nvGrpSpPr>
        <p:cNvPr id="1" name=""/>
        <p:cNvGrpSpPr/>
        <p:nvPr/>
      </p:nvGrpSpPr>
      <p:grpSpPr>
        <a:xfrm>
          <a:off x="0" y="0"/>
          <a:ext cx="0" cy="0"/>
          <a:chOff x="0" y="0"/>
          <a:chExt cx="0" cy="0"/>
        </a:xfrm>
      </p:grpSpPr>
      <p:sp>
        <p:nvSpPr>
          <p:cNvPr id="1027" name="Rectangle 1"/>
          <p:cNvSpPr>
            <a:spLocks noGrp="1" noChangeArrowheads="1"/>
          </p:cNvSpPr>
          <p:nvPr>
            <p:ph type="title"/>
          </p:nvPr>
        </p:nvSpPr>
        <p:spPr bwMode="auto">
          <a:xfrm>
            <a:off x="912286" y="227013"/>
            <a:ext cx="10358967" cy="1143000"/>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GB" dirty="0"/>
              <a:t>Click to edit Master title style</a:t>
            </a:r>
          </a:p>
        </p:txBody>
      </p:sp>
      <p:sp>
        <p:nvSpPr>
          <p:cNvPr id="1028" name="Rectangle 2"/>
          <p:cNvSpPr>
            <a:spLocks noGrp="1" noChangeArrowheads="1"/>
          </p:cNvSpPr>
          <p:nvPr>
            <p:ph type="body" idx="1"/>
          </p:nvPr>
        </p:nvSpPr>
        <p:spPr bwMode="auto">
          <a:xfrm>
            <a:off x="912286" y="1416053"/>
            <a:ext cx="10358967" cy="479901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pic>
        <p:nvPicPr>
          <p:cNvPr id="8" name="Picture 7" descr="A close up of a sign&#10;&#10;Description automatically generated">
            <a:extLst>
              <a:ext uri="{FF2B5EF4-FFF2-40B4-BE49-F238E27FC236}">
                <a16:creationId xmlns:a16="http://schemas.microsoft.com/office/drawing/2014/main" id="{B4CCBE2E-CAAE-B74A-AD06-6C8F94F20E4C}"/>
              </a:ext>
            </a:extLst>
          </p:cNvPr>
          <p:cNvPicPr>
            <a:picLocks noChangeAspect="1"/>
          </p:cNvPicPr>
          <p:nvPr userDrawn="1"/>
        </p:nvPicPr>
        <p:blipFill>
          <a:blip r:embed="rId19" cstate="print">
            <a:alphaModFix amt="60000"/>
            <a:extLst>
              <a:ext uri="{28A0092B-C50C-407E-A947-70E740481C1C}">
                <a14:useLocalDpi xmlns:a14="http://schemas.microsoft.com/office/drawing/2010/main"/>
              </a:ext>
            </a:extLst>
          </a:blip>
          <a:stretch>
            <a:fillRect/>
          </a:stretch>
        </p:blipFill>
        <p:spPr>
          <a:xfrm>
            <a:off x="11365992" y="6156880"/>
            <a:ext cx="650240" cy="548640"/>
          </a:xfrm>
          <a:prstGeom prst="rect">
            <a:avLst/>
          </a:prstGeom>
        </p:spPr>
      </p:pic>
    </p:spTree>
    <p:extLst>
      <p:ext uri="{BB962C8B-B14F-4D97-AF65-F5344CB8AC3E}">
        <p14:creationId xmlns:p14="http://schemas.microsoft.com/office/powerpoint/2010/main" val="333792975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412750" rtl="0" eaLnBrk="0" fontAlgn="base" hangingPunct="0">
        <a:lnSpc>
          <a:spcPct val="88000"/>
        </a:lnSpc>
        <a:spcBef>
          <a:spcPct val="0"/>
        </a:spcBef>
        <a:spcAft>
          <a:spcPct val="0"/>
        </a:spcAft>
        <a:buClr>
          <a:srgbClr val="000000"/>
        </a:buClr>
        <a:buSzPct val="45000"/>
        <a:buFont typeface="Wingdings" pitchFamily="-72" charset="2"/>
        <a:defRPr sz="3000" b="1">
          <a:solidFill>
            <a:srgbClr val="3333FF"/>
          </a:solidFill>
          <a:latin typeface="Calibri"/>
          <a:ea typeface="MS PGothic" pitchFamily="34" charset="-128"/>
          <a:cs typeface="Calibri"/>
        </a:defRPr>
      </a:lvl1pPr>
      <a:lvl2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2pPr>
      <a:lvl3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3pPr>
      <a:lvl4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4pPr>
      <a:lvl5pPr algn="ctr" defTabSz="412750" rtl="0" eaLnBrk="0" fontAlgn="base" hangingPunct="0">
        <a:lnSpc>
          <a:spcPct val="88000"/>
        </a:lnSpc>
        <a:spcBef>
          <a:spcPct val="0"/>
        </a:spcBef>
        <a:spcAft>
          <a:spcPct val="0"/>
        </a:spcAft>
        <a:buClr>
          <a:srgbClr val="000000"/>
        </a:buClr>
        <a:buSzPct val="45000"/>
        <a:buFont typeface="Wingdings" pitchFamily="-72" charset="2"/>
        <a:defRPr sz="3600" b="1">
          <a:solidFill>
            <a:srgbClr val="3333FF"/>
          </a:solidFill>
          <a:latin typeface="Calibri" charset="0"/>
          <a:ea typeface="MS PGothic" pitchFamily="34" charset="-128"/>
          <a:cs typeface="MS PGothic" charset="0"/>
        </a:defRPr>
      </a:lvl5pPr>
      <a:lvl6pPr marL="153622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6pPr>
      <a:lvl7pPr marL="1993281"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7pPr>
      <a:lvl8pPr marL="245033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8pPr>
      <a:lvl9pPr marL="2907397" indent="-215834" algn="ctr" defTabSz="457058" rtl="0" fontAlgn="base" hangingPunct="0">
        <a:lnSpc>
          <a:spcPct val="93000"/>
        </a:lnSpc>
        <a:spcBef>
          <a:spcPct val="0"/>
        </a:spcBef>
        <a:spcAft>
          <a:spcPct val="0"/>
        </a:spcAft>
        <a:buClr>
          <a:srgbClr val="000000"/>
        </a:buClr>
        <a:buSzPct val="45000"/>
        <a:buFont typeface="Wingdings" pitchFamily="2" charset="2"/>
        <a:defRPr sz="2800" b="1">
          <a:solidFill>
            <a:srgbClr val="000000"/>
          </a:solidFill>
          <a:latin typeface="Times New Roman" pitchFamily="18" charset="0"/>
        </a:defRPr>
      </a:lvl9pPr>
    </p:titleStyle>
    <p:bodyStyle>
      <a:lvl1pPr marL="390525" indent="-292100" algn="l" defTabSz="412750" rtl="0" eaLnBrk="0" fontAlgn="base" hangingPunct="0">
        <a:lnSpc>
          <a:spcPct val="105000"/>
        </a:lnSpc>
        <a:spcBef>
          <a:spcPct val="30000"/>
        </a:spcBef>
        <a:spcAft>
          <a:spcPts val="800"/>
        </a:spcAft>
        <a:buClr>
          <a:srgbClr val="000000"/>
        </a:buClr>
        <a:buSzPct val="100000"/>
        <a:buFont typeface="Arial" pitchFamily="-72" charset="0"/>
        <a:buChar char="•"/>
        <a:defRPr sz="2900" b="1">
          <a:solidFill>
            <a:srgbClr val="000000"/>
          </a:solidFill>
          <a:latin typeface="Calibri" charset="0"/>
          <a:ea typeface="MS PGothic" pitchFamily="34" charset="-128"/>
          <a:cs typeface="MS PGothic" charset="0"/>
        </a:defRPr>
      </a:lvl1pPr>
      <a:lvl2pPr marL="782638" indent="-260350" algn="l" defTabSz="412750" rtl="0" eaLnBrk="0" fontAlgn="base" hangingPunct="0">
        <a:lnSpc>
          <a:spcPct val="90000"/>
        </a:lnSpc>
        <a:spcBef>
          <a:spcPct val="30000"/>
        </a:spcBef>
        <a:spcAft>
          <a:spcPct val="0"/>
        </a:spcAft>
        <a:buClr>
          <a:srgbClr val="000000"/>
        </a:buClr>
        <a:buSzPct val="75000"/>
        <a:buFont typeface="Symbol" pitchFamily="-72" charset="2"/>
        <a:buChar char=""/>
        <a:defRPr sz="2600" b="1">
          <a:solidFill>
            <a:srgbClr val="000000"/>
          </a:solidFill>
          <a:latin typeface="Calibri" charset="0"/>
          <a:ea typeface="MS PGothic" pitchFamily="34" charset="-128"/>
        </a:defRPr>
      </a:lvl2pPr>
      <a:lvl3pPr marL="1173163" indent="-193675"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400" b="1">
          <a:solidFill>
            <a:srgbClr val="000000"/>
          </a:solidFill>
          <a:latin typeface="Calibri" charset="0"/>
          <a:ea typeface="ＭＳ Ｐゴシック" pitchFamily="-123" charset="-128"/>
          <a:cs typeface="ＭＳ Ｐゴシック" pitchFamily="-72" charset="-128"/>
        </a:defRPr>
      </a:lvl3pPr>
      <a:lvl4pPr marL="1565275" indent="-193675" algn="l" defTabSz="412750" rtl="0" eaLnBrk="0" fontAlgn="base" hangingPunct="0">
        <a:lnSpc>
          <a:spcPct val="90000"/>
        </a:lnSpc>
        <a:spcBef>
          <a:spcPct val="30000"/>
        </a:spcBef>
        <a:spcAft>
          <a:spcPct val="0"/>
        </a:spcAft>
        <a:buClr>
          <a:srgbClr val="000000"/>
        </a:buClr>
        <a:buSzPct val="75000"/>
        <a:buFont typeface="Symbol" pitchFamily="-72" charset="2"/>
        <a:buChar char=""/>
        <a:defRPr sz="2200" b="1">
          <a:solidFill>
            <a:srgbClr val="000000"/>
          </a:solidFill>
          <a:latin typeface="Calibri" charset="0"/>
          <a:ea typeface="ＭＳ Ｐゴシック" pitchFamily="-123" charset="-128"/>
        </a:defRPr>
      </a:lvl4pPr>
      <a:lvl5pPr marL="1957388" indent="-195263" algn="l" defTabSz="412750" rtl="0" eaLnBrk="0" fontAlgn="base" hangingPunct="0">
        <a:lnSpc>
          <a:spcPct val="90000"/>
        </a:lnSpc>
        <a:spcBef>
          <a:spcPct val="30000"/>
        </a:spcBef>
        <a:spcAft>
          <a:spcPct val="0"/>
        </a:spcAft>
        <a:buClr>
          <a:srgbClr val="000000"/>
        </a:buClr>
        <a:buSzPct val="45000"/>
        <a:buFont typeface="Wingdings" pitchFamily="-72" charset="2"/>
        <a:buChar char=""/>
        <a:defRPr sz="2000" b="1">
          <a:solidFill>
            <a:srgbClr val="000000"/>
          </a:solidFill>
          <a:latin typeface="Calibri" charset="0"/>
          <a:ea typeface="ＭＳ Ｐゴシック" pitchFamily="-123" charset="-128"/>
        </a:defRPr>
      </a:lvl5pPr>
      <a:lvl6pPr marL="2615386"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6pPr>
      <a:lvl7pPr marL="3072444"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7pPr>
      <a:lvl8pPr marL="3529502"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8pPr>
      <a:lvl9pPr marL="3986559" indent="-215834" algn="l" defTabSz="457058" rtl="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defRPr>
      </a:lvl9pPr>
    </p:bodyStyle>
    <p:otherStyle>
      <a:defPPr>
        <a:defRPr lang="en-US"/>
      </a:defPPr>
      <a:lvl1pPr marL="0" algn="l" defTabSz="914115" rtl="0" eaLnBrk="1" latinLnBrk="0" hangingPunct="1">
        <a:defRPr sz="1800" kern="1200">
          <a:solidFill>
            <a:schemeClr val="tx1"/>
          </a:solidFill>
          <a:latin typeface="+mn-lt"/>
          <a:ea typeface="+mn-ea"/>
          <a:cs typeface="+mn-cs"/>
        </a:defRPr>
      </a:lvl1pPr>
      <a:lvl2pPr marL="457058" algn="l" defTabSz="914115" rtl="0" eaLnBrk="1" latinLnBrk="0" hangingPunct="1">
        <a:defRPr sz="1800" kern="1200">
          <a:solidFill>
            <a:schemeClr val="tx1"/>
          </a:solidFill>
          <a:latin typeface="+mn-lt"/>
          <a:ea typeface="+mn-ea"/>
          <a:cs typeface="+mn-cs"/>
        </a:defRPr>
      </a:lvl2pPr>
      <a:lvl3pPr marL="914115" algn="l" defTabSz="914115" rtl="0" eaLnBrk="1" latinLnBrk="0" hangingPunct="1">
        <a:defRPr sz="1800" kern="1200">
          <a:solidFill>
            <a:schemeClr val="tx1"/>
          </a:solidFill>
          <a:latin typeface="+mn-lt"/>
          <a:ea typeface="+mn-ea"/>
          <a:cs typeface="+mn-cs"/>
        </a:defRPr>
      </a:lvl3pPr>
      <a:lvl4pPr marL="1371173" algn="l" defTabSz="914115" rtl="0" eaLnBrk="1" latinLnBrk="0" hangingPunct="1">
        <a:defRPr sz="1800" kern="1200">
          <a:solidFill>
            <a:schemeClr val="tx1"/>
          </a:solidFill>
          <a:latin typeface="+mn-lt"/>
          <a:ea typeface="+mn-ea"/>
          <a:cs typeface="+mn-cs"/>
        </a:defRPr>
      </a:lvl4pPr>
      <a:lvl5pPr marL="1828231" algn="l" defTabSz="914115" rtl="0" eaLnBrk="1" latinLnBrk="0" hangingPunct="1">
        <a:defRPr sz="1800" kern="1200">
          <a:solidFill>
            <a:schemeClr val="tx1"/>
          </a:solidFill>
          <a:latin typeface="+mn-lt"/>
          <a:ea typeface="+mn-ea"/>
          <a:cs typeface="+mn-cs"/>
        </a:defRPr>
      </a:lvl5pPr>
      <a:lvl6pPr marL="2285289" algn="l" defTabSz="914115" rtl="0" eaLnBrk="1" latinLnBrk="0" hangingPunct="1">
        <a:defRPr sz="1800" kern="1200">
          <a:solidFill>
            <a:schemeClr val="tx1"/>
          </a:solidFill>
          <a:latin typeface="+mn-lt"/>
          <a:ea typeface="+mn-ea"/>
          <a:cs typeface="+mn-cs"/>
        </a:defRPr>
      </a:lvl6pPr>
      <a:lvl7pPr marL="2742347" algn="l" defTabSz="914115" rtl="0" eaLnBrk="1" latinLnBrk="0" hangingPunct="1">
        <a:defRPr sz="1800" kern="1200">
          <a:solidFill>
            <a:schemeClr val="tx1"/>
          </a:solidFill>
          <a:latin typeface="+mn-lt"/>
          <a:ea typeface="+mn-ea"/>
          <a:cs typeface="+mn-cs"/>
        </a:defRPr>
      </a:lvl7pPr>
      <a:lvl8pPr marL="3199405" algn="l" defTabSz="914115" rtl="0" eaLnBrk="1" latinLnBrk="0" hangingPunct="1">
        <a:defRPr sz="1800" kern="1200">
          <a:solidFill>
            <a:schemeClr val="tx1"/>
          </a:solidFill>
          <a:latin typeface="+mn-lt"/>
          <a:ea typeface="+mn-ea"/>
          <a:cs typeface="+mn-cs"/>
        </a:defRPr>
      </a:lvl8pPr>
      <a:lvl9pPr marL="3656462" algn="l" defTabSz="91411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www.google.com/url?sa=i&amp;rct=j&amp;q=&amp;esrc=s&amp;source=images&amp;cd=&amp;cad=rja&amp;docid=jFOsDf_3QoycJM&amp;tbnid=1U1Z23lZl2tjpM:&amp;ved=0CAUQjRw&amp;url=http://www.cruisinforacure.org/online_donation__kidney_cancer_information&amp;ei=M0wPU4KKGejC2wXY1IDICQ&amp;bvm=bv.61965928,d.b2I&amp;psig=AFQjCNGp8sDuKgS-XyzVG7fcw-wecO1QyA&amp;ust=1393597870722585" TargetMode="Externa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22.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xml"/><Relationship Id="rId1" Type="http://schemas.openxmlformats.org/officeDocument/2006/relationships/slideLayout" Target="../slideLayouts/slideLayout37.xml"/><Relationship Id="rId5" Type="http://schemas.openxmlformats.org/officeDocument/2006/relationships/image" Target="../media/image34.jpg"/><Relationship Id="rId4" Type="http://schemas.openxmlformats.org/officeDocument/2006/relationships/image" Target="../media/image33.jpg"/></Relationships>
</file>

<file path=ppt/slides/_rels/slide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4" Type="http://schemas.microsoft.com/office/2007/relationships/hdphoto" Target="../media/hdphoto4.wdp"/></Relationships>
</file>

<file path=ppt/slides/_rels/slide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microsoft.com/office/2007/relationships/hdphoto" Target="../media/hdphoto5.wdp"/><Relationship Id="rId7" Type="http://schemas.microsoft.com/office/2007/relationships/hdphoto" Target="../media/hdphoto6.wdp"/><Relationship Id="rId2" Type="http://schemas.openxmlformats.org/officeDocument/2006/relationships/image" Target="../media/image45.png"/><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 Id="rId9" Type="http://schemas.microsoft.com/office/2007/relationships/hdphoto" Target="../media/hdphoto7.wdp"/></Relationships>
</file>

<file path=ppt/slides/_rels/slide3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7734580" y="6419341"/>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BF38ECE1-0F99-B580-4786-2B7955B98573}"/>
              </a:ext>
            </a:extLst>
          </p:cNvPr>
          <p:cNvSpPr txBox="1">
            <a:spLocks/>
          </p:cNvSpPr>
          <p:nvPr/>
        </p:nvSpPr>
        <p:spPr>
          <a:xfrm>
            <a:off x="67921" y="2591002"/>
            <a:ext cx="12192000" cy="116839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endParaRPr lang="en-US" sz="2400" b="1" dirty="0">
              <a:solidFill>
                <a:schemeClr val="accent6">
                  <a:lumMod val="75000"/>
                </a:schemeClr>
              </a:solidFill>
              <a:latin typeface="Aptos" panose="020B0004020202020204" pitchFamily="34" charset="0"/>
              <a:cs typeface="Arial" panose="020B0604020202020204" pitchFamily="34" charset="0"/>
            </a:endParaRPr>
          </a:p>
          <a:p>
            <a:r>
              <a:rPr lang="en-US" sz="2800" b="1" dirty="0">
                <a:solidFill>
                  <a:schemeClr val="accent6">
                    <a:lumMod val="75000"/>
                  </a:schemeClr>
                </a:solidFill>
                <a:latin typeface="Aptos" panose="020B0004020202020204" pitchFamily="34" charset="0"/>
                <a:cs typeface="Arial" panose="020B0604020202020204" pitchFamily="34" charset="0"/>
              </a:rPr>
              <a:t>Brian Hill, MD, PhD</a:t>
            </a:r>
          </a:p>
          <a:p>
            <a:r>
              <a:rPr lang="en-US" sz="2800" dirty="0">
                <a:solidFill>
                  <a:schemeClr val="accent6">
                    <a:lumMod val="75000"/>
                  </a:schemeClr>
                </a:solidFill>
                <a:latin typeface="Aptos" panose="020B0004020202020204" pitchFamily="34" charset="0"/>
                <a:cs typeface="Arial" panose="020B0604020202020204" pitchFamily="34" charset="0"/>
              </a:rPr>
              <a:t>Director, Lymphoid Malignancies Program</a:t>
            </a:r>
          </a:p>
          <a:p>
            <a:endParaRPr lang="en-US" sz="2800" dirty="0">
              <a:solidFill>
                <a:schemeClr val="accent6">
                  <a:lumMod val="75000"/>
                </a:schemeClr>
              </a:solidFill>
              <a:latin typeface="Aptos" panose="020B0004020202020204" pitchFamily="34" charset="0"/>
              <a:cs typeface="Arial" panose="020B0604020202020204" pitchFamily="34" charset="0"/>
            </a:endParaRPr>
          </a:p>
          <a:p>
            <a:r>
              <a:rPr lang="en-US" sz="2800" dirty="0">
                <a:solidFill>
                  <a:schemeClr val="accent6">
                    <a:lumMod val="75000"/>
                  </a:schemeClr>
                </a:solidFill>
                <a:latin typeface="Aptos" panose="020B0004020202020204" pitchFamily="34" charset="0"/>
                <a:cs typeface="Arial" panose="020B0604020202020204" pitchFamily="34" charset="0"/>
              </a:rPr>
              <a:t>April 16, 2025</a:t>
            </a:r>
          </a:p>
          <a:p>
            <a:endParaRPr lang="en-US" sz="2000" dirty="0">
              <a:solidFill>
                <a:schemeClr val="accent6">
                  <a:lumMod val="75000"/>
                </a:schemeClr>
              </a:solidFill>
              <a:latin typeface="Aptos" panose="020B0004020202020204" pitchFamily="34" charset="0"/>
              <a:cs typeface="Arial" panose="020B0604020202020204" pitchFamily="34" charset="0"/>
            </a:endParaRPr>
          </a:p>
        </p:txBody>
      </p:sp>
      <p:pic>
        <p:nvPicPr>
          <p:cNvPr id="11" name="Picture 2" descr="https://encrypted-tbn1.gstatic.com/images?q=tbn:ANd9GcTD9iGsHIN5AXrTLSm6DmZLMrXXIUywBLuE2q0kwtTh44fC37Da">
            <a:hlinkClick r:id="rId2"/>
            <a:extLst>
              <a:ext uri="{FF2B5EF4-FFF2-40B4-BE49-F238E27FC236}">
                <a16:creationId xmlns:a16="http://schemas.microsoft.com/office/drawing/2014/main" id="{9EFCBE2A-35B6-2723-E497-AFE8416222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9307" y="3638687"/>
            <a:ext cx="3458772" cy="905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
            <a:extLst>
              <a:ext uri="{FF2B5EF4-FFF2-40B4-BE49-F238E27FC236}">
                <a16:creationId xmlns:a16="http://schemas.microsoft.com/office/drawing/2014/main" id="{259A9260-A03B-66C6-3388-6553F51EB752}"/>
              </a:ext>
            </a:extLst>
          </p:cNvPr>
          <p:cNvSpPr>
            <a:spLocks noChangeArrowheads="1"/>
          </p:cNvSpPr>
          <p:nvPr/>
        </p:nvSpPr>
        <p:spPr bwMode="auto">
          <a:xfrm>
            <a:off x="457200" y="997474"/>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2024 Lymphoma Year In Review</a:t>
            </a:r>
            <a:endParaRPr lang="en-US" altLang="en-US" sz="4800" kern="0" dirty="0">
              <a:solidFill>
                <a:schemeClr val="tx2">
                  <a:lumMod val="75000"/>
                  <a:lumOff val="25000"/>
                </a:schemeClr>
              </a:solidFill>
              <a:effectLst/>
              <a:latin typeface="Aptos" panose="020B0004020202020204" pitchFamily="34" charset="0"/>
            </a:endParaRPr>
          </a:p>
        </p:txBody>
      </p:sp>
      <p:pic>
        <p:nvPicPr>
          <p:cNvPr id="3" name="Picture 2">
            <a:extLst>
              <a:ext uri="{FF2B5EF4-FFF2-40B4-BE49-F238E27FC236}">
                <a16:creationId xmlns:a16="http://schemas.microsoft.com/office/drawing/2014/main" id="{640CC0D9-46CE-6516-87BB-50700488832D}"/>
              </a:ext>
            </a:extLst>
          </p:cNvPr>
          <p:cNvPicPr>
            <a:picLocks noChangeAspect="1"/>
          </p:cNvPicPr>
          <p:nvPr/>
        </p:nvPicPr>
        <p:blipFill>
          <a:blip r:embed="rId4"/>
          <a:stretch>
            <a:fillRect/>
          </a:stretch>
        </p:blipFill>
        <p:spPr>
          <a:xfrm>
            <a:off x="3316049" y="4807086"/>
            <a:ext cx="6172243" cy="1262111"/>
          </a:xfrm>
          <a:prstGeom prst="rect">
            <a:avLst/>
          </a:prstGeom>
        </p:spPr>
      </p:pic>
    </p:spTree>
    <p:extLst>
      <p:ext uri="{BB962C8B-B14F-4D97-AF65-F5344CB8AC3E}">
        <p14:creationId xmlns:p14="http://schemas.microsoft.com/office/powerpoint/2010/main" val="40974297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9C47808B-B490-E83E-6928-B80A57C951EE}"/>
              </a:ext>
            </a:extLst>
          </p:cNvPr>
          <p:cNvSpPr txBox="1">
            <a:spLocks/>
          </p:cNvSpPr>
          <p:nvPr/>
        </p:nvSpPr>
        <p:spPr>
          <a:xfrm>
            <a:off x="575996" y="418192"/>
            <a:ext cx="10972800" cy="430887"/>
          </a:xfrm>
          <a:prstGeom prst="rect">
            <a:avLst/>
          </a:prstGeom>
        </p:spPr>
        <p:txBody>
          <a:bodyPr lIns="0" tIns="0" rIns="0" bIns="0">
            <a:spAutoFit/>
          </a:bodyPr>
          <a:lstStyle>
            <a:lvl1pPr algn="l" defTabSz="914400" rtl="0" eaLnBrk="1" latinLnBrk="0" hangingPunct="1">
              <a:lnSpc>
                <a:spcPct val="95000"/>
              </a:lnSpc>
              <a:spcBef>
                <a:spcPct val="0"/>
              </a:spcBef>
              <a:buNone/>
              <a:defRPr sz="2800" b="1" kern="1200">
                <a:solidFill>
                  <a:srgbClr val="00A195"/>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A195"/>
                </a:solidFill>
                <a:effectLst/>
                <a:highlight>
                  <a:srgbClr val="FFFFFF"/>
                </a:highlight>
                <a:uLnTx/>
                <a:uFillTx/>
                <a:latin typeface="Arial" panose="020B0604020202020204" pitchFamily="34" charset="0"/>
                <a:ea typeface="+mj-ea"/>
                <a:cs typeface="Arial" panose="020B0604020202020204" pitchFamily="34" charset="0"/>
              </a:rPr>
              <a:t>Long-Term PFS and OS Benefits With Complete Response</a:t>
            </a:r>
            <a:endParaRPr kumimoji="0" lang="en-US" sz="2800" b="1" i="0" u="none" strike="noStrike" kern="1200" cap="none" spc="0" normalizeH="0" baseline="0" noProof="0" dirty="0">
              <a:ln>
                <a:noFill/>
              </a:ln>
              <a:solidFill>
                <a:srgbClr val="00A195"/>
              </a:solidFill>
              <a:effectLst/>
              <a:uLnTx/>
              <a:uFillTx/>
              <a:latin typeface="Arial" panose="020B0604020202020204" pitchFamily="34" charset="0"/>
              <a:ea typeface="+mj-ea"/>
              <a:cs typeface="Arial" panose="020B0604020202020204" pitchFamily="34" charset="0"/>
            </a:endParaRPr>
          </a:p>
        </p:txBody>
      </p:sp>
      <p:sp>
        <p:nvSpPr>
          <p:cNvPr id="13" name="TextBox 12">
            <a:extLst>
              <a:ext uri="{FF2B5EF4-FFF2-40B4-BE49-F238E27FC236}">
                <a16:creationId xmlns:a16="http://schemas.microsoft.com/office/drawing/2014/main" id="{0D5D6C4D-F92C-2301-6EB1-DF808BE133A0}"/>
              </a:ext>
            </a:extLst>
          </p:cNvPr>
          <p:cNvSpPr txBox="1"/>
          <p:nvPr/>
        </p:nvSpPr>
        <p:spPr>
          <a:xfrm>
            <a:off x="576072" y="6181064"/>
            <a:ext cx="10972800" cy="276999"/>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CI, confidence interval; CR, complete response; DLBCL, diffuse large B-cell lymphoma; LBCL, large B-cell lymphoma; </a:t>
            </a: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mn-ea"/>
                <a:cs typeface="Arial" panose="020B0604020202020204" pitchFamily="34" charset="0"/>
              </a:rPr>
              <a:t>mo</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 month(s); NR, not reached; OS, overall survival; PFS, progression-free survival.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Vose</a:t>
            </a:r>
            <a:r>
              <a:rPr kumimoji="0" lang="en-US" sz="900" b="0" i="0" u="none" strike="noStrike" kern="1200" cap="none" spc="0" normalizeH="0" baseline="0" noProof="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 JM, et al. ASH 2024. Poster 4480.</a:t>
            </a:r>
            <a:endParaRPr kumimoji="0" lang="en-US" sz="900" b="0" i="0" u="none" strike="noStrike" kern="1200" cap="none" spc="0" normalizeH="0" baseline="30000" noProof="0">
              <a:ln>
                <a:noFill/>
              </a:ln>
              <a:solidFill>
                <a:prstClr val="black"/>
              </a:solidFill>
              <a:effectLst/>
              <a:uLnTx/>
              <a:uFillTx/>
              <a:latin typeface="Arial"/>
              <a:ea typeface="+mn-ea"/>
              <a:cs typeface="Arial" panose="020B0604020202020204" pitchFamily="34" charset="0"/>
            </a:endParaRPr>
          </a:p>
        </p:txBody>
      </p:sp>
      <p:sp>
        <p:nvSpPr>
          <p:cNvPr id="2" name="Content Placeholder 23">
            <a:extLst>
              <a:ext uri="{FF2B5EF4-FFF2-40B4-BE49-F238E27FC236}">
                <a16:creationId xmlns:a16="http://schemas.microsoft.com/office/drawing/2014/main" id="{0201D742-8CEA-9F23-5C0A-13192306B44A}"/>
              </a:ext>
            </a:extLst>
          </p:cNvPr>
          <p:cNvSpPr>
            <a:spLocks noGrp="1"/>
          </p:cNvSpPr>
          <p:nvPr>
            <p:ph idx="1"/>
          </p:nvPr>
        </p:nvSpPr>
        <p:spPr>
          <a:xfrm>
            <a:off x="575995" y="4511768"/>
            <a:ext cx="11064240" cy="1384995"/>
          </a:xfrm>
        </p:spPr>
        <p:txBody>
          <a:bodyPr wrap="square">
            <a:spAutoFit/>
          </a:bodyPr>
          <a:lstStyle/>
          <a:p>
            <a:pPr marL="182880" indent="-182880">
              <a:lnSpc>
                <a:spcPct val="100000"/>
              </a:lnSpc>
              <a:spcAft>
                <a:spcPts val="300"/>
              </a:spcAft>
              <a:buFont typeface="Arial" panose="020B0604020202020204" pitchFamily="34" charset="0"/>
              <a:buChar char="•"/>
            </a:pPr>
            <a:r>
              <a:rPr lang="en-US" sz="1600" kern="0" dirty="0"/>
              <a:t>Median PFS for the overall population (N=157) was 4.2 mo (95% CI, 2.8–5.5)</a:t>
            </a:r>
          </a:p>
          <a:p>
            <a:pPr marL="182880" indent="-182880">
              <a:lnSpc>
                <a:spcPct val="100000"/>
              </a:lnSpc>
              <a:spcAft>
                <a:spcPts val="300"/>
              </a:spcAft>
            </a:pPr>
            <a:r>
              <a:rPr lang="en-US" sz="1600" kern="0" dirty="0"/>
              <a:t>Among complete responders (n=65), median PFS was 37.3 mo (95% CI, 26.0–NR)</a:t>
            </a:r>
          </a:p>
          <a:p>
            <a:pPr marL="461963" lvl="1" indent="-234950">
              <a:lnSpc>
                <a:spcPct val="100000"/>
              </a:lnSpc>
              <a:spcAft>
                <a:spcPts val="300"/>
              </a:spcAft>
              <a:buFont typeface="Arial" panose="020B0604020202020204" pitchFamily="34" charset="0"/>
              <a:buChar char="–"/>
            </a:pPr>
            <a:r>
              <a:rPr lang="en-US" sz="1600" kern="0" dirty="0"/>
              <a:t>36-mo PFS estimate was 53%</a:t>
            </a:r>
          </a:p>
          <a:p>
            <a:pPr marL="182880" lvl="1" indent="-182880">
              <a:lnSpc>
                <a:spcPct val="100000"/>
              </a:lnSpc>
              <a:spcAft>
                <a:spcPts val="300"/>
              </a:spcAft>
              <a:buFont typeface="Arial" panose="020B0604020202020204" pitchFamily="34" charset="0"/>
              <a:buChar char="•"/>
            </a:pPr>
            <a:r>
              <a:rPr lang="en-US" sz="1600" kern="0" dirty="0"/>
              <a:t>Median OS for the overall population (N=157) was 18.5 mo (95% CI, 11.7–27.7); among complete responders, it was NR</a:t>
            </a:r>
          </a:p>
          <a:p>
            <a:pPr marL="182880" lvl="1" indent="-182880">
              <a:lnSpc>
                <a:spcPct val="100000"/>
              </a:lnSpc>
              <a:spcAft>
                <a:spcPts val="300"/>
              </a:spcAft>
              <a:buFont typeface="Arial" panose="020B0604020202020204" pitchFamily="34" charset="0"/>
              <a:buChar char="•"/>
            </a:pPr>
            <a:r>
              <a:rPr lang="en-US" sz="1600" kern="0" dirty="0"/>
              <a:t>At 36 mo, an estimated 75% of complete responders had not initiated a new antilymphoma therapy</a:t>
            </a:r>
          </a:p>
        </p:txBody>
      </p:sp>
      <p:grpSp>
        <p:nvGrpSpPr>
          <p:cNvPr id="95" name="Group 94">
            <a:extLst>
              <a:ext uri="{FF2B5EF4-FFF2-40B4-BE49-F238E27FC236}">
                <a16:creationId xmlns:a16="http://schemas.microsoft.com/office/drawing/2014/main" id="{E1E043EB-6F3E-873A-9868-07FF6DE8B1A0}"/>
              </a:ext>
            </a:extLst>
          </p:cNvPr>
          <p:cNvGrpSpPr/>
          <p:nvPr/>
        </p:nvGrpSpPr>
        <p:grpSpPr>
          <a:xfrm>
            <a:off x="464351" y="1075188"/>
            <a:ext cx="10681703" cy="3212511"/>
            <a:chOff x="387350" y="2540088"/>
            <a:chExt cx="11757025" cy="3535913"/>
          </a:xfrm>
        </p:grpSpPr>
        <p:graphicFrame>
          <p:nvGraphicFramePr>
            <p:cNvPr id="3" name="Object 2">
              <a:extLst>
                <a:ext uri="{FF2B5EF4-FFF2-40B4-BE49-F238E27FC236}">
                  <a16:creationId xmlns:a16="http://schemas.microsoft.com/office/drawing/2014/main" id="{3AB811E1-5080-572A-2D21-BB835C6546FC}"/>
                </a:ext>
              </a:extLst>
            </p:cNvPr>
            <p:cNvGraphicFramePr>
              <a:graphicFrameLocks noChangeAspect="1"/>
            </p:cNvGraphicFramePr>
            <p:nvPr/>
          </p:nvGraphicFramePr>
          <p:xfrm>
            <a:off x="387350" y="2540088"/>
            <a:ext cx="11757025" cy="2867025"/>
          </p:xfrm>
          <a:graphic>
            <a:graphicData uri="http://schemas.openxmlformats.org/presentationml/2006/ole">
              <mc:AlternateContent xmlns:mc="http://schemas.openxmlformats.org/markup-compatibility/2006">
                <mc:Choice xmlns:v="urn:schemas-microsoft-com:vml" Requires="v">
                  <p:oleObj name="Prism 10" r:id="rId3" imgW="10310686" imgH="2514929" progId="Prism10.Document">
                    <p:embed/>
                  </p:oleObj>
                </mc:Choice>
                <mc:Fallback>
                  <p:oleObj name="Prism 10" r:id="rId3" imgW="10310686" imgH="2514929" progId="Prism10.Document">
                    <p:embed/>
                    <p:pic>
                      <p:nvPicPr>
                        <p:cNvPr id="3" name="Object 2">
                          <a:extLst>
                            <a:ext uri="{FF2B5EF4-FFF2-40B4-BE49-F238E27FC236}">
                              <a16:creationId xmlns:a16="http://schemas.microsoft.com/office/drawing/2014/main" id="{3AB811E1-5080-572A-2D21-BB835C6546FC}"/>
                            </a:ext>
                          </a:extLst>
                        </p:cNvPr>
                        <p:cNvPicPr/>
                        <p:nvPr/>
                      </p:nvPicPr>
                      <p:blipFill>
                        <a:blip r:embed="rId4"/>
                        <a:stretch>
                          <a:fillRect/>
                        </a:stretch>
                      </p:blipFill>
                      <p:spPr>
                        <a:xfrm>
                          <a:off x="387350" y="2540088"/>
                          <a:ext cx="11757025" cy="286702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5B6F5FE-4CD5-F09C-9D79-72368DA4BEC2}"/>
                </a:ext>
              </a:extLst>
            </p:cNvPr>
            <p:cNvSpPr txBox="1"/>
            <p:nvPr/>
          </p:nvSpPr>
          <p:spPr>
            <a:xfrm>
              <a:off x="600449" y="5139434"/>
              <a:ext cx="1940134" cy="200055"/>
            </a:xfrm>
            <a:prstGeom prst="rect">
              <a:avLst/>
            </a:prstGeom>
            <a:noFill/>
          </p:spPr>
          <p:txBody>
            <a:bodyPr wrap="square" lIns="0" tIns="0" rIns="0" bIns="0" rtlCol="0">
              <a:sp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sym typeface="Arial"/>
                  <a:rtl val="0"/>
                </a:rPr>
                <a:t>Number at risk</a:t>
              </a:r>
            </a:p>
          </p:txBody>
        </p:sp>
        <p:sp>
          <p:nvSpPr>
            <p:cNvPr id="9" name="TextBox 8">
              <a:extLst>
                <a:ext uri="{FF2B5EF4-FFF2-40B4-BE49-F238E27FC236}">
                  <a16:creationId xmlns:a16="http://schemas.microsoft.com/office/drawing/2014/main" id="{AC385041-38D8-EE10-B175-23080E707039}"/>
                </a:ext>
              </a:extLst>
            </p:cNvPr>
            <p:cNvSpPr txBox="1"/>
            <p:nvPr/>
          </p:nvSpPr>
          <p:spPr>
            <a:xfrm>
              <a:off x="1387636"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65</a:t>
              </a:r>
            </a:p>
          </p:txBody>
        </p:sp>
        <p:sp>
          <p:nvSpPr>
            <p:cNvPr id="22" name="TextBox 21">
              <a:extLst>
                <a:ext uri="{FF2B5EF4-FFF2-40B4-BE49-F238E27FC236}">
                  <a16:creationId xmlns:a16="http://schemas.microsoft.com/office/drawing/2014/main" id="{9FB812AD-D1C2-5A8E-FD94-98D0AB61C835}"/>
                </a:ext>
              </a:extLst>
            </p:cNvPr>
            <p:cNvSpPr txBox="1"/>
            <p:nvPr/>
          </p:nvSpPr>
          <p:spPr>
            <a:xfrm>
              <a:off x="6358133"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50</a:t>
              </a:r>
            </a:p>
          </p:txBody>
        </p:sp>
        <p:sp>
          <p:nvSpPr>
            <p:cNvPr id="24" name="TextBox 23">
              <a:extLst>
                <a:ext uri="{FF2B5EF4-FFF2-40B4-BE49-F238E27FC236}">
                  <a16:creationId xmlns:a16="http://schemas.microsoft.com/office/drawing/2014/main" id="{143FE4EF-5C5B-D8E3-D6B1-1214DF1D13B5}"/>
                </a:ext>
              </a:extLst>
            </p:cNvPr>
            <p:cNvSpPr txBox="1"/>
            <p:nvPr/>
          </p:nvSpPr>
          <p:spPr>
            <a:xfrm>
              <a:off x="7068204"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48</a:t>
              </a:r>
            </a:p>
          </p:txBody>
        </p:sp>
        <p:sp>
          <p:nvSpPr>
            <p:cNvPr id="34" name="TextBox 33">
              <a:extLst>
                <a:ext uri="{FF2B5EF4-FFF2-40B4-BE49-F238E27FC236}">
                  <a16:creationId xmlns:a16="http://schemas.microsoft.com/office/drawing/2014/main" id="{6A19A0B9-5A58-E7FE-B109-DAFA7BCA2CAD}"/>
                </a:ext>
              </a:extLst>
            </p:cNvPr>
            <p:cNvSpPr txBox="1"/>
            <p:nvPr/>
          </p:nvSpPr>
          <p:spPr>
            <a:xfrm>
              <a:off x="2097707"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65</a:t>
              </a:r>
            </a:p>
          </p:txBody>
        </p:sp>
        <p:sp>
          <p:nvSpPr>
            <p:cNvPr id="39" name="TextBox 38">
              <a:extLst>
                <a:ext uri="{FF2B5EF4-FFF2-40B4-BE49-F238E27FC236}">
                  <a16:creationId xmlns:a16="http://schemas.microsoft.com/office/drawing/2014/main" id="{89C53C1D-97E1-2F41-5811-6AA6173F307D}"/>
                </a:ext>
              </a:extLst>
            </p:cNvPr>
            <p:cNvSpPr txBox="1"/>
            <p:nvPr/>
          </p:nvSpPr>
          <p:spPr>
            <a:xfrm>
              <a:off x="2807778"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63</a:t>
              </a:r>
            </a:p>
          </p:txBody>
        </p:sp>
        <p:sp>
          <p:nvSpPr>
            <p:cNvPr id="40" name="TextBox 39">
              <a:extLst>
                <a:ext uri="{FF2B5EF4-FFF2-40B4-BE49-F238E27FC236}">
                  <a16:creationId xmlns:a16="http://schemas.microsoft.com/office/drawing/2014/main" id="{890449D6-261C-DE50-2351-587177028711}"/>
                </a:ext>
              </a:extLst>
            </p:cNvPr>
            <p:cNvSpPr txBox="1"/>
            <p:nvPr/>
          </p:nvSpPr>
          <p:spPr>
            <a:xfrm>
              <a:off x="3517849"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61</a:t>
              </a:r>
            </a:p>
          </p:txBody>
        </p:sp>
        <p:sp>
          <p:nvSpPr>
            <p:cNvPr id="41" name="TextBox 40">
              <a:extLst>
                <a:ext uri="{FF2B5EF4-FFF2-40B4-BE49-F238E27FC236}">
                  <a16:creationId xmlns:a16="http://schemas.microsoft.com/office/drawing/2014/main" id="{923E8861-4BB2-283C-F566-66D2A69D2F34}"/>
                </a:ext>
              </a:extLst>
            </p:cNvPr>
            <p:cNvSpPr txBox="1"/>
            <p:nvPr/>
          </p:nvSpPr>
          <p:spPr>
            <a:xfrm>
              <a:off x="5648062"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54</a:t>
              </a:r>
            </a:p>
          </p:txBody>
        </p:sp>
        <p:sp>
          <p:nvSpPr>
            <p:cNvPr id="42" name="TextBox 41">
              <a:extLst>
                <a:ext uri="{FF2B5EF4-FFF2-40B4-BE49-F238E27FC236}">
                  <a16:creationId xmlns:a16="http://schemas.microsoft.com/office/drawing/2014/main" id="{FDC6F408-550E-991D-4FE0-E7846F6B3CF9}"/>
                </a:ext>
              </a:extLst>
            </p:cNvPr>
            <p:cNvSpPr txBox="1"/>
            <p:nvPr/>
          </p:nvSpPr>
          <p:spPr>
            <a:xfrm>
              <a:off x="9198417"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42</a:t>
              </a:r>
            </a:p>
          </p:txBody>
        </p:sp>
        <p:sp>
          <p:nvSpPr>
            <p:cNvPr id="43" name="TextBox 42">
              <a:extLst>
                <a:ext uri="{FF2B5EF4-FFF2-40B4-BE49-F238E27FC236}">
                  <a16:creationId xmlns:a16="http://schemas.microsoft.com/office/drawing/2014/main" id="{311F6EF8-A0F6-1CA9-55F9-81DCF4882424}"/>
                </a:ext>
              </a:extLst>
            </p:cNvPr>
            <p:cNvSpPr txBox="1"/>
            <p:nvPr/>
          </p:nvSpPr>
          <p:spPr>
            <a:xfrm>
              <a:off x="4227920"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59</a:t>
              </a:r>
            </a:p>
          </p:txBody>
        </p:sp>
        <p:sp>
          <p:nvSpPr>
            <p:cNvPr id="44" name="TextBox 43">
              <a:extLst>
                <a:ext uri="{FF2B5EF4-FFF2-40B4-BE49-F238E27FC236}">
                  <a16:creationId xmlns:a16="http://schemas.microsoft.com/office/drawing/2014/main" id="{E5CAFDDA-1B1D-DB54-C3AC-F508E053E04C}"/>
                </a:ext>
              </a:extLst>
            </p:cNvPr>
            <p:cNvSpPr txBox="1"/>
            <p:nvPr/>
          </p:nvSpPr>
          <p:spPr>
            <a:xfrm>
              <a:off x="4937991"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55</a:t>
              </a:r>
            </a:p>
          </p:txBody>
        </p:sp>
        <p:sp>
          <p:nvSpPr>
            <p:cNvPr id="45" name="TextBox 44">
              <a:extLst>
                <a:ext uri="{FF2B5EF4-FFF2-40B4-BE49-F238E27FC236}">
                  <a16:creationId xmlns:a16="http://schemas.microsoft.com/office/drawing/2014/main" id="{A91531D1-6517-D03D-D879-2890648AA53A}"/>
                </a:ext>
              </a:extLst>
            </p:cNvPr>
            <p:cNvSpPr txBox="1"/>
            <p:nvPr/>
          </p:nvSpPr>
          <p:spPr>
            <a:xfrm>
              <a:off x="7778275"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48</a:t>
              </a:r>
            </a:p>
          </p:txBody>
        </p:sp>
        <p:sp>
          <p:nvSpPr>
            <p:cNvPr id="46" name="TextBox 45">
              <a:extLst>
                <a:ext uri="{FF2B5EF4-FFF2-40B4-BE49-F238E27FC236}">
                  <a16:creationId xmlns:a16="http://schemas.microsoft.com/office/drawing/2014/main" id="{2A3E7704-1433-108A-45C7-6137B98F3929}"/>
                </a:ext>
              </a:extLst>
            </p:cNvPr>
            <p:cNvSpPr txBox="1"/>
            <p:nvPr/>
          </p:nvSpPr>
          <p:spPr>
            <a:xfrm>
              <a:off x="8488346"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45</a:t>
              </a:r>
            </a:p>
          </p:txBody>
        </p:sp>
        <p:sp>
          <p:nvSpPr>
            <p:cNvPr id="47" name="TextBox 46">
              <a:extLst>
                <a:ext uri="{FF2B5EF4-FFF2-40B4-BE49-F238E27FC236}">
                  <a16:creationId xmlns:a16="http://schemas.microsoft.com/office/drawing/2014/main" id="{FE31E5EC-21A0-2C0F-D126-C9749A4BEC87}"/>
                </a:ext>
              </a:extLst>
            </p:cNvPr>
            <p:cNvSpPr txBox="1"/>
            <p:nvPr/>
          </p:nvSpPr>
          <p:spPr>
            <a:xfrm>
              <a:off x="9908488"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27</a:t>
              </a:r>
            </a:p>
          </p:txBody>
        </p:sp>
        <p:sp>
          <p:nvSpPr>
            <p:cNvPr id="48" name="TextBox 47">
              <a:extLst>
                <a:ext uri="{FF2B5EF4-FFF2-40B4-BE49-F238E27FC236}">
                  <a16:creationId xmlns:a16="http://schemas.microsoft.com/office/drawing/2014/main" id="{4F7C1CAA-5A69-BAC1-60F5-1EEB20EA6A45}"/>
                </a:ext>
              </a:extLst>
            </p:cNvPr>
            <p:cNvSpPr txBox="1"/>
            <p:nvPr/>
          </p:nvSpPr>
          <p:spPr>
            <a:xfrm>
              <a:off x="10618559"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13</a:t>
              </a:r>
            </a:p>
          </p:txBody>
        </p:sp>
        <p:sp>
          <p:nvSpPr>
            <p:cNvPr id="49" name="TextBox 48">
              <a:extLst>
                <a:ext uri="{FF2B5EF4-FFF2-40B4-BE49-F238E27FC236}">
                  <a16:creationId xmlns:a16="http://schemas.microsoft.com/office/drawing/2014/main" id="{10199F52-CA3C-D720-D55F-7356B2E36BAE}"/>
                </a:ext>
              </a:extLst>
            </p:cNvPr>
            <p:cNvSpPr txBox="1"/>
            <p:nvPr/>
          </p:nvSpPr>
          <p:spPr>
            <a:xfrm>
              <a:off x="11328634" y="532730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948E"/>
                  </a:solidFill>
                  <a:effectLst/>
                  <a:uLnTx/>
                  <a:uFillTx/>
                  <a:latin typeface="Arial" panose="020B0604020202020204" pitchFamily="34" charset="0"/>
                  <a:ea typeface="+mn-ea"/>
                  <a:cs typeface="Arial" panose="020B0604020202020204" pitchFamily="34" charset="0"/>
                  <a:sym typeface="Arial"/>
                  <a:rtl val="0"/>
                </a:rPr>
                <a:t>5</a:t>
              </a:r>
            </a:p>
          </p:txBody>
        </p:sp>
        <p:sp>
          <p:nvSpPr>
            <p:cNvPr id="50" name="TextBox 49">
              <a:extLst>
                <a:ext uri="{FF2B5EF4-FFF2-40B4-BE49-F238E27FC236}">
                  <a16:creationId xmlns:a16="http://schemas.microsoft.com/office/drawing/2014/main" id="{89CD82C9-C525-AF2D-1D16-21B21EBC3BDB}"/>
                </a:ext>
              </a:extLst>
            </p:cNvPr>
            <p:cNvSpPr txBox="1"/>
            <p:nvPr/>
          </p:nvSpPr>
          <p:spPr>
            <a:xfrm>
              <a:off x="1387636"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60</a:t>
              </a:r>
            </a:p>
          </p:txBody>
        </p:sp>
        <p:sp>
          <p:nvSpPr>
            <p:cNvPr id="51" name="TextBox 50">
              <a:extLst>
                <a:ext uri="{FF2B5EF4-FFF2-40B4-BE49-F238E27FC236}">
                  <a16:creationId xmlns:a16="http://schemas.microsoft.com/office/drawing/2014/main" id="{DE7DF6E0-448B-DDB0-0AB1-B14B571E68D1}"/>
                </a:ext>
              </a:extLst>
            </p:cNvPr>
            <p:cNvSpPr txBox="1"/>
            <p:nvPr/>
          </p:nvSpPr>
          <p:spPr>
            <a:xfrm>
              <a:off x="6358133"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46</a:t>
              </a:r>
            </a:p>
          </p:txBody>
        </p:sp>
        <p:sp>
          <p:nvSpPr>
            <p:cNvPr id="52" name="TextBox 51">
              <a:extLst>
                <a:ext uri="{FF2B5EF4-FFF2-40B4-BE49-F238E27FC236}">
                  <a16:creationId xmlns:a16="http://schemas.microsoft.com/office/drawing/2014/main" id="{948CBE6E-F159-67E0-28D1-2F02B8B4D9CB}"/>
                </a:ext>
              </a:extLst>
            </p:cNvPr>
            <p:cNvSpPr txBox="1"/>
            <p:nvPr/>
          </p:nvSpPr>
          <p:spPr>
            <a:xfrm>
              <a:off x="7068204"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44</a:t>
              </a:r>
            </a:p>
          </p:txBody>
        </p:sp>
        <p:sp>
          <p:nvSpPr>
            <p:cNvPr id="53" name="TextBox 52">
              <a:extLst>
                <a:ext uri="{FF2B5EF4-FFF2-40B4-BE49-F238E27FC236}">
                  <a16:creationId xmlns:a16="http://schemas.microsoft.com/office/drawing/2014/main" id="{2A18CB1B-A0C0-E23D-4C91-E8F565DAB65E}"/>
                </a:ext>
              </a:extLst>
            </p:cNvPr>
            <p:cNvSpPr txBox="1"/>
            <p:nvPr/>
          </p:nvSpPr>
          <p:spPr>
            <a:xfrm>
              <a:off x="2097707"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60</a:t>
              </a:r>
            </a:p>
          </p:txBody>
        </p:sp>
        <p:sp>
          <p:nvSpPr>
            <p:cNvPr id="54" name="TextBox 53">
              <a:extLst>
                <a:ext uri="{FF2B5EF4-FFF2-40B4-BE49-F238E27FC236}">
                  <a16:creationId xmlns:a16="http://schemas.microsoft.com/office/drawing/2014/main" id="{F8192A1C-5B23-054A-DE6D-2D71D99311F5}"/>
                </a:ext>
              </a:extLst>
            </p:cNvPr>
            <p:cNvSpPr txBox="1"/>
            <p:nvPr/>
          </p:nvSpPr>
          <p:spPr>
            <a:xfrm>
              <a:off x="2807778"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58</a:t>
              </a:r>
            </a:p>
          </p:txBody>
        </p:sp>
        <p:sp>
          <p:nvSpPr>
            <p:cNvPr id="55" name="TextBox 54">
              <a:extLst>
                <a:ext uri="{FF2B5EF4-FFF2-40B4-BE49-F238E27FC236}">
                  <a16:creationId xmlns:a16="http://schemas.microsoft.com/office/drawing/2014/main" id="{34AF20CD-859A-B3FC-DD89-084ED8FCECB1}"/>
                </a:ext>
              </a:extLst>
            </p:cNvPr>
            <p:cNvSpPr txBox="1"/>
            <p:nvPr/>
          </p:nvSpPr>
          <p:spPr>
            <a:xfrm>
              <a:off x="3517849"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56</a:t>
              </a:r>
            </a:p>
          </p:txBody>
        </p:sp>
        <p:sp>
          <p:nvSpPr>
            <p:cNvPr id="56" name="TextBox 55">
              <a:extLst>
                <a:ext uri="{FF2B5EF4-FFF2-40B4-BE49-F238E27FC236}">
                  <a16:creationId xmlns:a16="http://schemas.microsoft.com/office/drawing/2014/main" id="{AA28BE27-DCFB-B0B7-A66A-53D065718FB8}"/>
                </a:ext>
              </a:extLst>
            </p:cNvPr>
            <p:cNvSpPr txBox="1"/>
            <p:nvPr/>
          </p:nvSpPr>
          <p:spPr>
            <a:xfrm>
              <a:off x="5648062"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50</a:t>
              </a:r>
            </a:p>
          </p:txBody>
        </p:sp>
        <p:sp>
          <p:nvSpPr>
            <p:cNvPr id="57" name="TextBox 56">
              <a:extLst>
                <a:ext uri="{FF2B5EF4-FFF2-40B4-BE49-F238E27FC236}">
                  <a16:creationId xmlns:a16="http://schemas.microsoft.com/office/drawing/2014/main" id="{DCB52D40-C1D2-13EE-462B-37BBDAC1AFFE}"/>
                </a:ext>
              </a:extLst>
            </p:cNvPr>
            <p:cNvSpPr txBox="1"/>
            <p:nvPr/>
          </p:nvSpPr>
          <p:spPr>
            <a:xfrm>
              <a:off x="9198417"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38</a:t>
              </a:r>
            </a:p>
          </p:txBody>
        </p:sp>
        <p:sp>
          <p:nvSpPr>
            <p:cNvPr id="58" name="TextBox 57">
              <a:extLst>
                <a:ext uri="{FF2B5EF4-FFF2-40B4-BE49-F238E27FC236}">
                  <a16:creationId xmlns:a16="http://schemas.microsoft.com/office/drawing/2014/main" id="{B42F87E7-9F30-8D6B-D354-BCD5D1C6F1E3}"/>
                </a:ext>
              </a:extLst>
            </p:cNvPr>
            <p:cNvSpPr txBox="1"/>
            <p:nvPr/>
          </p:nvSpPr>
          <p:spPr>
            <a:xfrm>
              <a:off x="4227920"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54</a:t>
              </a:r>
            </a:p>
          </p:txBody>
        </p:sp>
        <p:sp>
          <p:nvSpPr>
            <p:cNvPr id="59" name="TextBox 58">
              <a:extLst>
                <a:ext uri="{FF2B5EF4-FFF2-40B4-BE49-F238E27FC236}">
                  <a16:creationId xmlns:a16="http://schemas.microsoft.com/office/drawing/2014/main" id="{1B2EA567-E74C-D48B-98C3-1AA7696E2AE4}"/>
                </a:ext>
              </a:extLst>
            </p:cNvPr>
            <p:cNvSpPr txBox="1"/>
            <p:nvPr/>
          </p:nvSpPr>
          <p:spPr>
            <a:xfrm>
              <a:off x="4937991"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51</a:t>
              </a:r>
            </a:p>
          </p:txBody>
        </p:sp>
        <p:sp>
          <p:nvSpPr>
            <p:cNvPr id="60" name="TextBox 59">
              <a:extLst>
                <a:ext uri="{FF2B5EF4-FFF2-40B4-BE49-F238E27FC236}">
                  <a16:creationId xmlns:a16="http://schemas.microsoft.com/office/drawing/2014/main" id="{7C7CDD20-9C28-787E-37FE-6C0781585588}"/>
                </a:ext>
              </a:extLst>
            </p:cNvPr>
            <p:cNvSpPr txBox="1"/>
            <p:nvPr/>
          </p:nvSpPr>
          <p:spPr>
            <a:xfrm>
              <a:off x="7778275"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44</a:t>
              </a:r>
            </a:p>
          </p:txBody>
        </p:sp>
        <p:sp>
          <p:nvSpPr>
            <p:cNvPr id="61" name="TextBox 60">
              <a:extLst>
                <a:ext uri="{FF2B5EF4-FFF2-40B4-BE49-F238E27FC236}">
                  <a16:creationId xmlns:a16="http://schemas.microsoft.com/office/drawing/2014/main" id="{C8BC14D7-D58B-C87E-65AB-92602E6F30F9}"/>
                </a:ext>
              </a:extLst>
            </p:cNvPr>
            <p:cNvSpPr txBox="1"/>
            <p:nvPr/>
          </p:nvSpPr>
          <p:spPr>
            <a:xfrm>
              <a:off x="8488346"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41</a:t>
              </a:r>
            </a:p>
          </p:txBody>
        </p:sp>
        <p:sp>
          <p:nvSpPr>
            <p:cNvPr id="62" name="TextBox 61">
              <a:extLst>
                <a:ext uri="{FF2B5EF4-FFF2-40B4-BE49-F238E27FC236}">
                  <a16:creationId xmlns:a16="http://schemas.microsoft.com/office/drawing/2014/main" id="{42A40DF3-32DD-1F92-A65D-BE3A0161DC9F}"/>
                </a:ext>
              </a:extLst>
            </p:cNvPr>
            <p:cNvSpPr txBox="1"/>
            <p:nvPr/>
          </p:nvSpPr>
          <p:spPr>
            <a:xfrm>
              <a:off x="9908488"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27</a:t>
              </a:r>
            </a:p>
          </p:txBody>
        </p:sp>
        <p:sp>
          <p:nvSpPr>
            <p:cNvPr id="63" name="TextBox 62">
              <a:extLst>
                <a:ext uri="{FF2B5EF4-FFF2-40B4-BE49-F238E27FC236}">
                  <a16:creationId xmlns:a16="http://schemas.microsoft.com/office/drawing/2014/main" id="{35EFF9F3-545B-55BD-7464-48B9CF3376F1}"/>
                </a:ext>
              </a:extLst>
            </p:cNvPr>
            <p:cNvSpPr txBox="1"/>
            <p:nvPr/>
          </p:nvSpPr>
          <p:spPr>
            <a:xfrm>
              <a:off x="10618559"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13</a:t>
              </a:r>
            </a:p>
          </p:txBody>
        </p:sp>
        <p:sp>
          <p:nvSpPr>
            <p:cNvPr id="64" name="TextBox 63">
              <a:extLst>
                <a:ext uri="{FF2B5EF4-FFF2-40B4-BE49-F238E27FC236}">
                  <a16:creationId xmlns:a16="http://schemas.microsoft.com/office/drawing/2014/main" id="{D6FC6B88-BFDF-608D-9A77-8247B9728CD2}"/>
                </a:ext>
              </a:extLst>
            </p:cNvPr>
            <p:cNvSpPr txBox="1"/>
            <p:nvPr/>
          </p:nvSpPr>
          <p:spPr>
            <a:xfrm>
              <a:off x="11328634" y="551018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41E49"/>
                  </a:solidFill>
                  <a:effectLst/>
                  <a:uLnTx/>
                  <a:uFillTx/>
                  <a:latin typeface="Arial" panose="020B0604020202020204" pitchFamily="34" charset="0"/>
                  <a:ea typeface="+mn-ea"/>
                  <a:cs typeface="Arial" panose="020B0604020202020204" pitchFamily="34" charset="0"/>
                  <a:sym typeface="Arial"/>
                  <a:rtl val="0"/>
                </a:rPr>
                <a:t>5</a:t>
              </a:r>
            </a:p>
          </p:txBody>
        </p:sp>
        <p:sp>
          <p:nvSpPr>
            <p:cNvPr id="65" name="TextBox 64">
              <a:extLst>
                <a:ext uri="{FF2B5EF4-FFF2-40B4-BE49-F238E27FC236}">
                  <a16:creationId xmlns:a16="http://schemas.microsoft.com/office/drawing/2014/main" id="{AC928FB0-A34C-7E5E-1410-DC26453E1541}"/>
                </a:ext>
              </a:extLst>
            </p:cNvPr>
            <p:cNvSpPr txBox="1"/>
            <p:nvPr/>
          </p:nvSpPr>
          <p:spPr>
            <a:xfrm>
              <a:off x="1387636"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58</a:t>
              </a:r>
            </a:p>
          </p:txBody>
        </p:sp>
        <p:sp>
          <p:nvSpPr>
            <p:cNvPr id="66" name="TextBox 65">
              <a:extLst>
                <a:ext uri="{FF2B5EF4-FFF2-40B4-BE49-F238E27FC236}">
                  <a16:creationId xmlns:a16="http://schemas.microsoft.com/office/drawing/2014/main" id="{210D4DCA-3D0B-C1B0-F299-A11D8E9C4AC7}"/>
                </a:ext>
              </a:extLst>
            </p:cNvPr>
            <p:cNvSpPr txBox="1"/>
            <p:nvPr/>
          </p:nvSpPr>
          <p:spPr>
            <a:xfrm>
              <a:off x="6358133"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44</a:t>
              </a:r>
            </a:p>
          </p:txBody>
        </p:sp>
        <p:sp>
          <p:nvSpPr>
            <p:cNvPr id="67" name="TextBox 66">
              <a:extLst>
                <a:ext uri="{FF2B5EF4-FFF2-40B4-BE49-F238E27FC236}">
                  <a16:creationId xmlns:a16="http://schemas.microsoft.com/office/drawing/2014/main" id="{BAB6B1AC-CF88-5F37-DDC5-A050FDC3436C}"/>
                </a:ext>
              </a:extLst>
            </p:cNvPr>
            <p:cNvSpPr txBox="1"/>
            <p:nvPr/>
          </p:nvSpPr>
          <p:spPr>
            <a:xfrm>
              <a:off x="7068204"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42</a:t>
              </a:r>
            </a:p>
          </p:txBody>
        </p:sp>
        <p:sp>
          <p:nvSpPr>
            <p:cNvPr id="68" name="TextBox 67">
              <a:extLst>
                <a:ext uri="{FF2B5EF4-FFF2-40B4-BE49-F238E27FC236}">
                  <a16:creationId xmlns:a16="http://schemas.microsoft.com/office/drawing/2014/main" id="{5D81CF43-F42D-7A5B-BACF-486EA99FA244}"/>
                </a:ext>
              </a:extLst>
            </p:cNvPr>
            <p:cNvSpPr txBox="1"/>
            <p:nvPr/>
          </p:nvSpPr>
          <p:spPr>
            <a:xfrm>
              <a:off x="2097707"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58</a:t>
              </a:r>
            </a:p>
          </p:txBody>
        </p:sp>
        <p:sp>
          <p:nvSpPr>
            <p:cNvPr id="69" name="TextBox 68">
              <a:extLst>
                <a:ext uri="{FF2B5EF4-FFF2-40B4-BE49-F238E27FC236}">
                  <a16:creationId xmlns:a16="http://schemas.microsoft.com/office/drawing/2014/main" id="{76E6B099-8E4A-919D-8EC5-797D7473562E}"/>
                </a:ext>
              </a:extLst>
            </p:cNvPr>
            <p:cNvSpPr txBox="1"/>
            <p:nvPr/>
          </p:nvSpPr>
          <p:spPr>
            <a:xfrm>
              <a:off x="2807778"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56</a:t>
              </a:r>
            </a:p>
          </p:txBody>
        </p:sp>
        <p:sp>
          <p:nvSpPr>
            <p:cNvPr id="70" name="TextBox 69">
              <a:extLst>
                <a:ext uri="{FF2B5EF4-FFF2-40B4-BE49-F238E27FC236}">
                  <a16:creationId xmlns:a16="http://schemas.microsoft.com/office/drawing/2014/main" id="{08178A9F-89A4-D159-3366-297511081294}"/>
                </a:ext>
              </a:extLst>
            </p:cNvPr>
            <p:cNvSpPr txBox="1"/>
            <p:nvPr/>
          </p:nvSpPr>
          <p:spPr>
            <a:xfrm>
              <a:off x="3517849"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54</a:t>
              </a:r>
            </a:p>
          </p:txBody>
        </p:sp>
        <p:sp>
          <p:nvSpPr>
            <p:cNvPr id="71" name="TextBox 70">
              <a:extLst>
                <a:ext uri="{FF2B5EF4-FFF2-40B4-BE49-F238E27FC236}">
                  <a16:creationId xmlns:a16="http://schemas.microsoft.com/office/drawing/2014/main" id="{DA78FF0F-A5A9-39BC-3B03-E8A019D4D47B}"/>
                </a:ext>
              </a:extLst>
            </p:cNvPr>
            <p:cNvSpPr txBox="1"/>
            <p:nvPr/>
          </p:nvSpPr>
          <p:spPr>
            <a:xfrm>
              <a:off x="5648062"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48</a:t>
              </a:r>
            </a:p>
          </p:txBody>
        </p:sp>
        <p:sp>
          <p:nvSpPr>
            <p:cNvPr id="72" name="TextBox 71">
              <a:extLst>
                <a:ext uri="{FF2B5EF4-FFF2-40B4-BE49-F238E27FC236}">
                  <a16:creationId xmlns:a16="http://schemas.microsoft.com/office/drawing/2014/main" id="{11477E7B-ED57-FBFC-E4C4-A681F6928D0D}"/>
                </a:ext>
              </a:extLst>
            </p:cNvPr>
            <p:cNvSpPr txBox="1"/>
            <p:nvPr/>
          </p:nvSpPr>
          <p:spPr>
            <a:xfrm>
              <a:off x="9198417"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37</a:t>
              </a:r>
            </a:p>
          </p:txBody>
        </p:sp>
        <p:sp>
          <p:nvSpPr>
            <p:cNvPr id="73" name="TextBox 72">
              <a:extLst>
                <a:ext uri="{FF2B5EF4-FFF2-40B4-BE49-F238E27FC236}">
                  <a16:creationId xmlns:a16="http://schemas.microsoft.com/office/drawing/2014/main" id="{517BC22C-78D7-B7A5-BE97-797FA0A6EFCF}"/>
                </a:ext>
              </a:extLst>
            </p:cNvPr>
            <p:cNvSpPr txBox="1"/>
            <p:nvPr/>
          </p:nvSpPr>
          <p:spPr>
            <a:xfrm>
              <a:off x="4227920"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52</a:t>
              </a:r>
            </a:p>
          </p:txBody>
        </p:sp>
        <p:sp>
          <p:nvSpPr>
            <p:cNvPr id="74" name="TextBox 73">
              <a:extLst>
                <a:ext uri="{FF2B5EF4-FFF2-40B4-BE49-F238E27FC236}">
                  <a16:creationId xmlns:a16="http://schemas.microsoft.com/office/drawing/2014/main" id="{C127FE91-F7CB-1323-7E1E-B60DD75399AB}"/>
                </a:ext>
              </a:extLst>
            </p:cNvPr>
            <p:cNvSpPr txBox="1"/>
            <p:nvPr/>
          </p:nvSpPr>
          <p:spPr>
            <a:xfrm>
              <a:off x="4937991"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49</a:t>
              </a:r>
            </a:p>
          </p:txBody>
        </p:sp>
        <p:sp>
          <p:nvSpPr>
            <p:cNvPr id="75" name="TextBox 74">
              <a:extLst>
                <a:ext uri="{FF2B5EF4-FFF2-40B4-BE49-F238E27FC236}">
                  <a16:creationId xmlns:a16="http://schemas.microsoft.com/office/drawing/2014/main" id="{2593E519-2929-6508-5A81-D6EE601D1B36}"/>
                </a:ext>
              </a:extLst>
            </p:cNvPr>
            <p:cNvSpPr txBox="1"/>
            <p:nvPr/>
          </p:nvSpPr>
          <p:spPr>
            <a:xfrm>
              <a:off x="7778275"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42</a:t>
              </a:r>
            </a:p>
          </p:txBody>
        </p:sp>
        <p:sp>
          <p:nvSpPr>
            <p:cNvPr id="76" name="TextBox 75">
              <a:extLst>
                <a:ext uri="{FF2B5EF4-FFF2-40B4-BE49-F238E27FC236}">
                  <a16:creationId xmlns:a16="http://schemas.microsoft.com/office/drawing/2014/main" id="{18F782F0-B03A-5406-DF55-C0161CAF59BE}"/>
                </a:ext>
              </a:extLst>
            </p:cNvPr>
            <p:cNvSpPr txBox="1"/>
            <p:nvPr/>
          </p:nvSpPr>
          <p:spPr>
            <a:xfrm>
              <a:off x="8488346"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39</a:t>
              </a:r>
            </a:p>
          </p:txBody>
        </p:sp>
        <p:sp>
          <p:nvSpPr>
            <p:cNvPr id="77" name="TextBox 76">
              <a:extLst>
                <a:ext uri="{FF2B5EF4-FFF2-40B4-BE49-F238E27FC236}">
                  <a16:creationId xmlns:a16="http://schemas.microsoft.com/office/drawing/2014/main" id="{728D049B-EF0B-662E-98FF-324CB130DB90}"/>
                </a:ext>
              </a:extLst>
            </p:cNvPr>
            <p:cNvSpPr txBox="1"/>
            <p:nvPr/>
          </p:nvSpPr>
          <p:spPr>
            <a:xfrm>
              <a:off x="9908488"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26</a:t>
              </a:r>
            </a:p>
          </p:txBody>
        </p:sp>
        <p:sp>
          <p:nvSpPr>
            <p:cNvPr id="78" name="TextBox 77">
              <a:extLst>
                <a:ext uri="{FF2B5EF4-FFF2-40B4-BE49-F238E27FC236}">
                  <a16:creationId xmlns:a16="http://schemas.microsoft.com/office/drawing/2014/main" id="{0EB5975A-B223-ABF6-D928-7AD2218E394E}"/>
                </a:ext>
              </a:extLst>
            </p:cNvPr>
            <p:cNvSpPr txBox="1"/>
            <p:nvPr/>
          </p:nvSpPr>
          <p:spPr>
            <a:xfrm>
              <a:off x="10618559"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12</a:t>
              </a:r>
            </a:p>
          </p:txBody>
        </p:sp>
        <p:sp>
          <p:nvSpPr>
            <p:cNvPr id="79" name="TextBox 78">
              <a:extLst>
                <a:ext uri="{FF2B5EF4-FFF2-40B4-BE49-F238E27FC236}">
                  <a16:creationId xmlns:a16="http://schemas.microsoft.com/office/drawing/2014/main" id="{44EDFBC2-E562-6188-0838-C1D0997797EA}"/>
                </a:ext>
              </a:extLst>
            </p:cNvPr>
            <p:cNvSpPr txBox="1"/>
            <p:nvPr/>
          </p:nvSpPr>
          <p:spPr>
            <a:xfrm>
              <a:off x="11328634" y="569306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9F7894"/>
                  </a:solidFill>
                  <a:effectLst/>
                  <a:uLnTx/>
                  <a:uFillTx/>
                  <a:latin typeface="Arial" panose="020B0604020202020204" pitchFamily="34" charset="0"/>
                  <a:ea typeface="+mn-ea"/>
                  <a:cs typeface="Arial" panose="020B0604020202020204" pitchFamily="34" charset="0"/>
                  <a:sym typeface="Arial"/>
                  <a:rtl val="0"/>
                </a:rPr>
                <a:t>5</a:t>
              </a:r>
            </a:p>
          </p:txBody>
        </p:sp>
        <p:sp>
          <p:nvSpPr>
            <p:cNvPr id="80" name="TextBox 79">
              <a:extLst>
                <a:ext uri="{FF2B5EF4-FFF2-40B4-BE49-F238E27FC236}">
                  <a16:creationId xmlns:a16="http://schemas.microsoft.com/office/drawing/2014/main" id="{528D1686-A057-41A5-7D67-09D1232DCE5D}"/>
                </a:ext>
              </a:extLst>
            </p:cNvPr>
            <p:cNvSpPr txBox="1"/>
            <p:nvPr/>
          </p:nvSpPr>
          <p:spPr>
            <a:xfrm>
              <a:off x="1387636"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14</a:t>
              </a:r>
            </a:p>
          </p:txBody>
        </p:sp>
        <p:sp>
          <p:nvSpPr>
            <p:cNvPr id="81" name="TextBox 80">
              <a:extLst>
                <a:ext uri="{FF2B5EF4-FFF2-40B4-BE49-F238E27FC236}">
                  <a16:creationId xmlns:a16="http://schemas.microsoft.com/office/drawing/2014/main" id="{A4ABC5B9-3A98-680E-5181-9FF5862DB3D6}"/>
                </a:ext>
              </a:extLst>
            </p:cNvPr>
            <p:cNvSpPr txBox="1"/>
            <p:nvPr/>
          </p:nvSpPr>
          <p:spPr>
            <a:xfrm>
              <a:off x="6358133"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11</a:t>
              </a:r>
            </a:p>
          </p:txBody>
        </p:sp>
        <p:sp>
          <p:nvSpPr>
            <p:cNvPr id="82" name="TextBox 81">
              <a:extLst>
                <a:ext uri="{FF2B5EF4-FFF2-40B4-BE49-F238E27FC236}">
                  <a16:creationId xmlns:a16="http://schemas.microsoft.com/office/drawing/2014/main" id="{C8D9E3F5-990F-AD56-4C40-32F06951C6EC}"/>
                </a:ext>
              </a:extLst>
            </p:cNvPr>
            <p:cNvSpPr txBox="1"/>
            <p:nvPr/>
          </p:nvSpPr>
          <p:spPr>
            <a:xfrm>
              <a:off x="7068204"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11</a:t>
              </a:r>
            </a:p>
          </p:txBody>
        </p:sp>
        <p:sp>
          <p:nvSpPr>
            <p:cNvPr id="83" name="TextBox 82">
              <a:extLst>
                <a:ext uri="{FF2B5EF4-FFF2-40B4-BE49-F238E27FC236}">
                  <a16:creationId xmlns:a16="http://schemas.microsoft.com/office/drawing/2014/main" id="{6F7D33A8-CD02-4E59-F0AF-CE146F3282FB}"/>
                </a:ext>
              </a:extLst>
            </p:cNvPr>
            <p:cNvSpPr txBox="1"/>
            <p:nvPr/>
          </p:nvSpPr>
          <p:spPr>
            <a:xfrm>
              <a:off x="2097707"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14</a:t>
              </a:r>
            </a:p>
          </p:txBody>
        </p:sp>
        <p:sp>
          <p:nvSpPr>
            <p:cNvPr id="84" name="TextBox 83">
              <a:extLst>
                <a:ext uri="{FF2B5EF4-FFF2-40B4-BE49-F238E27FC236}">
                  <a16:creationId xmlns:a16="http://schemas.microsoft.com/office/drawing/2014/main" id="{3C8DFB92-D2D8-1982-BA2F-19A3DDB7338A}"/>
                </a:ext>
              </a:extLst>
            </p:cNvPr>
            <p:cNvSpPr txBox="1"/>
            <p:nvPr/>
          </p:nvSpPr>
          <p:spPr>
            <a:xfrm>
              <a:off x="2807778"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14</a:t>
              </a:r>
            </a:p>
          </p:txBody>
        </p:sp>
        <p:sp>
          <p:nvSpPr>
            <p:cNvPr id="85" name="TextBox 84">
              <a:extLst>
                <a:ext uri="{FF2B5EF4-FFF2-40B4-BE49-F238E27FC236}">
                  <a16:creationId xmlns:a16="http://schemas.microsoft.com/office/drawing/2014/main" id="{664C07E8-7053-9C78-55EA-5CA2CF3DBA41}"/>
                </a:ext>
              </a:extLst>
            </p:cNvPr>
            <p:cNvSpPr txBox="1"/>
            <p:nvPr/>
          </p:nvSpPr>
          <p:spPr>
            <a:xfrm>
              <a:off x="3517849"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14</a:t>
              </a:r>
            </a:p>
          </p:txBody>
        </p:sp>
        <p:sp>
          <p:nvSpPr>
            <p:cNvPr id="86" name="TextBox 85">
              <a:extLst>
                <a:ext uri="{FF2B5EF4-FFF2-40B4-BE49-F238E27FC236}">
                  <a16:creationId xmlns:a16="http://schemas.microsoft.com/office/drawing/2014/main" id="{E4F4B5CF-98FC-3513-3396-F2BCC64BBEE4}"/>
                </a:ext>
              </a:extLst>
            </p:cNvPr>
            <p:cNvSpPr txBox="1"/>
            <p:nvPr/>
          </p:nvSpPr>
          <p:spPr>
            <a:xfrm>
              <a:off x="5648062"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12</a:t>
              </a:r>
            </a:p>
          </p:txBody>
        </p:sp>
        <p:sp>
          <p:nvSpPr>
            <p:cNvPr id="87" name="TextBox 86">
              <a:extLst>
                <a:ext uri="{FF2B5EF4-FFF2-40B4-BE49-F238E27FC236}">
                  <a16:creationId xmlns:a16="http://schemas.microsoft.com/office/drawing/2014/main" id="{DCB2F6FE-0D9D-8598-693A-103B1E3512BD}"/>
                </a:ext>
              </a:extLst>
            </p:cNvPr>
            <p:cNvSpPr txBox="1"/>
            <p:nvPr/>
          </p:nvSpPr>
          <p:spPr>
            <a:xfrm>
              <a:off x="9198417"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10</a:t>
              </a:r>
            </a:p>
          </p:txBody>
        </p:sp>
        <p:sp>
          <p:nvSpPr>
            <p:cNvPr id="88" name="TextBox 87">
              <a:extLst>
                <a:ext uri="{FF2B5EF4-FFF2-40B4-BE49-F238E27FC236}">
                  <a16:creationId xmlns:a16="http://schemas.microsoft.com/office/drawing/2014/main" id="{9FCAC905-2B16-8246-7C9E-8EC6EC5AB68B}"/>
                </a:ext>
              </a:extLst>
            </p:cNvPr>
            <p:cNvSpPr txBox="1"/>
            <p:nvPr/>
          </p:nvSpPr>
          <p:spPr>
            <a:xfrm>
              <a:off x="4227920"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14</a:t>
              </a:r>
            </a:p>
          </p:txBody>
        </p:sp>
        <p:sp>
          <p:nvSpPr>
            <p:cNvPr id="89" name="TextBox 88">
              <a:extLst>
                <a:ext uri="{FF2B5EF4-FFF2-40B4-BE49-F238E27FC236}">
                  <a16:creationId xmlns:a16="http://schemas.microsoft.com/office/drawing/2014/main" id="{BED8BD10-BC0F-707F-D9DE-5E3A0641D0E7}"/>
                </a:ext>
              </a:extLst>
            </p:cNvPr>
            <p:cNvSpPr txBox="1"/>
            <p:nvPr/>
          </p:nvSpPr>
          <p:spPr>
            <a:xfrm>
              <a:off x="4937991"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13</a:t>
              </a:r>
            </a:p>
          </p:txBody>
        </p:sp>
        <p:sp>
          <p:nvSpPr>
            <p:cNvPr id="90" name="TextBox 89">
              <a:extLst>
                <a:ext uri="{FF2B5EF4-FFF2-40B4-BE49-F238E27FC236}">
                  <a16:creationId xmlns:a16="http://schemas.microsoft.com/office/drawing/2014/main" id="{8651499E-90D4-ABE5-74AE-E981B2211824}"/>
                </a:ext>
              </a:extLst>
            </p:cNvPr>
            <p:cNvSpPr txBox="1"/>
            <p:nvPr/>
          </p:nvSpPr>
          <p:spPr>
            <a:xfrm>
              <a:off x="7778275"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11</a:t>
              </a:r>
            </a:p>
          </p:txBody>
        </p:sp>
        <p:sp>
          <p:nvSpPr>
            <p:cNvPr id="91" name="TextBox 90">
              <a:extLst>
                <a:ext uri="{FF2B5EF4-FFF2-40B4-BE49-F238E27FC236}">
                  <a16:creationId xmlns:a16="http://schemas.microsoft.com/office/drawing/2014/main" id="{F49441DF-8F9B-1A85-605E-E6A8ADC68E04}"/>
                </a:ext>
              </a:extLst>
            </p:cNvPr>
            <p:cNvSpPr txBox="1"/>
            <p:nvPr/>
          </p:nvSpPr>
          <p:spPr>
            <a:xfrm>
              <a:off x="8488346"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11</a:t>
              </a:r>
            </a:p>
          </p:txBody>
        </p:sp>
        <p:sp>
          <p:nvSpPr>
            <p:cNvPr id="92" name="TextBox 91">
              <a:extLst>
                <a:ext uri="{FF2B5EF4-FFF2-40B4-BE49-F238E27FC236}">
                  <a16:creationId xmlns:a16="http://schemas.microsoft.com/office/drawing/2014/main" id="{9EECD246-B301-6806-2929-E68BBC1AFDBE}"/>
                </a:ext>
              </a:extLst>
            </p:cNvPr>
            <p:cNvSpPr txBox="1"/>
            <p:nvPr/>
          </p:nvSpPr>
          <p:spPr>
            <a:xfrm>
              <a:off x="9908488"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8</a:t>
              </a:r>
            </a:p>
          </p:txBody>
        </p:sp>
        <p:sp>
          <p:nvSpPr>
            <p:cNvPr id="93" name="TextBox 92">
              <a:extLst>
                <a:ext uri="{FF2B5EF4-FFF2-40B4-BE49-F238E27FC236}">
                  <a16:creationId xmlns:a16="http://schemas.microsoft.com/office/drawing/2014/main" id="{8486D6EA-8C44-0EC1-9E4C-E4590AED45A3}"/>
                </a:ext>
              </a:extLst>
            </p:cNvPr>
            <p:cNvSpPr txBox="1"/>
            <p:nvPr/>
          </p:nvSpPr>
          <p:spPr>
            <a:xfrm>
              <a:off x="10618559"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4</a:t>
              </a:r>
            </a:p>
          </p:txBody>
        </p:sp>
        <p:sp>
          <p:nvSpPr>
            <p:cNvPr id="94" name="TextBox 93">
              <a:extLst>
                <a:ext uri="{FF2B5EF4-FFF2-40B4-BE49-F238E27FC236}">
                  <a16:creationId xmlns:a16="http://schemas.microsoft.com/office/drawing/2014/main" id="{D25FF4FE-818D-2979-B328-D7D647CA6D3A}"/>
                </a:ext>
              </a:extLst>
            </p:cNvPr>
            <p:cNvSpPr txBox="1"/>
            <p:nvPr/>
          </p:nvSpPr>
          <p:spPr>
            <a:xfrm>
              <a:off x="11328634" y="5875946"/>
              <a:ext cx="365760" cy="200055"/>
            </a:xfrm>
            <a:prstGeom prst="rect">
              <a:avLst/>
            </a:prstGeom>
            <a:noFill/>
          </p:spPr>
          <p:txBody>
            <a:bodyPr wrap="none" lIns="0" tIns="0" rIns="0" bIns="0" rtlCol="0">
              <a:noAutofit/>
            </a:bodyPr>
            <a:lstStyle/>
            <a:p>
              <a:pPr marL="0" marR="0" lvl="0" indent="0" algn="ctr" defTabSz="445165"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66CCF0"/>
                  </a:solidFill>
                  <a:effectLst/>
                  <a:uLnTx/>
                  <a:uFillTx/>
                  <a:latin typeface="Arial" panose="020B0604020202020204" pitchFamily="34" charset="0"/>
                  <a:ea typeface="+mn-ea"/>
                  <a:cs typeface="Arial" panose="020B0604020202020204" pitchFamily="34" charset="0"/>
                  <a:sym typeface="Arial"/>
                  <a:rtl val="0"/>
                </a:rPr>
                <a:t>2</a:t>
              </a:r>
            </a:p>
          </p:txBody>
        </p:sp>
      </p:grpSp>
      <p:sp>
        <p:nvSpPr>
          <p:cNvPr id="4" name="Arrow: Down 3">
            <a:extLst>
              <a:ext uri="{FF2B5EF4-FFF2-40B4-BE49-F238E27FC236}">
                <a16:creationId xmlns:a16="http://schemas.microsoft.com/office/drawing/2014/main" id="{050F2B2C-C763-B487-40B6-A03167BEF24A}"/>
              </a:ext>
            </a:extLst>
          </p:cNvPr>
          <p:cNvSpPr/>
          <p:nvPr/>
        </p:nvSpPr>
        <p:spPr>
          <a:xfrm rot="2567649">
            <a:off x="8195316" y="954215"/>
            <a:ext cx="321779" cy="964367"/>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20F3E5B1-E994-0F42-B6E0-FF0EFB466756}"/>
              </a:ext>
            </a:extLst>
          </p:cNvPr>
          <p:cNvSpPr/>
          <p:nvPr/>
        </p:nvSpPr>
        <p:spPr>
          <a:xfrm>
            <a:off x="0" y="6484605"/>
            <a:ext cx="12192000" cy="43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Tree>
    <p:extLst>
      <p:ext uri="{BB962C8B-B14F-4D97-AF65-F5344CB8AC3E}">
        <p14:creationId xmlns:p14="http://schemas.microsoft.com/office/powerpoint/2010/main" val="3705193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1A4AB6-6C3F-990C-42F7-B5452DDF7EF1}"/>
              </a:ext>
            </a:extLst>
          </p:cNvPr>
          <p:cNvSpPr txBox="1">
            <a:spLocks/>
          </p:cNvSpPr>
          <p:nvPr/>
        </p:nvSpPr>
        <p:spPr>
          <a:xfrm>
            <a:off x="576072" y="460319"/>
            <a:ext cx="10972800" cy="430887"/>
          </a:xfrm>
          <a:prstGeom prst="rect">
            <a:avLst/>
          </a:prstGeom>
        </p:spPr>
        <p:txBody>
          <a:bodyPr lIns="0" tIns="0" rIns="0" bIns="0">
            <a:spAutoFit/>
          </a:bodyPr>
          <a:lstStyle>
            <a:lvl1pPr algn="l" defTabSz="914400" rtl="0" eaLnBrk="1" latinLnBrk="0" hangingPunct="1">
              <a:lnSpc>
                <a:spcPct val="95000"/>
              </a:lnSpc>
              <a:spcBef>
                <a:spcPct val="0"/>
              </a:spcBef>
              <a:buNone/>
              <a:defRPr sz="2800" b="1" kern="1200">
                <a:solidFill>
                  <a:srgbClr val="00A195"/>
                </a:solidFill>
                <a:latin typeface="+mj-lt"/>
                <a:ea typeface="+mj-ea"/>
                <a:cs typeface="+mj-cs"/>
              </a:defRPr>
            </a:lvl1pPr>
          </a:lstStyle>
          <a:p>
            <a:pPr>
              <a:lnSpc>
                <a:spcPct val="100000"/>
              </a:lnSpc>
              <a:spcAft>
                <a:spcPts val="1654"/>
              </a:spcAft>
            </a:pPr>
            <a:r>
              <a:rPr lang="en-US" b="1" kern="0" dirty="0">
                <a:latin typeface="Arial" panose="020B0604020202020204" pitchFamily="34" charset="0"/>
                <a:cs typeface="Arial" panose="020B0604020202020204" pitchFamily="34" charset="0"/>
              </a:rPr>
              <a:t>Patient Disposition and Exposure</a:t>
            </a:r>
          </a:p>
        </p:txBody>
      </p:sp>
      <p:sp>
        <p:nvSpPr>
          <p:cNvPr id="2" name="TextBox 1">
            <a:extLst>
              <a:ext uri="{FF2B5EF4-FFF2-40B4-BE49-F238E27FC236}">
                <a16:creationId xmlns:a16="http://schemas.microsoft.com/office/drawing/2014/main" id="{6EB4C56A-A632-2F51-0583-8E57781FB3BA}"/>
              </a:ext>
            </a:extLst>
          </p:cNvPr>
          <p:cNvSpPr txBox="1"/>
          <p:nvPr/>
        </p:nvSpPr>
        <p:spPr>
          <a:xfrm>
            <a:off x="576072" y="5843683"/>
            <a:ext cx="10993823" cy="553998"/>
          </a:xfrm>
          <a:prstGeom prst="rect">
            <a:avLst/>
          </a:prstGeom>
          <a:noFill/>
        </p:spPr>
        <p:txBody>
          <a:bodyPr wrap="square" lIns="0" tIns="0" rIns="0" bIns="0"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30000" dirty="0" err="1">
                <a:latin typeface="+mn-lt"/>
                <a:ea typeface="+mn-ea"/>
                <a:cs typeface="Arial" panose="020B0604020202020204" pitchFamily="34" charset="0"/>
              </a:rPr>
              <a:t>a</a:t>
            </a:r>
            <a:r>
              <a:rPr lang="en-US" sz="900" b="0" i="0" u="none" strike="noStrike" kern="1200" baseline="0" dirty="0" err="1">
                <a:latin typeface="+mn-lt"/>
                <a:ea typeface="+mn-ea"/>
                <a:cs typeface="Arial" panose="020B0604020202020204" pitchFamily="34" charset="0"/>
              </a:rPr>
              <a:t>Median</a:t>
            </a:r>
            <a:r>
              <a:rPr lang="en-US" sz="900" b="0" i="0" u="none" strike="noStrike" kern="1200" baseline="0" dirty="0">
                <a:latin typeface="+mn-lt"/>
                <a:ea typeface="+mn-ea"/>
                <a:cs typeface="Arial" panose="020B0604020202020204" pitchFamily="34" charset="0"/>
              </a:rPr>
              <a:t> (range) follow-up was 37.2 mo (0.3–45.5) for patients with DLBCL or HGBCL (n=148) and 37.2 mo (0.3–45.5) for patients with DLBCL (n=139). Among complete responders (n=65), median (range) follow-up was 37.4 mo (5.3–45.5).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b="0" i="0" u="none" strike="noStrike" kern="1200" baseline="0" dirty="0">
                <a:latin typeface="+mn-lt"/>
                <a:ea typeface="+mn-ea"/>
                <a:cs typeface="Arial" panose="020B0604020202020204" pitchFamily="34" charset="0"/>
              </a:rPr>
              <a:t>AE, adverse event; DLBCL, diffuse large B-cell lymphoma; HGBCL, high-grade B-cell lymphoma; mo, months; PD, progressive disease.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err="1">
                <a:latin typeface="Arial" panose="020B0604020202020204" pitchFamily="34" charset="0"/>
                <a:ea typeface="Calibri" panose="020F0502020204030204" pitchFamily="34" charset="0"/>
                <a:cs typeface="Arial" panose="020B0604020202020204" pitchFamily="34" charset="0"/>
              </a:rPr>
              <a:t>Vose</a:t>
            </a:r>
            <a:r>
              <a:rPr lang="en-US" sz="900" dirty="0">
                <a:latin typeface="Arial" panose="020B0604020202020204" pitchFamily="34" charset="0"/>
                <a:ea typeface="Calibri" panose="020F0502020204030204" pitchFamily="34" charset="0"/>
                <a:cs typeface="Arial" panose="020B0604020202020204" pitchFamily="34" charset="0"/>
              </a:rPr>
              <a:t> JM, et al. ASH 2024. Poster 4480.</a:t>
            </a:r>
            <a:endParaRPr lang="en-US" sz="900" b="0" i="0" u="none" strike="noStrike" kern="1200" baseline="30000" dirty="0">
              <a:latin typeface="+mn-lt"/>
              <a:ea typeface="+mn-ea"/>
              <a:cs typeface="Arial" panose="020B0604020202020204" pitchFamily="34" charset="0"/>
            </a:endParaRPr>
          </a:p>
        </p:txBody>
      </p:sp>
      <p:sp>
        <p:nvSpPr>
          <p:cNvPr id="3" name="TextBox 2">
            <a:extLst>
              <a:ext uri="{FF2B5EF4-FFF2-40B4-BE49-F238E27FC236}">
                <a16:creationId xmlns:a16="http://schemas.microsoft.com/office/drawing/2014/main" id="{74913A8C-C0AB-AE5F-43F2-033AB4169E6B}"/>
              </a:ext>
            </a:extLst>
          </p:cNvPr>
          <p:cNvSpPr txBox="1"/>
          <p:nvPr/>
        </p:nvSpPr>
        <p:spPr>
          <a:xfrm>
            <a:off x="6319840" y="1073039"/>
            <a:ext cx="5292724" cy="1415772"/>
          </a:xfrm>
          <a:prstGeom prst="rect">
            <a:avLst/>
          </a:prstGeom>
          <a:noFill/>
        </p:spPr>
        <p:txBody>
          <a:bodyPr wrap="square" lIns="0" tIns="0" rIns="0" bIns="0" rtlCol="0">
            <a:spAutoFit/>
          </a:bodyPr>
          <a:lstStyle/>
          <a:p>
            <a:pPr marL="182880" indent="-182880">
              <a:spcAft>
                <a:spcPts val="1200"/>
              </a:spcAft>
              <a:buFont typeface="Arial" panose="020B0604020202020204" pitchFamily="34" charset="0"/>
              <a:buChar char="•"/>
            </a:pPr>
            <a:r>
              <a:rPr lang="en-US">
                <a:solidFill>
                  <a:srgbClr val="000000"/>
                </a:solidFill>
                <a:latin typeface="Arial" panose="020B0604020202020204"/>
              </a:rPr>
              <a:t>Few patients progressed after remaining on epcoritamab treatment beyond 1 y:</a:t>
            </a:r>
          </a:p>
          <a:p>
            <a:pPr marL="640080" lvl="1" indent="-274320">
              <a:spcAft>
                <a:spcPts val="1200"/>
              </a:spcAft>
              <a:buFont typeface="Arial" panose="020B0604020202020204" pitchFamily="34" charset="0"/>
              <a:buChar char="–"/>
            </a:pPr>
            <a:r>
              <a:rPr lang="en-US">
                <a:solidFill>
                  <a:srgbClr val="000000"/>
                </a:solidFill>
                <a:latin typeface="Arial" panose="020B0604020202020204"/>
              </a:rPr>
              <a:t>5 of 47 patients treated from &gt;12 to ≤24 mo</a:t>
            </a:r>
          </a:p>
          <a:p>
            <a:pPr marL="640080" lvl="1" indent="-274320">
              <a:spcAft>
                <a:spcPts val="1200"/>
              </a:spcAft>
              <a:buFont typeface="Arial" panose="020B0604020202020204" pitchFamily="34" charset="0"/>
              <a:buChar char="–"/>
            </a:pPr>
            <a:r>
              <a:rPr lang="en-US">
                <a:solidFill>
                  <a:srgbClr val="000000"/>
                </a:solidFill>
                <a:latin typeface="Arial" panose="020B0604020202020204"/>
              </a:rPr>
              <a:t>2 of 29 patients treated beyond 24 mo</a:t>
            </a:r>
          </a:p>
        </p:txBody>
      </p:sp>
      <p:grpSp>
        <p:nvGrpSpPr>
          <p:cNvPr id="6" name="Group 5">
            <a:extLst>
              <a:ext uri="{FF2B5EF4-FFF2-40B4-BE49-F238E27FC236}">
                <a16:creationId xmlns:a16="http://schemas.microsoft.com/office/drawing/2014/main" id="{554EAB18-07D7-5FE9-6109-7D3DABEB7B37}"/>
              </a:ext>
            </a:extLst>
          </p:cNvPr>
          <p:cNvGrpSpPr/>
          <p:nvPr/>
        </p:nvGrpSpPr>
        <p:grpSpPr>
          <a:xfrm>
            <a:off x="6334433" y="2752394"/>
            <a:ext cx="5278127" cy="1001230"/>
            <a:chOff x="14745320" y="29509123"/>
            <a:chExt cx="11780005" cy="1543510"/>
          </a:xfrm>
        </p:grpSpPr>
        <p:grpSp>
          <p:nvGrpSpPr>
            <p:cNvPr id="7" name="Group 6">
              <a:extLst>
                <a:ext uri="{FF2B5EF4-FFF2-40B4-BE49-F238E27FC236}">
                  <a16:creationId xmlns:a16="http://schemas.microsoft.com/office/drawing/2014/main" id="{BCA133E9-6B7C-F62D-8CD3-135BD8BE5EC3}"/>
                </a:ext>
              </a:extLst>
            </p:cNvPr>
            <p:cNvGrpSpPr/>
            <p:nvPr/>
          </p:nvGrpSpPr>
          <p:grpSpPr>
            <a:xfrm>
              <a:off x="14745320" y="29509123"/>
              <a:ext cx="11780005" cy="1414965"/>
              <a:chOff x="14999021" y="30646217"/>
              <a:chExt cx="8953272" cy="1414965"/>
            </a:xfrm>
          </p:grpSpPr>
          <p:sp>
            <p:nvSpPr>
              <p:cNvPr id="10" name="Arrow: Right 63">
                <a:extLst>
                  <a:ext uri="{FF2B5EF4-FFF2-40B4-BE49-F238E27FC236}">
                    <a16:creationId xmlns:a16="http://schemas.microsoft.com/office/drawing/2014/main" id="{0090D65B-DBD1-D549-A3C0-DEDA3E6DFC4F}"/>
                  </a:ext>
                </a:extLst>
              </p:cNvPr>
              <p:cNvSpPr/>
              <p:nvPr/>
            </p:nvSpPr>
            <p:spPr>
              <a:xfrm>
                <a:off x="14999021" y="30646217"/>
                <a:ext cx="8953272" cy="958503"/>
              </a:xfrm>
              <a:prstGeom prst="rightArrow">
                <a:avLst/>
              </a:prstGeom>
              <a:solidFill>
                <a:srgbClr val="02938D"/>
              </a:solidFill>
              <a:ln w="12700" cap="flat" cmpd="sng" algn="ctr">
                <a:solidFill>
                  <a:srgbClr val="000000"/>
                </a:solidFill>
                <a:prstDash val="solid"/>
                <a:miter lim="800000"/>
              </a:ln>
              <a:effectLst/>
            </p:spPr>
            <p:txBody>
              <a:bodyPr rtlCol="0" anchor="ctr"/>
              <a:lstStyle/>
              <a:p>
                <a:pPr algn="ctr"/>
                <a:endParaRPr lang="en-US" sz="900" kern="0">
                  <a:solidFill>
                    <a:srgbClr val="FFFFFF"/>
                  </a:solidFill>
                  <a:latin typeface="Arial" panose="020B0604020202020204"/>
                </a:endParaRPr>
              </a:p>
            </p:txBody>
          </p:sp>
          <p:cxnSp>
            <p:nvCxnSpPr>
              <p:cNvPr id="11" name="Straight Connector 10">
                <a:extLst>
                  <a:ext uri="{FF2B5EF4-FFF2-40B4-BE49-F238E27FC236}">
                    <a16:creationId xmlns:a16="http://schemas.microsoft.com/office/drawing/2014/main" id="{BFF1E04B-A35D-67AF-D91D-C1717ED58DDE}"/>
                  </a:ext>
                </a:extLst>
              </p:cNvPr>
              <p:cNvCxnSpPr>
                <a:cxnSpLocks/>
              </p:cNvCxnSpPr>
              <p:nvPr/>
            </p:nvCxnSpPr>
            <p:spPr>
              <a:xfrm>
                <a:off x="18428333" y="30886784"/>
                <a:ext cx="0" cy="475488"/>
              </a:xfrm>
              <a:prstGeom prst="line">
                <a:avLst/>
              </a:prstGeom>
              <a:noFill/>
              <a:ln w="12700" cap="flat" cmpd="sng" algn="ctr">
                <a:solidFill>
                  <a:srgbClr val="000000"/>
                </a:solidFill>
                <a:prstDash val="solid"/>
                <a:miter lim="800000"/>
              </a:ln>
              <a:effectLst/>
            </p:spPr>
          </p:cxnSp>
          <p:sp>
            <p:nvSpPr>
              <p:cNvPr id="12" name="TextBox 11">
                <a:extLst>
                  <a:ext uri="{FF2B5EF4-FFF2-40B4-BE49-F238E27FC236}">
                    <a16:creationId xmlns:a16="http://schemas.microsoft.com/office/drawing/2014/main" id="{F9BB86F4-1F05-2F50-E39F-13E05B1C83D9}"/>
                  </a:ext>
                </a:extLst>
              </p:cNvPr>
              <p:cNvSpPr txBox="1"/>
              <p:nvPr/>
            </p:nvSpPr>
            <p:spPr>
              <a:xfrm>
                <a:off x="15010586" y="30980779"/>
                <a:ext cx="1939829" cy="284684"/>
              </a:xfrm>
              <a:prstGeom prst="rect">
                <a:avLst/>
              </a:prstGeom>
              <a:noFill/>
            </p:spPr>
            <p:txBody>
              <a:bodyPr wrap="square" lIns="0" tIns="0" rIns="0" bIns="0" rtlCol="0">
                <a:spAutoFit/>
              </a:bodyPr>
              <a:lstStyle/>
              <a:p>
                <a:pPr algn="ctr"/>
                <a:r>
                  <a:rPr lang="en-US" sz="1200" b="1" kern="0">
                    <a:solidFill>
                      <a:srgbClr val="FFFFFF"/>
                    </a:solidFill>
                    <a:latin typeface="Arial" panose="020B0604020202020204"/>
                  </a:rPr>
                  <a:t>&gt;12 to ≤24 mo</a:t>
                </a:r>
              </a:p>
            </p:txBody>
          </p:sp>
          <p:sp>
            <p:nvSpPr>
              <p:cNvPr id="13" name="TextBox 12">
                <a:extLst>
                  <a:ext uri="{FF2B5EF4-FFF2-40B4-BE49-F238E27FC236}">
                    <a16:creationId xmlns:a16="http://schemas.microsoft.com/office/drawing/2014/main" id="{768C9AC9-FA16-3D95-CEF2-A24F5CCFCB4B}"/>
                  </a:ext>
                </a:extLst>
              </p:cNvPr>
              <p:cNvSpPr txBox="1"/>
              <p:nvPr/>
            </p:nvSpPr>
            <p:spPr>
              <a:xfrm>
                <a:off x="18480045" y="30980779"/>
                <a:ext cx="1396721" cy="284684"/>
              </a:xfrm>
              <a:prstGeom prst="rect">
                <a:avLst/>
              </a:prstGeom>
              <a:noFill/>
            </p:spPr>
            <p:txBody>
              <a:bodyPr wrap="square" lIns="0" tIns="0" rIns="0" bIns="0" rtlCol="0">
                <a:spAutoFit/>
              </a:bodyPr>
              <a:lstStyle/>
              <a:p>
                <a:pPr algn="ctr"/>
                <a:r>
                  <a:rPr lang="en-US" sz="1200" b="1" kern="0">
                    <a:solidFill>
                      <a:srgbClr val="FFFFFF"/>
                    </a:solidFill>
                    <a:latin typeface="Arial" panose="020B0604020202020204"/>
                  </a:rPr>
                  <a:t>&gt;24 mo</a:t>
                </a:r>
              </a:p>
            </p:txBody>
          </p:sp>
          <p:sp>
            <p:nvSpPr>
              <p:cNvPr id="14" name="TextBox 13">
                <a:extLst>
                  <a:ext uri="{FF2B5EF4-FFF2-40B4-BE49-F238E27FC236}">
                    <a16:creationId xmlns:a16="http://schemas.microsoft.com/office/drawing/2014/main" id="{91F60BA3-7B7A-470C-6833-47E79EFC7684}"/>
                  </a:ext>
                </a:extLst>
              </p:cNvPr>
              <p:cNvSpPr txBox="1"/>
              <p:nvPr/>
            </p:nvSpPr>
            <p:spPr>
              <a:xfrm>
                <a:off x="18609890" y="31729051"/>
                <a:ext cx="1179698" cy="332131"/>
              </a:xfrm>
              <a:prstGeom prst="rect">
                <a:avLst/>
              </a:prstGeom>
              <a:noFill/>
            </p:spPr>
            <p:txBody>
              <a:bodyPr wrap="square" lIns="0" tIns="0" rIns="0" bIns="0" rtlCol="0">
                <a:spAutoFit/>
              </a:bodyPr>
              <a:lstStyle/>
              <a:p>
                <a:pPr algn="ctr"/>
                <a:r>
                  <a:rPr lang="en-US" sz="1400" kern="0">
                    <a:solidFill>
                      <a:srgbClr val="000000"/>
                    </a:solidFill>
                    <a:latin typeface="Arial" panose="020B0604020202020204"/>
                  </a:rPr>
                  <a:t>11% PD</a:t>
                </a:r>
              </a:p>
            </p:txBody>
          </p:sp>
          <p:sp>
            <p:nvSpPr>
              <p:cNvPr id="15" name="TextBox 14">
                <a:extLst>
                  <a:ext uri="{FF2B5EF4-FFF2-40B4-BE49-F238E27FC236}">
                    <a16:creationId xmlns:a16="http://schemas.microsoft.com/office/drawing/2014/main" id="{230B89C9-46F3-5461-0E55-2CE72226CB1D}"/>
                  </a:ext>
                </a:extLst>
              </p:cNvPr>
              <p:cNvSpPr txBox="1"/>
              <p:nvPr/>
            </p:nvSpPr>
            <p:spPr>
              <a:xfrm>
                <a:off x="21545142" y="31726410"/>
                <a:ext cx="1198342" cy="332131"/>
              </a:xfrm>
              <a:prstGeom prst="rect">
                <a:avLst/>
              </a:prstGeom>
              <a:noFill/>
            </p:spPr>
            <p:txBody>
              <a:bodyPr wrap="square" lIns="0" tIns="0" rIns="0" bIns="0" rtlCol="0">
                <a:spAutoFit/>
              </a:bodyPr>
              <a:lstStyle/>
              <a:p>
                <a:pPr algn="ctr"/>
                <a:r>
                  <a:rPr lang="en-US" sz="1400" kern="0">
                    <a:solidFill>
                      <a:srgbClr val="000000"/>
                    </a:solidFill>
                    <a:latin typeface="Arial" panose="020B0604020202020204"/>
                  </a:rPr>
                  <a:t>7% PD</a:t>
                </a:r>
              </a:p>
            </p:txBody>
          </p:sp>
        </p:grpSp>
        <p:sp>
          <p:nvSpPr>
            <p:cNvPr id="8" name="Arrow: Right 94">
              <a:extLst>
                <a:ext uri="{FF2B5EF4-FFF2-40B4-BE49-F238E27FC236}">
                  <a16:creationId xmlns:a16="http://schemas.microsoft.com/office/drawing/2014/main" id="{3149B946-B13B-C1F0-9913-8B8DF6D74D24}"/>
                </a:ext>
              </a:extLst>
            </p:cNvPr>
            <p:cNvSpPr/>
            <p:nvPr/>
          </p:nvSpPr>
          <p:spPr>
            <a:xfrm>
              <a:off x="17318507" y="29744455"/>
              <a:ext cx="2112449" cy="1308178"/>
            </a:xfrm>
            <a:custGeom>
              <a:avLst/>
              <a:gdLst>
                <a:gd name="connsiteX0" fmla="*/ 0 w 2059912"/>
                <a:gd name="connsiteY0" fmla="*/ 171024 h 684097"/>
                <a:gd name="connsiteX1" fmla="*/ 1717864 w 2059912"/>
                <a:gd name="connsiteY1" fmla="*/ 171024 h 684097"/>
                <a:gd name="connsiteX2" fmla="*/ 1717864 w 2059912"/>
                <a:gd name="connsiteY2" fmla="*/ 0 h 684097"/>
                <a:gd name="connsiteX3" fmla="*/ 2059912 w 2059912"/>
                <a:gd name="connsiteY3" fmla="*/ 342049 h 684097"/>
                <a:gd name="connsiteX4" fmla="*/ 1717864 w 2059912"/>
                <a:gd name="connsiteY4" fmla="*/ 684097 h 684097"/>
                <a:gd name="connsiteX5" fmla="*/ 1717864 w 2059912"/>
                <a:gd name="connsiteY5" fmla="*/ 513073 h 684097"/>
                <a:gd name="connsiteX6" fmla="*/ 0 w 2059912"/>
                <a:gd name="connsiteY6" fmla="*/ 513073 h 684097"/>
                <a:gd name="connsiteX7" fmla="*/ 0 w 2059912"/>
                <a:gd name="connsiteY7" fmla="*/ 171024 h 684097"/>
                <a:gd name="connsiteX0" fmla="*/ 0 w 2064936"/>
                <a:gd name="connsiteY0" fmla="*/ 0 h 1020515"/>
                <a:gd name="connsiteX1" fmla="*/ 1722888 w 2064936"/>
                <a:gd name="connsiteY1" fmla="*/ 507442 h 1020515"/>
                <a:gd name="connsiteX2" fmla="*/ 1722888 w 2064936"/>
                <a:gd name="connsiteY2" fmla="*/ 336418 h 1020515"/>
                <a:gd name="connsiteX3" fmla="*/ 2064936 w 2064936"/>
                <a:gd name="connsiteY3" fmla="*/ 678467 h 1020515"/>
                <a:gd name="connsiteX4" fmla="*/ 1722888 w 2064936"/>
                <a:gd name="connsiteY4" fmla="*/ 1020515 h 1020515"/>
                <a:gd name="connsiteX5" fmla="*/ 1722888 w 2064936"/>
                <a:gd name="connsiteY5" fmla="*/ 849491 h 1020515"/>
                <a:gd name="connsiteX6" fmla="*/ 5024 w 2064936"/>
                <a:gd name="connsiteY6" fmla="*/ 849491 h 1020515"/>
                <a:gd name="connsiteX7" fmla="*/ 0 w 2064936"/>
                <a:gd name="connsiteY7" fmla="*/ 0 h 1020515"/>
                <a:gd name="connsiteX0" fmla="*/ 0 w 2064936"/>
                <a:gd name="connsiteY0" fmla="*/ 0 h 1020515"/>
                <a:gd name="connsiteX1" fmla="*/ 1722888 w 2064936"/>
                <a:gd name="connsiteY1" fmla="*/ 507442 h 1020515"/>
                <a:gd name="connsiteX2" fmla="*/ 1722888 w 2064936"/>
                <a:gd name="connsiteY2" fmla="*/ 336418 h 1020515"/>
                <a:gd name="connsiteX3" fmla="*/ 2064936 w 2064936"/>
                <a:gd name="connsiteY3" fmla="*/ 678467 h 1020515"/>
                <a:gd name="connsiteX4" fmla="*/ 1722888 w 2064936"/>
                <a:gd name="connsiteY4" fmla="*/ 1020515 h 1020515"/>
                <a:gd name="connsiteX5" fmla="*/ 1722888 w 2064936"/>
                <a:gd name="connsiteY5" fmla="*/ 849491 h 1020515"/>
                <a:gd name="connsiteX6" fmla="*/ 5024 w 2064936"/>
                <a:gd name="connsiteY6" fmla="*/ 849491 h 1020515"/>
                <a:gd name="connsiteX7" fmla="*/ 0 w 2064936"/>
                <a:gd name="connsiteY7" fmla="*/ 0 h 1020515"/>
                <a:gd name="connsiteX0" fmla="*/ 0 w 2064936"/>
                <a:gd name="connsiteY0" fmla="*/ 0 h 1020515"/>
                <a:gd name="connsiteX1" fmla="*/ 1722888 w 2064936"/>
                <a:gd name="connsiteY1" fmla="*/ 507442 h 1020515"/>
                <a:gd name="connsiteX2" fmla="*/ 1722888 w 2064936"/>
                <a:gd name="connsiteY2" fmla="*/ 336418 h 1020515"/>
                <a:gd name="connsiteX3" fmla="*/ 2064936 w 2064936"/>
                <a:gd name="connsiteY3" fmla="*/ 678467 h 1020515"/>
                <a:gd name="connsiteX4" fmla="*/ 1722888 w 2064936"/>
                <a:gd name="connsiteY4" fmla="*/ 1020515 h 1020515"/>
                <a:gd name="connsiteX5" fmla="*/ 1722888 w 2064936"/>
                <a:gd name="connsiteY5" fmla="*/ 849491 h 1020515"/>
                <a:gd name="connsiteX6" fmla="*/ 10048 w 2064936"/>
                <a:gd name="connsiteY6" fmla="*/ 537992 h 1020515"/>
                <a:gd name="connsiteX7" fmla="*/ 0 w 2064936"/>
                <a:gd name="connsiteY7" fmla="*/ 0 h 1020515"/>
                <a:gd name="connsiteX0" fmla="*/ 0 w 2064936"/>
                <a:gd name="connsiteY0" fmla="*/ 0 h 1020515"/>
                <a:gd name="connsiteX1" fmla="*/ 1722888 w 2064936"/>
                <a:gd name="connsiteY1" fmla="*/ 507442 h 1020515"/>
                <a:gd name="connsiteX2" fmla="*/ 1722888 w 2064936"/>
                <a:gd name="connsiteY2" fmla="*/ 336418 h 1020515"/>
                <a:gd name="connsiteX3" fmla="*/ 2064936 w 2064936"/>
                <a:gd name="connsiteY3" fmla="*/ 678467 h 1020515"/>
                <a:gd name="connsiteX4" fmla="*/ 1722888 w 2064936"/>
                <a:gd name="connsiteY4" fmla="*/ 1020515 h 1020515"/>
                <a:gd name="connsiteX5" fmla="*/ 1722888 w 2064936"/>
                <a:gd name="connsiteY5" fmla="*/ 849491 h 1020515"/>
                <a:gd name="connsiteX6" fmla="*/ 10048 w 2064936"/>
                <a:gd name="connsiteY6" fmla="*/ 537992 h 1020515"/>
                <a:gd name="connsiteX7" fmla="*/ 0 w 2064936"/>
                <a:gd name="connsiteY7" fmla="*/ 0 h 1020515"/>
                <a:gd name="connsiteX0" fmla="*/ 0 w 2096038"/>
                <a:gd name="connsiteY0" fmla="*/ 0 h 1437459"/>
                <a:gd name="connsiteX1" fmla="*/ 1753990 w 2096038"/>
                <a:gd name="connsiteY1" fmla="*/ 924386 h 1437459"/>
                <a:gd name="connsiteX2" fmla="*/ 1753990 w 2096038"/>
                <a:gd name="connsiteY2" fmla="*/ 753362 h 1437459"/>
                <a:gd name="connsiteX3" fmla="*/ 2096038 w 2096038"/>
                <a:gd name="connsiteY3" fmla="*/ 1095411 h 1437459"/>
                <a:gd name="connsiteX4" fmla="*/ 1753990 w 2096038"/>
                <a:gd name="connsiteY4" fmla="*/ 1437459 h 1437459"/>
                <a:gd name="connsiteX5" fmla="*/ 1753990 w 2096038"/>
                <a:gd name="connsiteY5" fmla="*/ 1266435 h 1437459"/>
                <a:gd name="connsiteX6" fmla="*/ 41150 w 2096038"/>
                <a:gd name="connsiteY6" fmla="*/ 954936 h 1437459"/>
                <a:gd name="connsiteX7" fmla="*/ 0 w 2096038"/>
                <a:gd name="connsiteY7" fmla="*/ 0 h 1437459"/>
                <a:gd name="connsiteX0" fmla="*/ 2702 w 2098740"/>
                <a:gd name="connsiteY0" fmla="*/ 0 h 1437459"/>
                <a:gd name="connsiteX1" fmla="*/ 1756692 w 2098740"/>
                <a:gd name="connsiteY1" fmla="*/ 924386 h 1437459"/>
                <a:gd name="connsiteX2" fmla="*/ 1756692 w 2098740"/>
                <a:gd name="connsiteY2" fmla="*/ 753362 h 1437459"/>
                <a:gd name="connsiteX3" fmla="*/ 2098740 w 2098740"/>
                <a:gd name="connsiteY3" fmla="*/ 1095411 h 1437459"/>
                <a:gd name="connsiteX4" fmla="*/ 1756692 w 2098740"/>
                <a:gd name="connsiteY4" fmla="*/ 1437459 h 1437459"/>
                <a:gd name="connsiteX5" fmla="*/ 1756692 w 2098740"/>
                <a:gd name="connsiteY5" fmla="*/ 1266435 h 1437459"/>
                <a:gd name="connsiteX6" fmla="*/ 309 w 2098740"/>
                <a:gd name="connsiteY6" fmla="*/ 613179 h 1437459"/>
                <a:gd name="connsiteX7" fmla="*/ 2702 w 2098740"/>
                <a:gd name="connsiteY7" fmla="*/ 0 h 1437459"/>
                <a:gd name="connsiteX0" fmla="*/ 8774 w 2104812"/>
                <a:gd name="connsiteY0" fmla="*/ 0 h 1437459"/>
                <a:gd name="connsiteX1" fmla="*/ 1762764 w 2104812"/>
                <a:gd name="connsiteY1" fmla="*/ 924386 h 1437459"/>
                <a:gd name="connsiteX2" fmla="*/ 1762764 w 2104812"/>
                <a:gd name="connsiteY2" fmla="*/ 753362 h 1437459"/>
                <a:gd name="connsiteX3" fmla="*/ 2104812 w 2104812"/>
                <a:gd name="connsiteY3" fmla="*/ 1095411 h 1437459"/>
                <a:gd name="connsiteX4" fmla="*/ 1762764 w 2104812"/>
                <a:gd name="connsiteY4" fmla="*/ 1437459 h 1437459"/>
                <a:gd name="connsiteX5" fmla="*/ 1762764 w 2104812"/>
                <a:gd name="connsiteY5" fmla="*/ 1266435 h 1437459"/>
                <a:gd name="connsiteX6" fmla="*/ 161 w 2104812"/>
                <a:gd name="connsiteY6" fmla="*/ 551662 h 1437459"/>
                <a:gd name="connsiteX7" fmla="*/ 8774 w 2104812"/>
                <a:gd name="connsiteY7" fmla="*/ 0 h 1437459"/>
                <a:gd name="connsiteX0" fmla="*/ 8774 w 2104812"/>
                <a:gd name="connsiteY0" fmla="*/ 0 h 1437459"/>
                <a:gd name="connsiteX1" fmla="*/ 1762764 w 2104812"/>
                <a:gd name="connsiteY1" fmla="*/ 924386 h 1437459"/>
                <a:gd name="connsiteX2" fmla="*/ 1762764 w 2104812"/>
                <a:gd name="connsiteY2" fmla="*/ 753362 h 1437459"/>
                <a:gd name="connsiteX3" fmla="*/ 2104812 w 2104812"/>
                <a:gd name="connsiteY3" fmla="*/ 1095411 h 1437459"/>
                <a:gd name="connsiteX4" fmla="*/ 1762764 w 2104812"/>
                <a:gd name="connsiteY4" fmla="*/ 1437459 h 1437459"/>
                <a:gd name="connsiteX5" fmla="*/ 1762764 w 2104812"/>
                <a:gd name="connsiteY5" fmla="*/ 1266435 h 1437459"/>
                <a:gd name="connsiteX6" fmla="*/ 161 w 2104812"/>
                <a:gd name="connsiteY6" fmla="*/ 551662 h 1437459"/>
                <a:gd name="connsiteX7" fmla="*/ 8774 w 2104812"/>
                <a:gd name="connsiteY7" fmla="*/ 0 h 1437459"/>
                <a:gd name="connsiteX0" fmla="*/ 8774 w 2104812"/>
                <a:gd name="connsiteY0" fmla="*/ 0 h 1437459"/>
                <a:gd name="connsiteX1" fmla="*/ 983322 w 2104812"/>
                <a:gd name="connsiteY1" fmla="*/ 721250 h 1437459"/>
                <a:gd name="connsiteX2" fmla="*/ 1762764 w 2104812"/>
                <a:gd name="connsiteY2" fmla="*/ 924386 h 1437459"/>
                <a:gd name="connsiteX3" fmla="*/ 1762764 w 2104812"/>
                <a:gd name="connsiteY3" fmla="*/ 753362 h 1437459"/>
                <a:gd name="connsiteX4" fmla="*/ 2104812 w 2104812"/>
                <a:gd name="connsiteY4" fmla="*/ 1095411 h 1437459"/>
                <a:gd name="connsiteX5" fmla="*/ 1762764 w 2104812"/>
                <a:gd name="connsiteY5" fmla="*/ 1437459 h 1437459"/>
                <a:gd name="connsiteX6" fmla="*/ 1762764 w 2104812"/>
                <a:gd name="connsiteY6" fmla="*/ 1266435 h 1437459"/>
                <a:gd name="connsiteX7" fmla="*/ 161 w 2104812"/>
                <a:gd name="connsiteY7" fmla="*/ 551662 h 1437459"/>
                <a:gd name="connsiteX8" fmla="*/ 8774 w 2104812"/>
                <a:gd name="connsiteY8" fmla="*/ 0 h 1437459"/>
                <a:gd name="connsiteX0" fmla="*/ 16334 w 2112372"/>
                <a:gd name="connsiteY0" fmla="*/ 0 h 1437459"/>
                <a:gd name="connsiteX1" fmla="*/ 990882 w 2112372"/>
                <a:gd name="connsiteY1" fmla="*/ 721250 h 1437459"/>
                <a:gd name="connsiteX2" fmla="*/ 1770324 w 2112372"/>
                <a:gd name="connsiteY2" fmla="*/ 924386 h 1437459"/>
                <a:gd name="connsiteX3" fmla="*/ 1770324 w 2112372"/>
                <a:gd name="connsiteY3" fmla="*/ 753362 h 1437459"/>
                <a:gd name="connsiteX4" fmla="*/ 2112372 w 2112372"/>
                <a:gd name="connsiteY4" fmla="*/ 1095411 h 1437459"/>
                <a:gd name="connsiteX5" fmla="*/ 1770324 w 2112372"/>
                <a:gd name="connsiteY5" fmla="*/ 1437459 h 1437459"/>
                <a:gd name="connsiteX6" fmla="*/ 1770324 w 2112372"/>
                <a:gd name="connsiteY6" fmla="*/ 1266435 h 1437459"/>
                <a:gd name="connsiteX7" fmla="*/ 101 w 2112372"/>
                <a:gd name="connsiteY7" fmla="*/ 530729 h 1437459"/>
                <a:gd name="connsiteX8" fmla="*/ 16334 w 2112372"/>
                <a:gd name="connsiteY8" fmla="*/ 0 h 1437459"/>
                <a:gd name="connsiteX0" fmla="*/ 7534 w 2112449"/>
                <a:gd name="connsiteY0" fmla="*/ 0 h 1437459"/>
                <a:gd name="connsiteX1" fmla="*/ 990959 w 2112449"/>
                <a:gd name="connsiteY1" fmla="*/ 721250 h 1437459"/>
                <a:gd name="connsiteX2" fmla="*/ 1770401 w 2112449"/>
                <a:gd name="connsiteY2" fmla="*/ 924386 h 1437459"/>
                <a:gd name="connsiteX3" fmla="*/ 1770401 w 2112449"/>
                <a:gd name="connsiteY3" fmla="*/ 753362 h 1437459"/>
                <a:gd name="connsiteX4" fmla="*/ 2112449 w 2112449"/>
                <a:gd name="connsiteY4" fmla="*/ 1095411 h 1437459"/>
                <a:gd name="connsiteX5" fmla="*/ 1770401 w 2112449"/>
                <a:gd name="connsiteY5" fmla="*/ 1437459 h 1437459"/>
                <a:gd name="connsiteX6" fmla="*/ 1770401 w 2112449"/>
                <a:gd name="connsiteY6" fmla="*/ 1266435 h 1437459"/>
                <a:gd name="connsiteX7" fmla="*/ 178 w 2112449"/>
                <a:gd name="connsiteY7" fmla="*/ 530729 h 1437459"/>
                <a:gd name="connsiteX8" fmla="*/ 7534 w 2112449"/>
                <a:gd name="connsiteY8" fmla="*/ 0 h 143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449" h="1437459">
                  <a:moveTo>
                    <a:pt x="7534" y="0"/>
                  </a:moveTo>
                  <a:cubicBezTo>
                    <a:pt x="174504" y="24847"/>
                    <a:pt x="698627" y="567186"/>
                    <a:pt x="990959" y="721250"/>
                  </a:cubicBezTo>
                  <a:cubicBezTo>
                    <a:pt x="1283291" y="875314"/>
                    <a:pt x="1643604" y="915617"/>
                    <a:pt x="1770401" y="924386"/>
                  </a:cubicBezTo>
                  <a:lnTo>
                    <a:pt x="1770401" y="753362"/>
                  </a:lnTo>
                  <a:lnTo>
                    <a:pt x="2112449" y="1095411"/>
                  </a:lnTo>
                  <a:lnTo>
                    <a:pt x="1770401" y="1437459"/>
                  </a:lnTo>
                  <a:lnTo>
                    <a:pt x="1770401" y="1266435"/>
                  </a:lnTo>
                  <a:cubicBezTo>
                    <a:pt x="1199454" y="1162602"/>
                    <a:pt x="890759" y="1062258"/>
                    <a:pt x="178" y="530729"/>
                  </a:cubicBezTo>
                  <a:cubicBezTo>
                    <a:pt x="-1497" y="247565"/>
                    <a:pt x="9209" y="283164"/>
                    <a:pt x="7534" y="0"/>
                  </a:cubicBezTo>
                  <a:close/>
                </a:path>
              </a:pathLst>
            </a:custGeom>
            <a:solidFill>
              <a:srgbClr val="02938D"/>
            </a:solidFill>
            <a:ln w="12700" cap="flat" cmpd="sng" algn="ctr">
              <a:solidFill>
                <a:srgbClr val="02938D">
                  <a:shade val="15000"/>
                </a:srgbClr>
              </a:solidFill>
              <a:prstDash val="solid"/>
              <a:miter lim="800000"/>
            </a:ln>
            <a:effectLst/>
          </p:spPr>
          <p:txBody>
            <a:bodyPr rtlCol="0" anchor="ctr"/>
            <a:lstStyle/>
            <a:p>
              <a:pPr algn="ctr"/>
              <a:endParaRPr lang="en-US" sz="900" kern="0">
                <a:solidFill>
                  <a:srgbClr val="FFFFFF"/>
                </a:solidFill>
                <a:latin typeface="Arial" panose="020B0604020202020204"/>
              </a:endParaRPr>
            </a:p>
          </p:txBody>
        </p:sp>
        <p:sp>
          <p:nvSpPr>
            <p:cNvPr id="9" name="Arrow: Right 94">
              <a:extLst>
                <a:ext uri="{FF2B5EF4-FFF2-40B4-BE49-F238E27FC236}">
                  <a16:creationId xmlns:a16="http://schemas.microsoft.com/office/drawing/2014/main" id="{3F049E5E-6AB5-765A-10B6-04ACA5321C04}"/>
                </a:ext>
              </a:extLst>
            </p:cNvPr>
            <p:cNvSpPr/>
            <p:nvPr/>
          </p:nvSpPr>
          <p:spPr>
            <a:xfrm>
              <a:off x="21224779" y="29743609"/>
              <a:ext cx="2112449" cy="1308178"/>
            </a:xfrm>
            <a:custGeom>
              <a:avLst/>
              <a:gdLst>
                <a:gd name="connsiteX0" fmla="*/ 0 w 2059912"/>
                <a:gd name="connsiteY0" fmla="*/ 171024 h 684097"/>
                <a:gd name="connsiteX1" fmla="*/ 1717864 w 2059912"/>
                <a:gd name="connsiteY1" fmla="*/ 171024 h 684097"/>
                <a:gd name="connsiteX2" fmla="*/ 1717864 w 2059912"/>
                <a:gd name="connsiteY2" fmla="*/ 0 h 684097"/>
                <a:gd name="connsiteX3" fmla="*/ 2059912 w 2059912"/>
                <a:gd name="connsiteY3" fmla="*/ 342049 h 684097"/>
                <a:gd name="connsiteX4" fmla="*/ 1717864 w 2059912"/>
                <a:gd name="connsiteY4" fmla="*/ 684097 h 684097"/>
                <a:gd name="connsiteX5" fmla="*/ 1717864 w 2059912"/>
                <a:gd name="connsiteY5" fmla="*/ 513073 h 684097"/>
                <a:gd name="connsiteX6" fmla="*/ 0 w 2059912"/>
                <a:gd name="connsiteY6" fmla="*/ 513073 h 684097"/>
                <a:gd name="connsiteX7" fmla="*/ 0 w 2059912"/>
                <a:gd name="connsiteY7" fmla="*/ 171024 h 684097"/>
                <a:gd name="connsiteX0" fmla="*/ 0 w 2064936"/>
                <a:gd name="connsiteY0" fmla="*/ 0 h 1020515"/>
                <a:gd name="connsiteX1" fmla="*/ 1722888 w 2064936"/>
                <a:gd name="connsiteY1" fmla="*/ 507442 h 1020515"/>
                <a:gd name="connsiteX2" fmla="*/ 1722888 w 2064936"/>
                <a:gd name="connsiteY2" fmla="*/ 336418 h 1020515"/>
                <a:gd name="connsiteX3" fmla="*/ 2064936 w 2064936"/>
                <a:gd name="connsiteY3" fmla="*/ 678467 h 1020515"/>
                <a:gd name="connsiteX4" fmla="*/ 1722888 w 2064936"/>
                <a:gd name="connsiteY4" fmla="*/ 1020515 h 1020515"/>
                <a:gd name="connsiteX5" fmla="*/ 1722888 w 2064936"/>
                <a:gd name="connsiteY5" fmla="*/ 849491 h 1020515"/>
                <a:gd name="connsiteX6" fmla="*/ 5024 w 2064936"/>
                <a:gd name="connsiteY6" fmla="*/ 849491 h 1020515"/>
                <a:gd name="connsiteX7" fmla="*/ 0 w 2064936"/>
                <a:gd name="connsiteY7" fmla="*/ 0 h 1020515"/>
                <a:gd name="connsiteX0" fmla="*/ 0 w 2064936"/>
                <a:gd name="connsiteY0" fmla="*/ 0 h 1020515"/>
                <a:gd name="connsiteX1" fmla="*/ 1722888 w 2064936"/>
                <a:gd name="connsiteY1" fmla="*/ 507442 h 1020515"/>
                <a:gd name="connsiteX2" fmla="*/ 1722888 w 2064936"/>
                <a:gd name="connsiteY2" fmla="*/ 336418 h 1020515"/>
                <a:gd name="connsiteX3" fmla="*/ 2064936 w 2064936"/>
                <a:gd name="connsiteY3" fmla="*/ 678467 h 1020515"/>
                <a:gd name="connsiteX4" fmla="*/ 1722888 w 2064936"/>
                <a:gd name="connsiteY4" fmla="*/ 1020515 h 1020515"/>
                <a:gd name="connsiteX5" fmla="*/ 1722888 w 2064936"/>
                <a:gd name="connsiteY5" fmla="*/ 849491 h 1020515"/>
                <a:gd name="connsiteX6" fmla="*/ 5024 w 2064936"/>
                <a:gd name="connsiteY6" fmla="*/ 849491 h 1020515"/>
                <a:gd name="connsiteX7" fmla="*/ 0 w 2064936"/>
                <a:gd name="connsiteY7" fmla="*/ 0 h 1020515"/>
                <a:gd name="connsiteX0" fmla="*/ 0 w 2064936"/>
                <a:gd name="connsiteY0" fmla="*/ 0 h 1020515"/>
                <a:gd name="connsiteX1" fmla="*/ 1722888 w 2064936"/>
                <a:gd name="connsiteY1" fmla="*/ 507442 h 1020515"/>
                <a:gd name="connsiteX2" fmla="*/ 1722888 w 2064936"/>
                <a:gd name="connsiteY2" fmla="*/ 336418 h 1020515"/>
                <a:gd name="connsiteX3" fmla="*/ 2064936 w 2064936"/>
                <a:gd name="connsiteY3" fmla="*/ 678467 h 1020515"/>
                <a:gd name="connsiteX4" fmla="*/ 1722888 w 2064936"/>
                <a:gd name="connsiteY4" fmla="*/ 1020515 h 1020515"/>
                <a:gd name="connsiteX5" fmla="*/ 1722888 w 2064936"/>
                <a:gd name="connsiteY5" fmla="*/ 849491 h 1020515"/>
                <a:gd name="connsiteX6" fmla="*/ 10048 w 2064936"/>
                <a:gd name="connsiteY6" fmla="*/ 537992 h 1020515"/>
                <a:gd name="connsiteX7" fmla="*/ 0 w 2064936"/>
                <a:gd name="connsiteY7" fmla="*/ 0 h 1020515"/>
                <a:gd name="connsiteX0" fmla="*/ 0 w 2064936"/>
                <a:gd name="connsiteY0" fmla="*/ 0 h 1020515"/>
                <a:gd name="connsiteX1" fmla="*/ 1722888 w 2064936"/>
                <a:gd name="connsiteY1" fmla="*/ 507442 h 1020515"/>
                <a:gd name="connsiteX2" fmla="*/ 1722888 w 2064936"/>
                <a:gd name="connsiteY2" fmla="*/ 336418 h 1020515"/>
                <a:gd name="connsiteX3" fmla="*/ 2064936 w 2064936"/>
                <a:gd name="connsiteY3" fmla="*/ 678467 h 1020515"/>
                <a:gd name="connsiteX4" fmla="*/ 1722888 w 2064936"/>
                <a:gd name="connsiteY4" fmla="*/ 1020515 h 1020515"/>
                <a:gd name="connsiteX5" fmla="*/ 1722888 w 2064936"/>
                <a:gd name="connsiteY5" fmla="*/ 849491 h 1020515"/>
                <a:gd name="connsiteX6" fmla="*/ 10048 w 2064936"/>
                <a:gd name="connsiteY6" fmla="*/ 537992 h 1020515"/>
                <a:gd name="connsiteX7" fmla="*/ 0 w 2064936"/>
                <a:gd name="connsiteY7" fmla="*/ 0 h 1020515"/>
                <a:gd name="connsiteX0" fmla="*/ 0 w 2096038"/>
                <a:gd name="connsiteY0" fmla="*/ 0 h 1437459"/>
                <a:gd name="connsiteX1" fmla="*/ 1753990 w 2096038"/>
                <a:gd name="connsiteY1" fmla="*/ 924386 h 1437459"/>
                <a:gd name="connsiteX2" fmla="*/ 1753990 w 2096038"/>
                <a:gd name="connsiteY2" fmla="*/ 753362 h 1437459"/>
                <a:gd name="connsiteX3" fmla="*/ 2096038 w 2096038"/>
                <a:gd name="connsiteY3" fmla="*/ 1095411 h 1437459"/>
                <a:gd name="connsiteX4" fmla="*/ 1753990 w 2096038"/>
                <a:gd name="connsiteY4" fmla="*/ 1437459 h 1437459"/>
                <a:gd name="connsiteX5" fmla="*/ 1753990 w 2096038"/>
                <a:gd name="connsiteY5" fmla="*/ 1266435 h 1437459"/>
                <a:gd name="connsiteX6" fmla="*/ 41150 w 2096038"/>
                <a:gd name="connsiteY6" fmla="*/ 954936 h 1437459"/>
                <a:gd name="connsiteX7" fmla="*/ 0 w 2096038"/>
                <a:gd name="connsiteY7" fmla="*/ 0 h 1437459"/>
                <a:gd name="connsiteX0" fmla="*/ 2702 w 2098740"/>
                <a:gd name="connsiteY0" fmla="*/ 0 h 1437459"/>
                <a:gd name="connsiteX1" fmla="*/ 1756692 w 2098740"/>
                <a:gd name="connsiteY1" fmla="*/ 924386 h 1437459"/>
                <a:gd name="connsiteX2" fmla="*/ 1756692 w 2098740"/>
                <a:gd name="connsiteY2" fmla="*/ 753362 h 1437459"/>
                <a:gd name="connsiteX3" fmla="*/ 2098740 w 2098740"/>
                <a:gd name="connsiteY3" fmla="*/ 1095411 h 1437459"/>
                <a:gd name="connsiteX4" fmla="*/ 1756692 w 2098740"/>
                <a:gd name="connsiteY4" fmla="*/ 1437459 h 1437459"/>
                <a:gd name="connsiteX5" fmla="*/ 1756692 w 2098740"/>
                <a:gd name="connsiteY5" fmla="*/ 1266435 h 1437459"/>
                <a:gd name="connsiteX6" fmla="*/ 309 w 2098740"/>
                <a:gd name="connsiteY6" fmla="*/ 613179 h 1437459"/>
                <a:gd name="connsiteX7" fmla="*/ 2702 w 2098740"/>
                <a:gd name="connsiteY7" fmla="*/ 0 h 1437459"/>
                <a:gd name="connsiteX0" fmla="*/ 8774 w 2104812"/>
                <a:gd name="connsiteY0" fmla="*/ 0 h 1437459"/>
                <a:gd name="connsiteX1" fmla="*/ 1762764 w 2104812"/>
                <a:gd name="connsiteY1" fmla="*/ 924386 h 1437459"/>
                <a:gd name="connsiteX2" fmla="*/ 1762764 w 2104812"/>
                <a:gd name="connsiteY2" fmla="*/ 753362 h 1437459"/>
                <a:gd name="connsiteX3" fmla="*/ 2104812 w 2104812"/>
                <a:gd name="connsiteY3" fmla="*/ 1095411 h 1437459"/>
                <a:gd name="connsiteX4" fmla="*/ 1762764 w 2104812"/>
                <a:gd name="connsiteY4" fmla="*/ 1437459 h 1437459"/>
                <a:gd name="connsiteX5" fmla="*/ 1762764 w 2104812"/>
                <a:gd name="connsiteY5" fmla="*/ 1266435 h 1437459"/>
                <a:gd name="connsiteX6" fmla="*/ 161 w 2104812"/>
                <a:gd name="connsiteY6" fmla="*/ 551662 h 1437459"/>
                <a:gd name="connsiteX7" fmla="*/ 8774 w 2104812"/>
                <a:gd name="connsiteY7" fmla="*/ 0 h 1437459"/>
                <a:gd name="connsiteX0" fmla="*/ 8774 w 2104812"/>
                <a:gd name="connsiteY0" fmla="*/ 0 h 1437459"/>
                <a:gd name="connsiteX1" fmla="*/ 1762764 w 2104812"/>
                <a:gd name="connsiteY1" fmla="*/ 924386 h 1437459"/>
                <a:gd name="connsiteX2" fmla="*/ 1762764 w 2104812"/>
                <a:gd name="connsiteY2" fmla="*/ 753362 h 1437459"/>
                <a:gd name="connsiteX3" fmla="*/ 2104812 w 2104812"/>
                <a:gd name="connsiteY3" fmla="*/ 1095411 h 1437459"/>
                <a:gd name="connsiteX4" fmla="*/ 1762764 w 2104812"/>
                <a:gd name="connsiteY4" fmla="*/ 1437459 h 1437459"/>
                <a:gd name="connsiteX5" fmla="*/ 1762764 w 2104812"/>
                <a:gd name="connsiteY5" fmla="*/ 1266435 h 1437459"/>
                <a:gd name="connsiteX6" fmla="*/ 161 w 2104812"/>
                <a:gd name="connsiteY6" fmla="*/ 551662 h 1437459"/>
                <a:gd name="connsiteX7" fmla="*/ 8774 w 2104812"/>
                <a:gd name="connsiteY7" fmla="*/ 0 h 1437459"/>
                <a:gd name="connsiteX0" fmla="*/ 8774 w 2104812"/>
                <a:gd name="connsiteY0" fmla="*/ 0 h 1437459"/>
                <a:gd name="connsiteX1" fmla="*/ 983322 w 2104812"/>
                <a:gd name="connsiteY1" fmla="*/ 721250 h 1437459"/>
                <a:gd name="connsiteX2" fmla="*/ 1762764 w 2104812"/>
                <a:gd name="connsiteY2" fmla="*/ 924386 h 1437459"/>
                <a:gd name="connsiteX3" fmla="*/ 1762764 w 2104812"/>
                <a:gd name="connsiteY3" fmla="*/ 753362 h 1437459"/>
                <a:gd name="connsiteX4" fmla="*/ 2104812 w 2104812"/>
                <a:gd name="connsiteY4" fmla="*/ 1095411 h 1437459"/>
                <a:gd name="connsiteX5" fmla="*/ 1762764 w 2104812"/>
                <a:gd name="connsiteY5" fmla="*/ 1437459 h 1437459"/>
                <a:gd name="connsiteX6" fmla="*/ 1762764 w 2104812"/>
                <a:gd name="connsiteY6" fmla="*/ 1266435 h 1437459"/>
                <a:gd name="connsiteX7" fmla="*/ 161 w 2104812"/>
                <a:gd name="connsiteY7" fmla="*/ 551662 h 1437459"/>
                <a:gd name="connsiteX8" fmla="*/ 8774 w 2104812"/>
                <a:gd name="connsiteY8" fmla="*/ 0 h 1437459"/>
                <a:gd name="connsiteX0" fmla="*/ 16334 w 2112372"/>
                <a:gd name="connsiteY0" fmla="*/ 0 h 1437459"/>
                <a:gd name="connsiteX1" fmla="*/ 990882 w 2112372"/>
                <a:gd name="connsiteY1" fmla="*/ 721250 h 1437459"/>
                <a:gd name="connsiteX2" fmla="*/ 1770324 w 2112372"/>
                <a:gd name="connsiteY2" fmla="*/ 924386 h 1437459"/>
                <a:gd name="connsiteX3" fmla="*/ 1770324 w 2112372"/>
                <a:gd name="connsiteY3" fmla="*/ 753362 h 1437459"/>
                <a:gd name="connsiteX4" fmla="*/ 2112372 w 2112372"/>
                <a:gd name="connsiteY4" fmla="*/ 1095411 h 1437459"/>
                <a:gd name="connsiteX5" fmla="*/ 1770324 w 2112372"/>
                <a:gd name="connsiteY5" fmla="*/ 1437459 h 1437459"/>
                <a:gd name="connsiteX6" fmla="*/ 1770324 w 2112372"/>
                <a:gd name="connsiteY6" fmla="*/ 1266435 h 1437459"/>
                <a:gd name="connsiteX7" fmla="*/ 101 w 2112372"/>
                <a:gd name="connsiteY7" fmla="*/ 530729 h 1437459"/>
                <a:gd name="connsiteX8" fmla="*/ 16334 w 2112372"/>
                <a:gd name="connsiteY8" fmla="*/ 0 h 1437459"/>
                <a:gd name="connsiteX0" fmla="*/ 7534 w 2112449"/>
                <a:gd name="connsiteY0" fmla="*/ 0 h 1437459"/>
                <a:gd name="connsiteX1" fmla="*/ 990959 w 2112449"/>
                <a:gd name="connsiteY1" fmla="*/ 721250 h 1437459"/>
                <a:gd name="connsiteX2" fmla="*/ 1770401 w 2112449"/>
                <a:gd name="connsiteY2" fmla="*/ 924386 h 1437459"/>
                <a:gd name="connsiteX3" fmla="*/ 1770401 w 2112449"/>
                <a:gd name="connsiteY3" fmla="*/ 753362 h 1437459"/>
                <a:gd name="connsiteX4" fmla="*/ 2112449 w 2112449"/>
                <a:gd name="connsiteY4" fmla="*/ 1095411 h 1437459"/>
                <a:gd name="connsiteX5" fmla="*/ 1770401 w 2112449"/>
                <a:gd name="connsiteY5" fmla="*/ 1437459 h 1437459"/>
                <a:gd name="connsiteX6" fmla="*/ 1770401 w 2112449"/>
                <a:gd name="connsiteY6" fmla="*/ 1266435 h 1437459"/>
                <a:gd name="connsiteX7" fmla="*/ 178 w 2112449"/>
                <a:gd name="connsiteY7" fmla="*/ 530729 h 1437459"/>
                <a:gd name="connsiteX8" fmla="*/ 7534 w 2112449"/>
                <a:gd name="connsiteY8" fmla="*/ 0 h 143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449" h="1437459">
                  <a:moveTo>
                    <a:pt x="7534" y="0"/>
                  </a:moveTo>
                  <a:cubicBezTo>
                    <a:pt x="174504" y="24847"/>
                    <a:pt x="698627" y="567186"/>
                    <a:pt x="990959" y="721250"/>
                  </a:cubicBezTo>
                  <a:cubicBezTo>
                    <a:pt x="1283291" y="875314"/>
                    <a:pt x="1643604" y="915617"/>
                    <a:pt x="1770401" y="924386"/>
                  </a:cubicBezTo>
                  <a:lnTo>
                    <a:pt x="1770401" y="753362"/>
                  </a:lnTo>
                  <a:lnTo>
                    <a:pt x="2112449" y="1095411"/>
                  </a:lnTo>
                  <a:lnTo>
                    <a:pt x="1770401" y="1437459"/>
                  </a:lnTo>
                  <a:lnTo>
                    <a:pt x="1770401" y="1266435"/>
                  </a:lnTo>
                  <a:cubicBezTo>
                    <a:pt x="1199454" y="1162602"/>
                    <a:pt x="890759" y="1062258"/>
                    <a:pt x="178" y="530729"/>
                  </a:cubicBezTo>
                  <a:cubicBezTo>
                    <a:pt x="-1497" y="247565"/>
                    <a:pt x="9209" y="283164"/>
                    <a:pt x="7534" y="0"/>
                  </a:cubicBezTo>
                  <a:close/>
                </a:path>
              </a:pathLst>
            </a:custGeom>
            <a:solidFill>
              <a:srgbClr val="02938D"/>
            </a:solidFill>
            <a:ln w="12700" cap="flat" cmpd="sng" algn="ctr">
              <a:solidFill>
                <a:srgbClr val="02938D">
                  <a:shade val="15000"/>
                </a:srgbClr>
              </a:solidFill>
              <a:prstDash val="solid"/>
              <a:miter lim="800000"/>
            </a:ln>
            <a:effectLst/>
          </p:spPr>
          <p:txBody>
            <a:bodyPr rtlCol="0" anchor="ctr"/>
            <a:lstStyle/>
            <a:p>
              <a:pPr algn="ctr"/>
              <a:endParaRPr lang="en-US" sz="900" kern="0">
                <a:solidFill>
                  <a:srgbClr val="FFFFFF"/>
                </a:solidFill>
                <a:latin typeface="Arial" panose="020B0604020202020204"/>
              </a:endParaRPr>
            </a:p>
          </p:txBody>
        </p:sp>
      </p:grpSp>
      <p:graphicFrame>
        <p:nvGraphicFramePr>
          <p:cNvPr id="16" name="Table 15">
            <a:extLst>
              <a:ext uri="{FF2B5EF4-FFF2-40B4-BE49-F238E27FC236}">
                <a16:creationId xmlns:a16="http://schemas.microsoft.com/office/drawing/2014/main" id="{66DDC2F6-4156-B4A5-CBEC-7A54C5DD6D0D}"/>
              </a:ext>
            </a:extLst>
          </p:cNvPr>
          <p:cNvGraphicFramePr>
            <a:graphicFrameLocks noGrp="1"/>
          </p:cNvGraphicFramePr>
          <p:nvPr/>
        </p:nvGraphicFramePr>
        <p:xfrm>
          <a:off x="574675" y="1073039"/>
          <a:ext cx="5294376" cy="4816820"/>
        </p:xfrm>
        <a:graphic>
          <a:graphicData uri="http://schemas.openxmlformats.org/drawingml/2006/table">
            <a:tbl>
              <a:tblPr firstRow="1" bandRow="1"/>
              <a:tblGrid>
                <a:gridCol w="4023360">
                  <a:extLst>
                    <a:ext uri="{9D8B030D-6E8A-4147-A177-3AD203B41FA5}">
                      <a16:colId xmlns:a16="http://schemas.microsoft.com/office/drawing/2014/main" val="4256989588"/>
                    </a:ext>
                  </a:extLst>
                </a:gridCol>
                <a:gridCol w="1271016">
                  <a:extLst>
                    <a:ext uri="{9D8B030D-6E8A-4147-A177-3AD203B41FA5}">
                      <a16:colId xmlns:a16="http://schemas.microsoft.com/office/drawing/2014/main" val="2499463994"/>
                    </a:ext>
                  </a:extLst>
                </a:gridCol>
              </a:tblGrid>
              <a:tr h="248557">
                <a:tc>
                  <a:txBody>
                    <a:bodyPr/>
                    <a:lstStyle>
                      <a:lvl1pPr marL="0" algn="l" defTabSz="2011772" rtl="0" eaLnBrk="1" latinLnBrk="0" hangingPunct="1">
                        <a:defRPr sz="3960" b="1" kern="1200">
                          <a:solidFill>
                            <a:schemeClr val="lt1"/>
                          </a:solidFill>
                          <a:latin typeface="Arial" panose="020B0604020202020204"/>
                        </a:defRPr>
                      </a:lvl1pPr>
                      <a:lvl2pPr marL="1005886" algn="l" defTabSz="2011772" rtl="0" eaLnBrk="1" latinLnBrk="0" hangingPunct="1">
                        <a:defRPr sz="3960" b="1" kern="1200">
                          <a:solidFill>
                            <a:schemeClr val="lt1"/>
                          </a:solidFill>
                          <a:latin typeface="Arial" panose="020B0604020202020204"/>
                        </a:defRPr>
                      </a:lvl2pPr>
                      <a:lvl3pPr marL="2011772" algn="l" defTabSz="2011772" rtl="0" eaLnBrk="1" latinLnBrk="0" hangingPunct="1">
                        <a:defRPr sz="3960" b="1" kern="1200">
                          <a:solidFill>
                            <a:schemeClr val="lt1"/>
                          </a:solidFill>
                          <a:latin typeface="Arial" panose="020B0604020202020204"/>
                        </a:defRPr>
                      </a:lvl3pPr>
                      <a:lvl4pPr marL="3017659" algn="l" defTabSz="2011772" rtl="0" eaLnBrk="1" latinLnBrk="0" hangingPunct="1">
                        <a:defRPr sz="3960" b="1" kern="1200">
                          <a:solidFill>
                            <a:schemeClr val="lt1"/>
                          </a:solidFill>
                          <a:latin typeface="Arial" panose="020B0604020202020204"/>
                        </a:defRPr>
                      </a:lvl4pPr>
                      <a:lvl5pPr marL="4023542" algn="l" defTabSz="2011772" rtl="0" eaLnBrk="1" latinLnBrk="0" hangingPunct="1">
                        <a:defRPr sz="3960" b="1" kern="1200">
                          <a:solidFill>
                            <a:schemeClr val="lt1"/>
                          </a:solidFill>
                          <a:latin typeface="Arial" panose="020B0604020202020204"/>
                        </a:defRPr>
                      </a:lvl5pPr>
                      <a:lvl6pPr marL="5029428" algn="l" defTabSz="2011772" rtl="0" eaLnBrk="1" latinLnBrk="0" hangingPunct="1">
                        <a:defRPr sz="3960" b="1" kern="1200">
                          <a:solidFill>
                            <a:schemeClr val="lt1"/>
                          </a:solidFill>
                          <a:latin typeface="Arial" panose="020B0604020202020204"/>
                        </a:defRPr>
                      </a:lvl6pPr>
                      <a:lvl7pPr marL="6035313" algn="l" defTabSz="2011772" rtl="0" eaLnBrk="1" latinLnBrk="0" hangingPunct="1">
                        <a:defRPr sz="3960" b="1" kern="1200">
                          <a:solidFill>
                            <a:schemeClr val="lt1"/>
                          </a:solidFill>
                          <a:latin typeface="Arial" panose="020B0604020202020204"/>
                        </a:defRPr>
                      </a:lvl7pPr>
                      <a:lvl8pPr marL="7041199" algn="l" defTabSz="2011772" rtl="0" eaLnBrk="1" latinLnBrk="0" hangingPunct="1">
                        <a:defRPr sz="3960" b="1" kern="1200">
                          <a:solidFill>
                            <a:schemeClr val="lt1"/>
                          </a:solidFill>
                          <a:latin typeface="Arial" panose="020B0604020202020204"/>
                        </a:defRPr>
                      </a:lvl8pPr>
                      <a:lvl9pPr marL="8047083" algn="l" defTabSz="2011772" rtl="0" eaLnBrk="1" latinLnBrk="0" hangingPunct="1">
                        <a:defRPr sz="3960" b="1" kern="1200">
                          <a:solidFill>
                            <a:schemeClr val="lt1"/>
                          </a:solidFill>
                          <a:latin typeface="Arial" panose="020B0604020202020204"/>
                        </a:defRPr>
                      </a:lvl9pPr>
                    </a:lstStyle>
                    <a:p>
                      <a:pPr marL="0"/>
                      <a:endParaRPr lang="en-US" sz="1200" b="1">
                        <a:solidFill>
                          <a:schemeClr val="bg1"/>
                        </a:solidFill>
                        <a:latin typeface="+mn-lt"/>
                      </a:endParaRPr>
                    </a:p>
                  </a:txBody>
                  <a:tcPr marT="91440" marB="91440" anchor="ctr">
                    <a:lnL w="12700" cmpd="sng">
                      <a:noFill/>
                    </a:lnL>
                    <a:lnR w="28575" cap="flat" cmpd="sng" algn="ctr">
                      <a:solidFill>
                        <a:srgbClr val="FFFFFF"/>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41E49"/>
                    </a:solidFill>
                  </a:tcPr>
                </a:tc>
                <a:tc>
                  <a:txBody>
                    <a:bodyPr/>
                    <a:lstStyle>
                      <a:lvl1pPr marL="0" algn="l" defTabSz="2011772" rtl="0" eaLnBrk="1" latinLnBrk="0" hangingPunct="1">
                        <a:defRPr sz="3960" b="1" kern="1200">
                          <a:solidFill>
                            <a:schemeClr val="lt1"/>
                          </a:solidFill>
                          <a:latin typeface="Arial" panose="020B0604020202020204"/>
                        </a:defRPr>
                      </a:lvl1pPr>
                      <a:lvl2pPr marL="1005886" algn="l" defTabSz="2011772" rtl="0" eaLnBrk="1" latinLnBrk="0" hangingPunct="1">
                        <a:defRPr sz="3960" b="1" kern="1200">
                          <a:solidFill>
                            <a:schemeClr val="lt1"/>
                          </a:solidFill>
                          <a:latin typeface="Arial" panose="020B0604020202020204"/>
                        </a:defRPr>
                      </a:lvl2pPr>
                      <a:lvl3pPr marL="2011772" algn="l" defTabSz="2011772" rtl="0" eaLnBrk="1" latinLnBrk="0" hangingPunct="1">
                        <a:defRPr sz="3960" b="1" kern="1200">
                          <a:solidFill>
                            <a:schemeClr val="lt1"/>
                          </a:solidFill>
                          <a:latin typeface="Arial" panose="020B0604020202020204"/>
                        </a:defRPr>
                      </a:lvl3pPr>
                      <a:lvl4pPr marL="3017659" algn="l" defTabSz="2011772" rtl="0" eaLnBrk="1" latinLnBrk="0" hangingPunct="1">
                        <a:defRPr sz="3960" b="1" kern="1200">
                          <a:solidFill>
                            <a:schemeClr val="lt1"/>
                          </a:solidFill>
                          <a:latin typeface="Arial" panose="020B0604020202020204"/>
                        </a:defRPr>
                      </a:lvl4pPr>
                      <a:lvl5pPr marL="4023542" algn="l" defTabSz="2011772" rtl="0" eaLnBrk="1" latinLnBrk="0" hangingPunct="1">
                        <a:defRPr sz="3960" b="1" kern="1200">
                          <a:solidFill>
                            <a:schemeClr val="lt1"/>
                          </a:solidFill>
                          <a:latin typeface="Arial" panose="020B0604020202020204"/>
                        </a:defRPr>
                      </a:lvl5pPr>
                      <a:lvl6pPr marL="5029428" algn="l" defTabSz="2011772" rtl="0" eaLnBrk="1" latinLnBrk="0" hangingPunct="1">
                        <a:defRPr sz="3960" b="1" kern="1200">
                          <a:solidFill>
                            <a:schemeClr val="lt1"/>
                          </a:solidFill>
                          <a:latin typeface="Arial" panose="020B0604020202020204"/>
                        </a:defRPr>
                      </a:lvl6pPr>
                      <a:lvl7pPr marL="6035313" algn="l" defTabSz="2011772" rtl="0" eaLnBrk="1" latinLnBrk="0" hangingPunct="1">
                        <a:defRPr sz="3960" b="1" kern="1200">
                          <a:solidFill>
                            <a:schemeClr val="lt1"/>
                          </a:solidFill>
                          <a:latin typeface="Arial" panose="020B0604020202020204"/>
                        </a:defRPr>
                      </a:lvl7pPr>
                      <a:lvl8pPr marL="7041199" algn="l" defTabSz="2011772" rtl="0" eaLnBrk="1" latinLnBrk="0" hangingPunct="1">
                        <a:defRPr sz="3960" b="1" kern="1200">
                          <a:solidFill>
                            <a:schemeClr val="lt1"/>
                          </a:solidFill>
                          <a:latin typeface="Arial" panose="020B0604020202020204"/>
                        </a:defRPr>
                      </a:lvl8pPr>
                      <a:lvl9pPr marL="8047083" algn="l" defTabSz="2011772" rtl="0" eaLnBrk="1" latinLnBrk="0" hangingPunct="1">
                        <a:defRPr sz="3960" b="1" kern="1200">
                          <a:solidFill>
                            <a:schemeClr val="lt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a:solidFill>
                            <a:schemeClr val="bg1"/>
                          </a:solidFill>
                          <a:latin typeface="+mn-lt"/>
                        </a:rPr>
                        <a:t>N=157</a:t>
                      </a:r>
                    </a:p>
                  </a:txBody>
                  <a:tcPr marT="91440" marB="91440" anchor="ctr">
                    <a:lnL w="28575" cap="flat" cmpd="sng" algn="ctr">
                      <a:solidFill>
                        <a:srgbClr val="FFFFFF"/>
                      </a:solidFill>
                      <a:prstDash val="solid"/>
                      <a:round/>
                      <a:headEnd type="none" w="med" len="med"/>
                      <a:tailEnd type="none" w="med" len="med"/>
                    </a:lnL>
                    <a:lnR w="28575" cap="flat" cmpd="sng" algn="ctr">
                      <a:solidFill>
                        <a:srgbClr val="FFFFFF"/>
                      </a:solidFill>
                      <a:prstDash val="solid"/>
                      <a:round/>
                      <a:headEnd type="none" w="med" len="med"/>
                      <a:tailEnd type="none" w="med" len="med"/>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041E49"/>
                    </a:solidFill>
                  </a:tcPr>
                </a:tc>
                <a:extLst>
                  <a:ext uri="{0D108BD9-81ED-4DB2-BD59-A6C34878D82A}">
                    <a16:rowId xmlns:a16="http://schemas.microsoft.com/office/drawing/2014/main" val="4122492980"/>
                  </a:ext>
                </a:extLst>
              </a:tr>
              <a:tr h="161562">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a:r>
                        <a:rPr lang="en-US" sz="1200" b="0" dirty="0">
                          <a:solidFill>
                            <a:schemeClr val="tx1"/>
                          </a:solidFill>
                          <a:latin typeface="+mn-lt"/>
                        </a:rPr>
                        <a:t>Median follow-up (range), mo</a:t>
                      </a:r>
                      <a:r>
                        <a:rPr lang="en-US" sz="1200" b="0" baseline="30000" dirty="0">
                          <a:solidFill>
                            <a:schemeClr val="tx1"/>
                          </a:solidFill>
                          <a:latin typeface="+mn-lt"/>
                        </a:rPr>
                        <a:t>a</a:t>
                      </a:r>
                      <a:endParaRPr lang="en-US" sz="1200" b="0" dirty="0">
                        <a:solidFill>
                          <a:schemeClr val="tx1"/>
                        </a:solidFill>
                        <a:latin typeface="+mn-lt"/>
                      </a:endParaRPr>
                    </a:p>
                  </a:txBody>
                  <a:tcPr marT="27432" marB="27432" anchor="ctr">
                    <a:lnL w="28575" cap="flat" cmpd="sng" algn="ctr">
                      <a:noFill/>
                      <a:prstDash val="solid"/>
                      <a:round/>
                      <a:headEnd type="none" w="med" len="med"/>
                      <a:tailEnd type="none" w="med" len="med"/>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chemeClr val="tx1"/>
                          </a:solidFill>
                          <a:effectLst/>
                          <a:uLnTx/>
                          <a:uFillTx/>
                          <a:latin typeface="+mn-lt"/>
                          <a:ea typeface="+mn-ea"/>
                          <a:cs typeface="+mn-cs"/>
                        </a:rPr>
                        <a:t>37.1 (0.3–45.5)</a:t>
                      </a:r>
                    </a:p>
                  </a:txBody>
                  <a:tcPr marT="27432" marB="27432"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142316634"/>
                  </a:ext>
                </a:extLst>
              </a:tr>
              <a:tr h="372836">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Mean number of treatment cycles and doses administered</a:t>
                      </a:r>
                    </a:p>
                  </a:txBody>
                  <a:tcPr marT="91440" marB="91440" anchor="ctr">
                    <a:lnL w="12700" cmpd="sng">
                      <a:noFill/>
                    </a:lnL>
                    <a:lnR w="12700" cap="flat" cmpd="sng" algn="ctr">
                      <a:noFill/>
                      <a:prstDash val="solid"/>
                      <a:round/>
                      <a:headEnd type="none" w="med" len="med"/>
                      <a:tailEnd type="none" w="med" len="med"/>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12 and 22</a:t>
                      </a:r>
                    </a:p>
                  </a:txBody>
                  <a:tcPr marT="91440" marB="91440" anchor="ctr">
                    <a:lnL w="12700" cap="flat" cmpd="sng" algn="ctr">
                      <a:noFill/>
                      <a:prstDash val="solid"/>
                      <a:round/>
                      <a:headEnd type="none" w="med" len="med"/>
                      <a:tailEnd type="none" w="med" len="med"/>
                    </a:lnL>
                    <a:lnR w="12700" cmpd="sng">
                      <a:noFill/>
                    </a:lnR>
                    <a:lnT w="28575"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964056834"/>
                  </a:ext>
                </a:extLst>
              </a:tr>
              <a:tr h="248557">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a:r>
                        <a:rPr lang="en-US" sz="1200" b="0">
                          <a:solidFill>
                            <a:schemeClr val="tx1"/>
                          </a:solidFill>
                          <a:latin typeface="+mn-lt"/>
                        </a:rPr>
                        <a:t>Ongoing treatment with epcoritamab, n (%)</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19 (12)</a:t>
                      </a:r>
                    </a:p>
                  </a:txBody>
                  <a:tcPr marT="91440" marB="9144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720921290"/>
                  </a:ext>
                </a:extLst>
              </a:tr>
              <a:tr h="248557">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a:r>
                        <a:rPr lang="en-US" sz="1200" b="0">
                          <a:solidFill>
                            <a:schemeClr val="tx1"/>
                          </a:solidFill>
                          <a:latin typeface="+mn-lt"/>
                        </a:rPr>
                        <a:t>Discontinued treatment, n (%)</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138 (88)</a:t>
                      </a:r>
                    </a:p>
                  </a:txBody>
                  <a:tcPr marT="91440" marB="9144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197709913"/>
                  </a:ext>
                </a:extLst>
              </a:tr>
              <a:tr h="248557">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342900" indent="0"/>
                      <a:r>
                        <a:rPr lang="en-US" sz="1200" b="0">
                          <a:solidFill>
                            <a:schemeClr val="tx1"/>
                          </a:solidFill>
                          <a:latin typeface="+mn-lt"/>
                        </a:rPr>
                        <a:t>PD</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91 (58)</a:t>
                      </a:r>
                    </a:p>
                  </a:txBody>
                  <a:tcPr marT="91440" marB="9144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619258447"/>
                  </a:ext>
                </a:extLst>
              </a:tr>
              <a:tr h="248557">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342900" marR="0" lvl="0" indent="0" algn="l" defTabSz="914400" rtl="0" eaLnBrk="1" fontAlgn="auto" latinLnBrk="0" hangingPunct="1">
                        <a:lnSpc>
                          <a:spcPct val="100000"/>
                        </a:lnSpc>
                        <a:spcBef>
                          <a:spcPts val="0"/>
                        </a:spcBef>
                        <a:spcAft>
                          <a:spcPts val="0"/>
                        </a:spcAft>
                        <a:buClrTx/>
                        <a:buSzTx/>
                        <a:buFontTx/>
                        <a:buNone/>
                        <a:tabLst/>
                        <a:defRPr/>
                      </a:pPr>
                      <a:r>
                        <a:rPr lang="en-US" sz="1200" b="0">
                          <a:solidFill>
                            <a:schemeClr val="tx1"/>
                          </a:solidFill>
                          <a:latin typeface="+mn-lt"/>
                        </a:rPr>
                        <a:t>AE</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26 (17)</a:t>
                      </a:r>
                    </a:p>
                  </a:txBody>
                  <a:tcPr marT="91440" marB="9144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624688617"/>
                  </a:ext>
                </a:extLst>
              </a:tr>
              <a:tr h="248557">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34290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mn-cs"/>
                        </a:rPr>
                        <a:t>Decision to proceed with transplant</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7 (4)</a:t>
                      </a:r>
                    </a:p>
                  </a:txBody>
                  <a:tcPr marT="91440" marB="9144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243941868"/>
                  </a:ext>
                </a:extLst>
              </a:tr>
              <a:tr h="248557">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34290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mn-cs"/>
                        </a:rPr>
                        <a:t>Withdrawal by patient</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6 (4)</a:t>
                      </a:r>
                    </a:p>
                  </a:txBody>
                  <a:tcPr marT="91440" marB="9144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908100222"/>
                  </a:ext>
                </a:extLst>
              </a:tr>
              <a:tr h="248557">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34290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mn-cs"/>
                        </a:rPr>
                        <a:t>Death</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1 (1)</a:t>
                      </a:r>
                    </a:p>
                  </a:txBody>
                  <a:tcPr marT="91440" marB="9144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313760899"/>
                  </a:ext>
                </a:extLst>
              </a:tr>
              <a:tr h="248557">
                <a:tc>
                  <a:txBody>
                    <a:bodyPr/>
                    <a:lstStyle/>
                    <a:p>
                      <a:pPr marL="34290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mn-cs"/>
                        </a:rPr>
                        <a:t>Maximum clinical benefit</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1 (1)</a:t>
                      </a:r>
                    </a:p>
                  </a:txBody>
                  <a:tcPr marT="91440" marB="9144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855542016"/>
                  </a:ext>
                </a:extLst>
              </a:tr>
              <a:tr h="248557">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342900" marR="0" lvl="0" indent="0" algn="l" defTabSz="914400" rtl="0" eaLnBrk="1" fontAlgn="auto" latinLnBrk="0" hangingPunct="1">
                        <a:lnSpc>
                          <a:spcPct val="100000"/>
                        </a:lnSpc>
                        <a:spcBef>
                          <a:spcPts val="0"/>
                        </a:spcBef>
                        <a:spcAft>
                          <a:spcPts val="0"/>
                        </a:spcAft>
                        <a:buClrTx/>
                        <a:buSzTx/>
                        <a:buFontTx/>
                        <a:buNone/>
                        <a:tabLst/>
                        <a:defRPr/>
                      </a:pPr>
                      <a:r>
                        <a:rPr lang="en-US" sz="1200" b="0" kern="1200">
                          <a:solidFill>
                            <a:schemeClr val="tx1"/>
                          </a:solidFill>
                          <a:latin typeface="+mn-lt"/>
                          <a:ea typeface="+mn-ea"/>
                          <a:cs typeface="+mn-cs"/>
                        </a:rPr>
                        <a:t>Other</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chemeClr val="tx1"/>
                          </a:solidFill>
                          <a:effectLst/>
                          <a:uLnTx/>
                          <a:uFillTx/>
                          <a:latin typeface="+mn-lt"/>
                          <a:ea typeface="+mn-ea"/>
                          <a:cs typeface="+mn-cs"/>
                        </a:rPr>
                        <a:t>6 (4)</a:t>
                      </a:r>
                    </a:p>
                  </a:txBody>
                  <a:tcPr marT="91440" marB="9144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3031855731"/>
                  </a:ext>
                </a:extLst>
              </a:tr>
              <a:tr h="37283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00" b="0" i="0" u="none" strike="noStrike" kern="1200" baseline="30000" dirty="0">
                        <a:latin typeface="+mn-lt"/>
                        <a:ea typeface="+mn-ea"/>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a:txBody>
                  <a:tcPr marL="45720" marR="45720" marT="91440" marB="91440"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862699997"/>
                  </a:ext>
                </a:extLst>
              </a:tr>
            </a:tbl>
          </a:graphicData>
        </a:graphic>
      </p:graphicFrame>
      <p:sp>
        <p:nvSpPr>
          <p:cNvPr id="5" name="Rectangle 4">
            <a:extLst>
              <a:ext uri="{FF2B5EF4-FFF2-40B4-BE49-F238E27FC236}">
                <a16:creationId xmlns:a16="http://schemas.microsoft.com/office/drawing/2014/main" id="{69EF5C00-FA3D-C004-9FFE-4D197DA9956C}"/>
              </a:ext>
            </a:extLst>
          </p:cNvPr>
          <p:cNvSpPr/>
          <p:nvPr/>
        </p:nvSpPr>
        <p:spPr>
          <a:xfrm>
            <a:off x="0" y="6484605"/>
            <a:ext cx="12192000" cy="43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Tree>
    <p:extLst>
      <p:ext uri="{BB962C8B-B14F-4D97-AF65-F5344CB8AC3E}">
        <p14:creationId xmlns:p14="http://schemas.microsoft.com/office/powerpoint/2010/main" val="31514721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FA7BEA-4013-EB4A-94C9-47ECC8368319}"/>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A140940D-4C14-4145-BB20-96C87BE06705}"/>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2BFA0D7F-F0CE-DAF3-1B49-BCADF8FB6F20}"/>
              </a:ext>
            </a:extLst>
          </p:cNvPr>
          <p:cNvSpPr>
            <a:spLocks noChangeArrowheads="1"/>
          </p:cNvSpPr>
          <p:nvPr/>
        </p:nvSpPr>
        <p:spPr bwMode="auto">
          <a:xfrm>
            <a:off x="354507" y="610707"/>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DLBCL:  Bispecifics</a:t>
            </a:r>
          </a:p>
          <a:p>
            <a:pPr algn="ctr">
              <a:defRPr/>
            </a:pPr>
            <a:r>
              <a:rPr lang="en-US" altLang="en-US" sz="4000" kern="0" dirty="0">
                <a:solidFill>
                  <a:schemeClr val="tx2">
                    <a:lumMod val="75000"/>
                    <a:lumOff val="25000"/>
                  </a:schemeClr>
                </a:solidFill>
                <a:effectLst/>
                <a:latin typeface="Aptos" panose="020B0004020202020204" pitchFamily="34" charset="0"/>
              </a:rPr>
              <a:t>Glofitamab</a:t>
            </a:r>
            <a:endParaRPr lang="en-US" altLang="en-US" sz="4800" kern="0" dirty="0">
              <a:solidFill>
                <a:schemeClr val="tx2">
                  <a:lumMod val="75000"/>
                  <a:lumOff val="25000"/>
                </a:schemeClr>
              </a:solidFill>
              <a:effectLst/>
              <a:latin typeface="Aptos" panose="020B0004020202020204" pitchFamily="34" charset="0"/>
            </a:endParaRPr>
          </a:p>
        </p:txBody>
      </p:sp>
      <p:pic>
        <p:nvPicPr>
          <p:cNvPr id="2" name="Picture 1">
            <a:extLst>
              <a:ext uri="{FF2B5EF4-FFF2-40B4-BE49-F238E27FC236}">
                <a16:creationId xmlns:a16="http://schemas.microsoft.com/office/drawing/2014/main" id="{CF562BEB-6E18-4E47-33CE-1E2C6572FFD5}"/>
              </a:ext>
            </a:extLst>
          </p:cNvPr>
          <p:cNvPicPr>
            <a:picLocks noChangeAspect="1"/>
          </p:cNvPicPr>
          <p:nvPr/>
        </p:nvPicPr>
        <p:blipFill>
          <a:blip r:embed="rId2"/>
          <a:stretch>
            <a:fillRect/>
          </a:stretch>
        </p:blipFill>
        <p:spPr>
          <a:xfrm>
            <a:off x="2680811" y="2186142"/>
            <a:ext cx="6830378" cy="3753374"/>
          </a:xfrm>
          <a:prstGeom prst="rect">
            <a:avLst/>
          </a:prstGeom>
        </p:spPr>
      </p:pic>
    </p:spTree>
    <p:extLst>
      <p:ext uri="{BB962C8B-B14F-4D97-AF65-F5344CB8AC3E}">
        <p14:creationId xmlns:p14="http://schemas.microsoft.com/office/powerpoint/2010/main" val="2365632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258ECE-3948-CF5C-E204-CB4F65E398D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7A567DB-B131-49A9-4569-47A1A5185C90}"/>
              </a:ext>
            </a:extLst>
          </p:cNvPr>
          <p:cNvPicPr>
            <a:picLocks noChangeAspect="1"/>
          </p:cNvPicPr>
          <p:nvPr/>
        </p:nvPicPr>
        <p:blipFill>
          <a:blip r:embed="rId2"/>
          <a:stretch>
            <a:fillRect/>
          </a:stretch>
        </p:blipFill>
        <p:spPr>
          <a:xfrm>
            <a:off x="2606757" y="23206"/>
            <a:ext cx="6744072" cy="3405794"/>
          </a:xfrm>
          <a:prstGeom prst="rect">
            <a:avLst/>
          </a:prstGeom>
        </p:spPr>
      </p:pic>
      <p:pic>
        <p:nvPicPr>
          <p:cNvPr id="5" name="Picture 4">
            <a:extLst>
              <a:ext uri="{FF2B5EF4-FFF2-40B4-BE49-F238E27FC236}">
                <a16:creationId xmlns:a16="http://schemas.microsoft.com/office/drawing/2014/main" id="{333AD61A-8C75-1426-F19E-BBBE24003245}"/>
              </a:ext>
            </a:extLst>
          </p:cNvPr>
          <p:cNvPicPr>
            <a:picLocks noChangeAspect="1"/>
          </p:cNvPicPr>
          <p:nvPr/>
        </p:nvPicPr>
        <p:blipFill>
          <a:blip r:embed="rId3"/>
          <a:stretch>
            <a:fillRect/>
          </a:stretch>
        </p:blipFill>
        <p:spPr>
          <a:xfrm>
            <a:off x="2710621" y="3480256"/>
            <a:ext cx="6183007" cy="3354538"/>
          </a:xfrm>
          <a:prstGeom prst="rect">
            <a:avLst/>
          </a:prstGeom>
        </p:spPr>
      </p:pic>
    </p:spTree>
    <p:extLst>
      <p:ext uri="{BB962C8B-B14F-4D97-AF65-F5344CB8AC3E}">
        <p14:creationId xmlns:p14="http://schemas.microsoft.com/office/powerpoint/2010/main" val="3855722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C427CE-79AD-3D66-D339-B8DBE4DE32B5}"/>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276A30DE-6F69-7849-E381-F869B22B16E5}"/>
              </a:ext>
            </a:extLst>
          </p:cNvPr>
          <p:cNvPicPr>
            <a:picLocks noChangeAspect="1"/>
          </p:cNvPicPr>
          <p:nvPr/>
        </p:nvPicPr>
        <p:blipFill>
          <a:blip r:embed="rId2"/>
          <a:stretch>
            <a:fillRect/>
          </a:stretch>
        </p:blipFill>
        <p:spPr>
          <a:xfrm>
            <a:off x="680281" y="332943"/>
            <a:ext cx="10831437" cy="6192114"/>
          </a:xfrm>
          <a:prstGeom prst="rect">
            <a:avLst/>
          </a:prstGeom>
        </p:spPr>
      </p:pic>
      <p:grpSp>
        <p:nvGrpSpPr>
          <p:cNvPr id="2" name="Group 1">
            <a:extLst>
              <a:ext uri="{FF2B5EF4-FFF2-40B4-BE49-F238E27FC236}">
                <a16:creationId xmlns:a16="http://schemas.microsoft.com/office/drawing/2014/main" id="{947B8085-4560-A596-DFDA-057D099A13F3}"/>
              </a:ext>
            </a:extLst>
          </p:cNvPr>
          <p:cNvGrpSpPr/>
          <p:nvPr/>
        </p:nvGrpSpPr>
        <p:grpSpPr>
          <a:xfrm>
            <a:off x="1514763" y="2216727"/>
            <a:ext cx="1163782" cy="1339273"/>
            <a:chOff x="1514763" y="2216727"/>
            <a:chExt cx="1163782" cy="1339273"/>
          </a:xfrm>
        </p:grpSpPr>
        <p:cxnSp>
          <p:nvCxnSpPr>
            <p:cNvPr id="3" name="Straight Connector 2">
              <a:extLst>
                <a:ext uri="{FF2B5EF4-FFF2-40B4-BE49-F238E27FC236}">
                  <a16:creationId xmlns:a16="http://schemas.microsoft.com/office/drawing/2014/main" id="{C0FE82C5-E131-6FBA-8E7D-EE57191E4CFC}"/>
                </a:ext>
              </a:extLst>
            </p:cNvPr>
            <p:cNvCxnSpPr/>
            <p:nvPr/>
          </p:nvCxnSpPr>
          <p:spPr>
            <a:xfrm flipV="1">
              <a:off x="2678545" y="2216727"/>
              <a:ext cx="0" cy="1339273"/>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cxnSp>
          <p:nvCxnSpPr>
            <p:cNvPr id="4" name="Straight Connector 3">
              <a:extLst>
                <a:ext uri="{FF2B5EF4-FFF2-40B4-BE49-F238E27FC236}">
                  <a16:creationId xmlns:a16="http://schemas.microsoft.com/office/drawing/2014/main" id="{7A12A2A9-7544-1175-CA99-BCB6790C883E}"/>
                </a:ext>
              </a:extLst>
            </p:cNvPr>
            <p:cNvCxnSpPr>
              <a:cxnSpLocks/>
            </p:cNvCxnSpPr>
            <p:nvPr/>
          </p:nvCxnSpPr>
          <p:spPr>
            <a:xfrm>
              <a:off x="1514763" y="2239818"/>
              <a:ext cx="1163782" cy="0"/>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grpSp>
      <p:cxnSp>
        <p:nvCxnSpPr>
          <p:cNvPr id="8" name="Straight Connector 7">
            <a:extLst>
              <a:ext uri="{FF2B5EF4-FFF2-40B4-BE49-F238E27FC236}">
                <a16:creationId xmlns:a16="http://schemas.microsoft.com/office/drawing/2014/main" id="{F9D4FA08-A677-7326-9359-1C008F09233E}"/>
              </a:ext>
            </a:extLst>
          </p:cNvPr>
          <p:cNvCxnSpPr>
            <a:cxnSpLocks/>
          </p:cNvCxnSpPr>
          <p:nvPr/>
        </p:nvCxnSpPr>
        <p:spPr>
          <a:xfrm>
            <a:off x="1514763" y="2623127"/>
            <a:ext cx="2207492" cy="0"/>
          </a:xfrm>
          <a:prstGeom prst="line">
            <a:avLst/>
          </a:prstGeom>
          <a:ln w="76200">
            <a:solidFill>
              <a:srgbClr val="FFC000"/>
            </a:solidFill>
          </a:ln>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7DDCC5AF-34A3-2692-37FE-BAEBD2AB2B97}"/>
              </a:ext>
            </a:extLst>
          </p:cNvPr>
          <p:cNvGrpSpPr/>
          <p:nvPr/>
        </p:nvGrpSpPr>
        <p:grpSpPr>
          <a:xfrm>
            <a:off x="2702784" y="1845628"/>
            <a:ext cx="2049015" cy="573155"/>
            <a:chOff x="2702784" y="1845628"/>
            <a:chExt cx="2049015" cy="573155"/>
          </a:xfrm>
        </p:grpSpPr>
        <p:sp>
          <p:nvSpPr>
            <p:cNvPr id="10" name="Left Brace 9">
              <a:extLst>
                <a:ext uri="{FF2B5EF4-FFF2-40B4-BE49-F238E27FC236}">
                  <a16:creationId xmlns:a16="http://schemas.microsoft.com/office/drawing/2014/main" id="{DAF308B9-0F18-DDFA-F220-4FF7E24CCF42}"/>
                </a:ext>
              </a:extLst>
            </p:cNvPr>
            <p:cNvSpPr/>
            <p:nvPr/>
          </p:nvSpPr>
          <p:spPr>
            <a:xfrm rot="6583867">
              <a:off x="3056009" y="1707627"/>
              <a:ext cx="357931" cy="1064381"/>
            </a:xfrm>
            <a:prstGeom prst="leftBrace">
              <a:avLst>
                <a:gd name="adj1" fmla="val 40374"/>
                <a:gd name="adj2" fmla="val 47891"/>
              </a:avLst>
            </a:prstGeom>
            <a:ln w="28575">
              <a:solidFill>
                <a:srgbClr val="FFC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1" name="TextBox 10">
              <a:extLst>
                <a:ext uri="{FF2B5EF4-FFF2-40B4-BE49-F238E27FC236}">
                  <a16:creationId xmlns:a16="http://schemas.microsoft.com/office/drawing/2014/main" id="{9D49F2F2-CC16-ED9F-74B8-CAA78415F663}"/>
                </a:ext>
              </a:extLst>
            </p:cNvPr>
            <p:cNvSpPr txBox="1"/>
            <p:nvPr/>
          </p:nvSpPr>
          <p:spPr>
            <a:xfrm>
              <a:off x="3234974" y="1845628"/>
              <a:ext cx="1516825" cy="369332"/>
            </a:xfrm>
            <a:prstGeom prst="rect">
              <a:avLst/>
            </a:prstGeom>
            <a:noFill/>
          </p:spPr>
          <p:txBody>
            <a:bodyPr wrap="none" rtlCol="0">
              <a:spAutoFit/>
            </a:bodyPr>
            <a:lstStyle/>
            <a:p>
              <a:r>
                <a:rPr lang="en-US" dirty="0">
                  <a:solidFill>
                    <a:srgbClr val="FFC000"/>
                  </a:solidFill>
                </a:rPr>
                <a:t>~20% </a:t>
              </a:r>
              <a:r>
                <a:rPr lang="en-US" dirty="0" err="1">
                  <a:solidFill>
                    <a:srgbClr val="FFC000"/>
                  </a:solidFill>
                </a:rPr>
                <a:t>dropoff</a:t>
              </a:r>
              <a:endParaRPr lang="en-US" dirty="0">
                <a:solidFill>
                  <a:srgbClr val="FFC000"/>
                </a:solidFill>
              </a:endParaRPr>
            </a:p>
          </p:txBody>
        </p:sp>
      </p:grpSp>
    </p:spTree>
    <p:extLst>
      <p:ext uri="{BB962C8B-B14F-4D97-AF65-F5344CB8AC3E}">
        <p14:creationId xmlns:p14="http://schemas.microsoft.com/office/powerpoint/2010/main" val="4845588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8C35CC-512C-6475-A408-231DEC9C32C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2076607-C169-8225-E0E3-45E0A68B9894}"/>
              </a:ext>
            </a:extLst>
          </p:cNvPr>
          <p:cNvPicPr>
            <a:picLocks noChangeAspect="1"/>
          </p:cNvPicPr>
          <p:nvPr/>
        </p:nvPicPr>
        <p:blipFill>
          <a:blip r:embed="rId2"/>
          <a:stretch>
            <a:fillRect/>
          </a:stretch>
        </p:blipFill>
        <p:spPr>
          <a:xfrm>
            <a:off x="670755" y="280548"/>
            <a:ext cx="10850489" cy="6296904"/>
          </a:xfrm>
          <a:prstGeom prst="rect">
            <a:avLst/>
          </a:prstGeom>
        </p:spPr>
      </p:pic>
    </p:spTree>
    <p:extLst>
      <p:ext uri="{BB962C8B-B14F-4D97-AF65-F5344CB8AC3E}">
        <p14:creationId xmlns:p14="http://schemas.microsoft.com/office/powerpoint/2010/main" val="12058691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9C9F2113-5C3E-20B0-0037-ABA4687A288E}"/>
              </a:ext>
            </a:extLst>
          </p:cNvPr>
          <p:cNvSpPr>
            <a:spLocks noChangeArrowheads="1"/>
          </p:cNvSpPr>
          <p:nvPr/>
        </p:nvSpPr>
        <p:spPr bwMode="auto">
          <a:xfrm>
            <a:off x="354507" y="610707"/>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DLBCL:  Bispecifics + Chemotherapy</a:t>
            </a:r>
            <a:endParaRPr lang="en-US" altLang="en-US" sz="4800" kern="0" dirty="0">
              <a:solidFill>
                <a:schemeClr val="tx2">
                  <a:lumMod val="75000"/>
                  <a:lumOff val="25000"/>
                </a:schemeClr>
              </a:solidFill>
              <a:effectLst/>
              <a:latin typeface="Aptos" panose="020B0004020202020204" pitchFamily="34" charset="0"/>
            </a:endParaRPr>
          </a:p>
        </p:txBody>
      </p:sp>
      <p:pic>
        <p:nvPicPr>
          <p:cNvPr id="2050" name="Picture 2" descr="Chemotherapy Drugs Stock Illustrations – 208 Chemotherapy Drugs Stock  Illustrations, Vectors &amp; Clipart - Dreamstime">
            <a:extLst>
              <a:ext uri="{FF2B5EF4-FFF2-40B4-BE49-F238E27FC236}">
                <a16:creationId xmlns:a16="http://schemas.microsoft.com/office/drawing/2014/main" id="{E9E7F70B-5B00-8F7C-7D53-207E0291F86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4538" y="1868006"/>
            <a:ext cx="3780919" cy="48756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705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A33EA6-3EFD-531A-E9EA-3B9C6D0E38C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4D51651-B507-CF96-8C5D-569FF78DB43B}"/>
              </a:ext>
            </a:extLst>
          </p:cNvPr>
          <p:cNvPicPr>
            <a:picLocks noChangeAspect="1"/>
          </p:cNvPicPr>
          <p:nvPr/>
        </p:nvPicPr>
        <p:blipFill>
          <a:blip r:embed="rId2"/>
          <a:stretch>
            <a:fillRect/>
          </a:stretch>
        </p:blipFill>
        <p:spPr>
          <a:xfrm>
            <a:off x="958352" y="0"/>
            <a:ext cx="9176247" cy="2649825"/>
          </a:xfrm>
          <a:prstGeom prst="rect">
            <a:avLst/>
          </a:prstGeom>
        </p:spPr>
      </p:pic>
      <p:pic>
        <p:nvPicPr>
          <p:cNvPr id="5" name="Picture 4">
            <a:extLst>
              <a:ext uri="{FF2B5EF4-FFF2-40B4-BE49-F238E27FC236}">
                <a16:creationId xmlns:a16="http://schemas.microsoft.com/office/drawing/2014/main" id="{11365125-DD04-B881-D262-E3B9D3F659D4}"/>
              </a:ext>
            </a:extLst>
          </p:cNvPr>
          <p:cNvPicPr>
            <a:picLocks noChangeAspect="1"/>
          </p:cNvPicPr>
          <p:nvPr/>
        </p:nvPicPr>
        <p:blipFill>
          <a:blip r:embed="rId3"/>
          <a:stretch>
            <a:fillRect/>
          </a:stretch>
        </p:blipFill>
        <p:spPr>
          <a:xfrm>
            <a:off x="10134599" y="114300"/>
            <a:ext cx="1725518" cy="306400"/>
          </a:xfrm>
          <a:prstGeom prst="rect">
            <a:avLst/>
          </a:prstGeom>
        </p:spPr>
      </p:pic>
      <p:pic>
        <p:nvPicPr>
          <p:cNvPr id="8" name="Picture 7">
            <a:extLst>
              <a:ext uri="{FF2B5EF4-FFF2-40B4-BE49-F238E27FC236}">
                <a16:creationId xmlns:a16="http://schemas.microsoft.com/office/drawing/2014/main" id="{0E521C55-B613-A3A4-4EE9-A323A9F9126C}"/>
              </a:ext>
            </a:extLst>
          </p:cNvPr>
          <p:cNvPicPr>
            <a:picLocks noChangeAspect="1"/>
          </p:cNvPicPr>
          <p:nvPr/>
        </p:nvPicPr>
        <p:blipFill>
          <a:blip r:embed="rId4"/>
          <a:stretch>
            <a:fillRect/>
          </a:stretch>
        </p:blipFill>
        <p:spPr>
          <a:xfrm>
            <a:off x="236153" y="4017495"/>
            <a:ext cx="5491547" cy="2407905"/>
          </a:xfrm>
          <a:prstGeom prst="rect">
            <a:avLst/>
          </a:prstGeom>
        </p:spPr>
      </p:pic>
      <p:pic>
        <p:nvPicPr>
          <p:cNvPr id="10" name="Picture 9">
            <a:extLst>
              <a:ext uri="{FF2B5EF4-FFF2-40B4-BE49-F238E27FC236}">
                <a16:creationId xmlns:a16="http://schemas.microsoft.com/office/drawing/2014/main" id="{C39EBD7A-472C-CA89-4700-E3F3306F7184}"/>
              </a:ext>
            </a:extLst>
          </p:cNvPr>
          <p:cNvPicPr>
            <a:picLocks noChangeAspect="1"/>
          </p:cNvPicPr>
          <p:nvPr/>
        </p:nvPicPr>
        <p:blipFill>
          <a:blip r:embed="rId5"/>
          <a:stretch>
            <a:fillRect/>
          </a:stretch>
        </p:blipFill>
        <p:spPr>
          <a:xfrm>
            <a:off x="6096000" y="4006840"/>
            <a:ext cx="5534797" cy="2429214"/>
          </a:xfrm>
          <a:prstGeom prst="rect">
            <a:avLst/>
          </a:prstGeom>
        </p:spPr>
      </p:pic>
      <p:sp>
        <p:nvSpPr>
          <p:cNvPr id="11" name="Rectangle 2">
            <a:extLst>
              <a:ext uri="{FF2B5EF4-FFF2-40B4-BE49-F238E27FC236}">
                <a16:creationId xmlns:a16="http://schemas.microsoft.com/office/drawing/2014/main" id="{70EBD25F-503A-2E8A-520C-781A10E86596}"/>
              </a:ext>
            </a:extLst>
          </p:cNvPr>
          <p:cNvSpPr>
            <a:spLocks noChangeArrowheads="1"/>
          </p:cNvSpPr>
          <p:nvPr/>
        </p:nvSpPr>
        <p:spPr bwMode="auto">
          <a:xfrm>
            <a:off x="2981926" y="2494387"/>
            <a:ext cx="8725993"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marL="457200" indent="-457200">
              <a:buFont typeface="Arial" panose="020B0604020202020204" pitchFamily="34" charset="0"/>
              <a:buChar char="•"/>
              <a:defRPr/>
            </a:pPr>
            <a:r>
              <a:rPr lang="en-US" altLang="en-US" sz="2000" b="0" u="sng" kern="0" dirty="0">
                <a:solidFill>
                  <a:schemeClr val="tx2">
                    <a:lumMod val="75000"/>
                    <a:lumOff val="25000"/>
                  </a:schemeClr>
                </a:solidFill>
                <a:effectLst/>
                <a:latin typeface="Aptos" panose="020B0004020202020204" pitchFamily="34" charset="0"/>
              </a:rPr>
              <a:t>Global</a:t>
            </a:r>
            <a:r>
              <a:rPr lang="en-US" altLang="en-US" sz="2000" b="0" kern="0" dirty="0">
                <a:solidFill>
                  <a:schemeClr val="tx2">
                    <a:lumMod val="75000"/>
                    <a:lumOff val="25000"/>
                  </a:schemeClr>
                </a:solidFill>
                <a:effectLst/>
                <a:latin typeface="Aptos" panose="020B0004020202020204" pitchFamily="34" charset="0"/>
              </a:rPr>
              <a:t>, randomized Phase 3:  </a:t>
            </a:r>
            <a:r>
              <a:rPr lang="en-US" altLang="en-US" sz="2000" b="0" kern="0" dirty="0" err="1">
                <a:solidFill>
                  <a:schemeClr val="tx2">
                    <a:lumMod val="75000"/>
                    <a:lumOff val="25000"/>
                  </a:schemeClr>
                </a:solidFill>
                <a:effectLst/>
                <a:latin typeface="Aptos" panose="020B0004020202020204" pitchFamily="34" charset="0"/>
              </a:rPr>
              <a:t>GemOx</a:t>
            </a:r>
            <a:r>
              <a:rPr lang="en-US" altLang="en-US" sz="2000" b="0" kern="0" dirty="0">
                <a:solidFill>
                  <a:schemeClr val="tx2">
                    <a:lumMod val="75000"/>
                    <a:lumOff val="25000"/>
                  </a:schemeClr>
                </a:solidFill>
                <a:effectLst/>
                <a:latin typeface="Aptos" panose="020B0004020202020204" pitchFamily="34" charset="0"/>
              </a:rPr>
              <a:t> ± Glofitamab</a:t>
            </a:r>
          </a:p>
          <a:p>
            <a:pPr marL="457200" indent="-457200">
              <a:buFont typeface="Arial" panose="020B0604020202020204" pitchFamily="34" charset="0"/>
              <a:buChar char="•"/>
              <a:defRPr/>
            </a:pPr>
            <a:r>
              <a:rPr lang="en-US" altLang="en-US" sz="2000" b="0" kern="0" dirty="0">
                <a:solidFill>
                  <a:schemeClr val="tx2">
                    <a:lumMod val="75000"/>
                    <a:lumOff val="25000"/>
                  </a:schemeClr>
                </a:solidFill>
                <a:effectLst/>
                <a:latin typeface="Aptos" panose="020B0004020202020204" pitchFamily="34" charset="0"/>
              </a:rPr>
              <a:t>Transplant ineligible r/r DLBCL</a:t>
            </a:r>
          </a:p>
          <a:p>
            <a:pPr marL="457200" indent="-457200">
              <a:buFont typeface="Arial" panose="020B0604020202020204" pitchFamily="34" charset="0"/>
              <a:buChar char="•"/>
              <a:defRPr/>
            </a:pPr>
            <a:r>
              <a:rPr lang="en-US" altLang="en-US" sz="2000" b="0" kern="0" dirty="0">
                <a:solidFill>
                  <a:schemeClr val="tx2">
                    <a:lumMod val="75000"/>
                    <a:lumOff val="25000"/>
                  </a:schemeClr>
                </a:solidFill>
                <a:effectLst/>
                <a:latin typeface="Aptos" panose="020B0004020202020204" pitchFamily="34" charset="0"/>
              </a:rPr>
              <a:t>Median prior line of therapy = 1</a:t>
            </a:r>
            <a:endParaRPr lang="en-US" altLang="en-US" sz="2800" b="0" kern="0" dirty="0">
              <a:solidFill>
                <a:schemeClr val="tx2">
                  <a:lumMod val="75000"/>
                  <a:lumOff val="25000"/>
                </a:schemeClr>
              </a:solidFill>
              <a:effectLst/>
              <a:latin typeface="Aptos" panose="020B0004020202020204" pitchFamily="34" charset="0"/>
            </a:endParaRPr>
          </a:p>
        </p:txBody>
      </p:sp>
    </p:spTree>
    <p:extLst>
      <p:ext uri="{BB962C8B-B14F-4D97-AF65-F5344CB8AC3E}">
        <p14:creationId xmlns:p14="http://schemas.microsoft.com/office/powerpoint/2010/main" val="40851196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F0476-1966-4CD5-9E2F-6332FDA7F5A3}"/>
              </a:ext>
            </a:extLst>
          </p:cNvPr>
          <p:cNvSpPr>
            <a:spLocks noGrp="1"/>
          </p:cNvSpPr>
          <p:nvPr>
            <p:ph type="ctrTitle"/>
          </p:nvPr>
        </p:nvSpPr>
        <p:spPr>
          <a:xfrm>
            <a:off x="439918" y="3273050"/>
            <a:ext cx="11400149" cy="1410093"/>
          </a:xfrm>
        </p:spPr>
        <p:txBody>
          <a:bodyPr>
            <a:noAutofit/>
          </a:bodyPr>
          <a:lstStyle/>
          <a:p>
            <a:r>
              <a:rPr lang="en-US" sz="3200" dirty="0">
                <a:latin typeface="Arial" panose="020B0604020202020204" pitchFamily="34" charset="0"/>
                <a:cs typeface="Arial" panose="020B0604020202020204" pitchFamily="34" charset="0"/>
              </a:rPr>
              <a:t>Real-World Outcomes with Bispecific T-Cell Engagers (REALBiTE) for Relapsed or Refractory Large B-Cell Lymphoma: A Multi-Center, Retrospective Cohort Study</a:t>
            </a:r>
          </a:p>
        </p:txBody>
      </p:sp>
      <p:sp>
        <p:nvSpPr>
          <p:cNvPr id="3" name="Subtitle 2">
            <a:extLst>
              <a:ext uri="{FF2B5EF4-FFF2-40B4-BE49-F238E27FC236}">
                <a16:creationId xmlns:a16="http://schemas.microsoft.com/office/drawing/2014/main" id="{A14E2E2D-F8D7-4ABC-B7EA-A49ECC66B959}"/>
              </a:ext>
            </a:extLst>
          </p:cNvPr>
          <p:cNvSpPr>
            <a:spLocks noGrp="1"/>
          </p:cNvSpPr>
          <p:nvPr>
            <p:ph type="subTitle" idx="1"/>
          </p:nvPr>
        </p:nvSpPr>
        <p:spPr>
          <a:xfrm>
            <a:off x="439918" y="4918488"/>
            <a:ext cx="11312165" cy="1073769"/>
          </a:xfrm>
        </p:spPr>
        <p:txBody>
          <a:bodyPr>
            <a:noAutofit/>
          </a:bodyPr>
          <a:lstStyle/>
          <a:p>
            <a:pPr algn="just"/>
            <a:r>
              <a:rPr lang="en-US" sz="1200" b="1" dirty="0">
                <a:solidFill>
                  <a:srgbClr val="000000"/>
                </a:solidFill>
                <a:latin typeface="Arial" panose="020B0604020202020204" pitchFamily="34" charset="0"/>
                <a:ea typeface="Times New Roman" panose="02020603050405020304" pitchFamily="18" charset="0"/>
                <a:cs typeface="Arial" panose="020B0604020202020204" pitchFamily="34" charset="0"/>
              </a:rPr>
              <a:t>Taylor R. Brooks, MD</a:t>
            </a:r>
            <a:r>
              <a:rPr lang="en-US" sz="1200" dirty="0">
                <a:solidFill>
                  <a:srgbClr val="000000"/>
                </a:solidFill>
                <a:latin typeface="Arial" panose="020B0604020202020204" pitchFamily="34" charset="0"/>
                <a:ea typeface="Times New Roman" panose="02020603050405020304" pitchFamily="18" charset="0"/>
                <a:cs typeface="Arial" panose="020B0604020202020204" pitchFamily="34" charset="0"/>
              </a:rPr>
              <a:t>, Emily C. Zabor, DrPH, Yohanna B. Bedelu, MPH, Nikita Dave, MD, Daniel J. Landsburg, MD, Adrienne N. Nedved, PharmD, RPh, Yucai Wang, MD, PhD, Catherine Reinert, RN, BSN, OCN, MBA, Ajay Major, MD, MBA, Megan Sears-Smith, DO, Nilanjan Ghosh, MD, PhD, Kiarash Salafian, MD, Emily Ayers, MD, Jordan Miller, PharmD, Natalie Grover, MD, Chelsea Peterson, DO, Cyrus Khan, MD, Sean P. Bliven, MD, Mayur Narkhede, MD, Carrie I. Ho, MD, Stephen D. Smith, MD, Alyssa Gibson, Justin Kline, MD, Suchitra Sundaram, MBBS, Joshua Brody, MD Kelsey Baron, MD, Boyu Hu, MD, Daniel C. Trotier, MD, Priyanka A Pophali, MBBS, Xi Yang, MD, Yasmin H. Karimi, MD, Marshall McKenna, MD, Claire Yun Kyoung Ryu Tiger, MD, PhD, Alex Niu, MD, Francisco Hernandez-Ilizaliturri, MD, Javier Munoz, MD, MBA, Rodolfo Garza-Morales, MD, Fadzai Chinyengetere, MD, Sandeep Dave, MD, Nayef Abdel-Razeq, MD, Muhamad Alhaj Moustafa, MD, MS, Paolo F. Caimi, MD, MBA, Brian T. Hill MD, PhD</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20561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graph of a number of patients with a number of patients with a number of patients with a number of patients with a number of patients with a number of patients with a number of patients with a&#10;&#10;Description automatically generated">
            <a:extLst>
              <a:ext uri="{FF2B5EF4-FFF2-40B4-BE49-F238E27FC236}">
                <a16:creationId xmlns:a16="http://schemas.microsoft.com/office/drawing/2014/main" id="{E715C16E-05C4-FF26-15B6-CCE8DE88BB9A}"/>
              </a:ext>
            </a:extLst>
          </p:cNvPr>
          <p:cNvPicPr>
            <a:picLocks noChangeAspect="1"/>
          </p:cNvPicPr>
          <p:nvPr/>
        </p:nvPicPr>
        <p:blipFill>
          <a:blip r:embed="rId3"/>
          <a:srcRect l="4136" r="-926"/>
          <a:stretch/>
        </p:blipFill>
        <p:spPr>
          <a:xfrm>
            <a:off x="7957607" y="1192866"/>
            <a:ext cx="3984981" cy="3984983"/>
          </a:xfrm>
          <a:prstGeom prst="rect">
            <a:avLst/>
          </a:prstGeom>
        </p:spPr>
      </p:pic>
      <p:sp>
        <p:nvSpPr>
          <p:cNvPr id="4" name="Title 1"/>
          <p:cNvSpPr txBox="1">
            <a:spLocks/>
          </p:cNvSpPr>
          <p:nvPr/>
        </p:nvSpPr>
        <p:spPr>
          <a:xfrm>
            <a:off x="677963" y="178044"/>
            <a:ext cx="10963275" cy="713539"/>
          </a:xfrm>
          <a:prstGeom prst="rect">
            <a:avLst/>
          </a:prstGeom>
        </p:spPr>
        <p:txBody>
          <a:bodyPr vert="horz" lIns="121920" tIns="60960" rIns="121920" bIns="60960" rtlCol="0" anchor="ctr">
            <a:normAutofit lnSpcReduction="10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4400" dirty="0">
                <a:solidFill>
                  <a:srgbClr val="CD113B"/>
                </a:solidFill>
                <a:latin typeface="Arial" panose="020B0604020202020204" pitchFamily="34" charset="0"/>
                <a:cs typeface="Arial" panose="020B0604020202020204" pitchFamily="34" charset="0"/>
              </a:rPr>
              <a:t>Progression-Free Survival of Subgroups</a:t>
            </a:r>
          </a:p>
        </p:txBody>
      </p:sp>
      <p:sp>
        <p:nvSpPr>
          <p:cNvPr id="14" name="TextBox 13">
            <a:extLst>
              <a:ext uri="{FF2B5EF4-FFF2-40B4-BE49-F238E27FC236}">
                <a16:creationId xmlns:a16="http://schemas.microsoft.com/office/drawing/2014/main" id="{24EBB0A1-B963-F20D-34BB-698F408D8EEC}"/>
              </a:ext>
            </a:extLst>
          </p:cNvPr>
          <p:cNvSpPr txBox="1"/>
          <p:nvPr/>
        </p:nvSpPr>
        <p:spPr>
          <a:xfrm>
            <a:off x="4833407" y="6477888"/>
            <a:ext cx="6248399" cy="297454"/>
          </a:xfrm>
          <a:prstGeom prst="rect">
            <a:avLst/>
          </a:prstGeom>
          <a:noFill/>
        </p:spPr>
        <p:txBody>
          <a:bodyPr wrap="square" rtlCol="0">
            <a:spAutoFit/>
          </a:bodyPr>
          <a:lstStyle/>
          <a:p>
            <a:pPr algn="ctr"/>
            <a:r>
              <a:rPr lang="en-US" sz="1333" b="1" dirty="0"/>
              <a:t>Brooks, </a:t>
            </a:r>
            <a:r>
              <a:rPr lang="en-US" sz="1333" b="1" i="1" dirty="0"/>
              <a:t>et al</a:t>
            </a:r>
            <a:r>
              <a:rPr lang="en-US" sz="1333" b="1" dirty="0"/>
              <a:t>. 	  ASH 2024. 	Presentation #111</a:t>
            </a:r>
          </a:p>
        </p:txBody>
      </p:sp>
      <p:pic>
        <p:nvPicPr>
          <p:cNvPr id="6" name="Picture 5" descr="A graph of a positive patient&#10;&#10;Description automatically generated with medium confidence">
            <a:extLst>
              <a:ext uri="{FF2B5EF4-FFF2-40B4-BE49-F238E27FC236}">
                <a16:creationId xmlns:a16="http://schemas.microsoft.com/office/drawing/2014/main" id="{A12F0C2E-0FBC-563E-21FC-194FEAC12483}"/>
              </a:ext>
            </a:extLst>
          </p:cNvPr>
          <p:cNvPicPr>
            <a:picLocks noChangeAspect="1"/>
          </p:cNvPicPr>
          <p:nvPr/>
        </p:nvPicPr>
        <p:blipFill>
          <a:blip r:embed="rId4"/>
          <a:stretch>
            <a:fillRect/>
          </a:stretch>
        </p:blipFill>
        <p:spPr>
          <a:xfrm>
            <a:off x="4053352" y="1177880"/>
            <a:ext cx="3984981" cy="3984981"/>
          </a:xfrm>
          <a:prstGeom prst="rect">
            <a:avLst/>
          </a:prstGeom>
        </p:spPr>
      </p:pic>
      <p:pic>
        <p:nvPicPr>
          <p:cNvPr id="12" name="Picture 11" descr="A graph of a number of patients with a number of patients with a number of patients with a number of patients with a number of patients with a number of patients with a number of patients with a&#10;&#10;Description automatically generated">
            <a:extLst>
              <a:ext uri="{FF2B5EF4-FFF2-40B4-BE49-F238E27FC236}">
                <a16:creationId xmlns:a16="http://schemas.microsoft.com/office/drawing/2014/main" id="{5226068B-CAA1-554D-DA29-6E8208F4693A}"/>
              </a:ext>
            </a:extLst>
          </p:cNvPr>
          <p:cNvPicPr>
            <a:picLocks noChangeAspect="1"/>
          </p:cNvPicPr>
          <p:nvPr/>
        </p:nvPicPr>
        <p:blipFill>
          <a:blip r:embed="rId5"/>
          <a:stretch>
            <a:fillRect/>
          </a:stretch>
        </p:blipFill>
        <p:spPr>
          <a:xfrm>
            <a:off x="1" y="1177881"/>
            <a:ext cx="3984980" cy="3984980"/>
          </a:xfrm>
          <a:prstGeom prst="rect">
            <a:avLst/>
          </a:prstGeom>
        </p:spPr>
      </p:pic>
      <p:sp>
        <p:nvSpPr>
          <p:cNvPr id="17" name="TextBox 16">
            <a:extLst>
              <a:ext uri="{FF2B5EF4-FFF2-40B4-BE49-F238E27FC236}">
                <a16:creationId xmlns:a16="http://schemas.microsoft.com/office/drawing/2014/main" id="{C2E362B5-686C-1D6D-1A70-9CFE9B43A26F}"/>
              </a:ext>
            </a:extLst>
          </p:cNvPr>
          <p:cNvSpPr txBox="1"/>
          <p:nvPr/>
        </p:nvSpPr>
        <p:spPr>
          <a:xfrm>
            <a:off x="7103115" y="1549097"/>
            <a:ext cx="700833" cy="256545"/>
          </a:xfrm>
          <a:prstGeom prst="rect">
            <a:avLst/>
          </a:prstGeom>
          <a:noFill/>
        </p:spPr>
        <p:txBody>
          <a:bodyPr wrap="none" rtlCol="0">
            <a:spAutoFit/>
          </a:bodyPr>
          <a:lstStyle/>
          <a:p>
            <a:r>
              <a:rPr lang="en-US" sz="1067" b="1" dirty="0"/>
              <a:t>p = 0.002</a:t>
            </a:r>
          </a:p>
        </p:txBody>
      </p:sp>
      <p:sp>
        <p:nvSpPr>
          <p:cNvPr id="9" name="TextBox 8">
            <a:extLst>
              <a:ext uri="{FF2B5EF4-FFF2-40B4-BE49-F238E27FC236}">
                <a16:creationId xmlns:a16="http://schemas.microsoft.com/office/drawing/2014/main" id="{02502334-F509-2241-C921-387CE4966EFC}"/>
              </a:ext>
            </a:extLst>
          </p:cNvPr>
          <p:cNvSpPr txBox="1"/>
          <p:nvPr/>
        </p:nvSpPr>
        <p:spPr>
          <a:xfrm>
            <a:off x="450549" y="1549097"/>
            <a:ext cx="6202016" cy="256545"/>
          </a:xfrm>
          <a:prstGeom prst="rect">
            <a:avLst/>
          </a:prstGeom>
          <a:noFill/>
        </p:spPr>
        <p:txBody>
          <a:bodyPr wrap="square">
            <a:spAutoFit/>
          </a:bodyPr>
          <a:lstStyle/>
          <a:p>
            <a:pPr algn="ctr">
              <a:spcAft>
                <a:spcPts val="400"/>
              </a:spcAft>
            </a:pPr>
            <a:r>
              <a:rPr lang="en-US" sz="1067" b="1" dirty="0">
                <a:latin typeface="Arial" panose="020B0604020202020204" pitchFamily="34" charset="0"/>
                <a:cs typeface="Arial" panose="020B0604020202020204" pitchFamily="34" charset="0"/>
              </a:rPr>
              <a:t>p =0.018</a:t>
            </a:r>
            <a:endParaRPr lang="en-US" sz="1067" b="1" dirty="0">
              <a:latin typeface="Arial" panose="020B0604020202020204" pitchFamily="34" charset="0"/>
              <a:ea typeface="Cambria" panose="02040503050406030204" pitchFamily="18" charset="0"/>
              <a:cs typeface="Arial" panose="020B0604020202020204" pitchFamily="34" charset="0"/>
            </a:endParaRPr>
          </a:p>
        </p:txBody>
      </p:sp>
      <p:sp>
        <p:nvSpPr>
          <p:cNvPr id="21" name="TextBox 20">
            <a:extLst>
              <a:ext uri="{FF2B5EF4-FFF2-40B4-BE49-F238E27FC236}">
                <a16:creationId xmlns:a16="http://schemas.microsoft.com/office/drawing/2014/main" id="{124228EE-28D8-8FFB-9917-DB74DE12AE40}"/>
              </a:ext>
            </a:extLst>
          </p:cNvPr>
          <p:cNvSpPr txBox="1"/>
          <p:nvPr/>
        </p:nvSpPr>
        <p:spPr>
          <a:xfrm>
            <a:off x="10963275" y="1549097"/>
            <a:ext cx="559769" cy="256545"/>
          </a:xfrm>
          <a:prstGeom prst="rect">
            <a:avLst/>
          </a:prstGeom>
          <a:noFill/>
        </p:spPr>
        <p:txBody>
          <a:bodyPr wrap="none" rtlCol="0">
            <a:spAutoFit/>
          </a:bodyPr>
          <a:lstStyle/>
          <a:p>
            <a:r>
              <a:rPr lang="en-US" sz="1067" dirty="0"/>
              <a:t>p = 0.3</a:t>
            </a:r>
          </a:p>
        </p:txBody>
      </p:sp>
      <p:sp>
        <p:nvSpPr>
          <p:cNvPr id="26" name="Rectangle 25">
            <a:extLst>
              <a:ext uri="{FF2B5EF4-FFF2-40B4-BE49-F238E27FC236}">
                <a16:creationId xmlns:a16="http://schemas.microsoft.com/office/drawing/2014/main" id="{BA3D978F-857C-E8FE-C5C3-1ACA1BB3251C}"/>
              </a:ext>
            </a:extLst>
          </p:cNvPr>
          <p:cNvSpPr/>
          <p:nvPr/>
        </p:nvSpPr>
        <p:spPr>
          <a:xfrm>
            <a:off x="3423921" y="4256461"/>
            <a:ext cx="561060" cy="3764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Rectangle 26">
            <a:extLst>
              <a:ext uri="{FF2B5EF4-FFF2-40B4-BE49-F238E27FC236}">
                <a16:creationId xmlns:a16="http://schemas.microsoft.com/office/drawing/2014/main" id="{91EDC265-1286-AEAF-5943-3412262DA9B9}"/>
              </a:ext>
            </a:extLst>
          </p:cNvPr>
          <p:cNvSpPr/>
          <p:nvPr/>
        </p:nvSpPr>
        <p:spPr>
          <a:xfrm>
            <a:off x="7442763" y="4366072"/>
            <a:ext cx="561060" cy="3764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Rectangle 6">
            <a:extLst>
              <a:ext uri="{FF2B5EF4-FFF2-40B4-BE49-F238E27FC236}">
                <a16:creationId xmlns:a16="http://schemas.microsoft.com/office/drawing/2014/main" id="{9568A10C-7900-4D07-8B9B-537B294DC3AE}"/>
              </a:ext>
            </a:extLst>
          </p:cNvPr>
          <p:cNvSpPr/>
          <p:nvPr/>
        </p:nvSpPr>
        <p:spPr>
          <a:xfrm>
            <a:off x="11612880" y="4459661"/>
            <a:ext cx="396240" cy="2532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1" name="Picture 10" descr="A graph of a number of patients with a number of patients with a number of patients with a number of patients with a number of patients with a number of patients with a number of patients with a&#10;&#10;Description automatically generated">
            <a:extLst>
              <a:ext uri="{FF2B5EF4-FFF2-40B4-BE49-F238E27FC236}">
                <a16:creationId xmlns:a16="http://schemas.microsoft.com/office/drawing/2014/main" id="{12EB6AE5-1034-0F6E-7E58-A9084682F288}"/>
              </a:ext>
            </a:extLst>
          </p:cNvPr>
          <p:cNvPicPr>
            <a:picLocks noChangeAspect="1"/>
          </p:cNvPicPr>
          <p:nvPr/>
        </p:nvPicPr>
        <p:blipFill>
          <a:blip r:embed="rId3"/>
          <a:srcRect r="91500" b="33848"/>
          <a:stretch/>
        </p:blipFill>
        <p:spPr>
          <a:xfrm>
            <a:off x="8191357" y="1060705"/>
            <a:ext cx="349936" cy="2723560"/>
          </a:xfrm>
          <a:prstGeom prst="rect">
            <a:avLst/>
          </a:prstGeom>
        </p:spPr>
      </p:pic>
      <p:sp>
        <p:nvSpPr>
          <p:cNvPr id="13" name="Rectangle 12">
            <a:extLst>
              <a:ext uri="{FF2B5EF4-FFF2-40B4-BE49-F238E27FC236}">
                <a16:creationId xmlns:a16="http://schemas.microsoft.com/office/drawing/2014/main" id="{AFEA5885-32B2-5777-629E-4792F2C35C95}"/>
              </a:ext>
            </a:extLst>
          </p:cNvPr>
          <p:cNvSpPr/>
          <p:nvPr/>
        </p:nvSpPr>
        <p:spPr>
          <a:xfrm>
            <a:off x="11502673" y="4506340"/>
            <a:ext cx="277131" cy="25324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Arrow: Down 2">
            <a:extLst>
              <a:ext uri="{FF2B5EF4-FFF2-40B4-BE49-F238E27FC236}">
                <a16:creationId xmlns:a16="http://schemas.microsoft.com/office/drawing/2014/main" id="{354C3276-779D-BF78-FD03-A729C9A94C82}"/>
              </a:ext>
            </a:extLst>
          </p:cNvPr>
          <p:cNvSpPr/>
          <p:nvPr/>
        </p:nvSpPr>
        <p:spPr>
          <a:xfrm rot="2567649">
            <a:off x="6252918" y="2250929"/>
            <a:ext cx="321779" cy="964367"/>
          </a:xfrm>
          <a:prstGeom prst="downArrow">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483267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49DAD9-9C29-77DD-0E64-77C3300195CA}"/>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C004CA04-B8B2-E7FC-7C00-ED7935D2FE3B}"/>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739B0937-27D5-395A-BF56-F85FD6FBB9D8}"/>
              </a:ext>
            </a:extLst>
          </p:cNvPr>
          <p:cNvSpPr>
            <a:spLocks noChangeArrowheads="1"/>
          </p:cNvSpPr>
          <p:nvPr/>
        </p:nvSpPr>
        <p:spPr bwMode="auto">
          <a:xfrm>
            <a:off x="354507" y="610707"/>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DLBCL:  CAR-T</a:t>
            </a:r>
            <a:endParaRPr lang="en-US" altLang="en-US" sz="4000" i="1" kern="0" dirty="0">
              <a:solidFill>
                <a:schemeClr val="tx2">
                  <a:lumMod val="75000"/>
                  <a:lumOff val="25000"/>
                </a:schemeClr>
              </a:solidFill>
              <a:effectLst/>
              <a:latin typeface="Aptos" panose="020B0004020202020204" pitchFamily="34" charset="0"/>
            </a:endParaRPr>
          </a:p>
          <a:p>
            <a:pPr algn="ctr">
              <a:defRPr/>
            </a:pPr>
            <a:r>
              <a:rPr lang="en-US" altLang="en-US" sz="4000" i="1" kern="0" dirty="0">
                <a:solidFill>
                  <a:schemeClr val="tx2">
                    <a:lumMod val="75000"/>
                    <a:lumOff val="25000"/>
                  </a:schemeClr>
                </a:solidFill>
                <a:effectLst/>
                <a:latin typeface="Aptos" panose="020B0004020202020204" pitchFamily="34" charset="0"/>
              </a:rPr>
              <a:t>Liso-Cel</a:t>
            </a:r>
            <a:endParaRPr lang="en-US" altLang="en-US" sz="4800" i="1" kern="0" dirty="0">
              <a:solidFill>
                <a:schemeClr val="tx2">
                  <a:lumMod val="75000"/>
                  <a:lumOff val="25000"/>
                </a:schemeClr>
              </a:solidFill>
              <a:effectLst/>
              <a:latin typeface="Aptos" panose="020B0004020202020204" pitchFamily="34" charset="0"/>
            </a:endParaRPr>
          </a:p>
        </p:txBody>
      </p:sp>
      <p:pic>
        <p:nvPicPr>
          <p:cNvPr id="1030" name="Picture 6" descr="CAR T-Cell Treatment Offers Hope for Richter Transformation">
            <a:extLst>
              <a:ext uri="{FF2B5EF4-FFF2-40B4-BE49-F238E27FC236}">
                <a16:creationId xmlns:a16="http://schemas.microsoft.com/office/drawing/2014/main" id="{55073FBC-A5D9-8425-895E-C5E9EA567B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4" y="1982307"/>
            <a:ext cx="5686980" cy="319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9284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33BE34-373D-8212-BE39-E42C78D1D4B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751B2535-80A1-C4F5-3ED6-E4B0846D28B5}"/>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797639EB-E610-5817-19F2-CEB09A119B24}"/>
              </a:ext>
            </a:extLst>
          </p:cNvPr>
          <p:cNvSpPr>
            <a:spLocks noChangeArrowheads="1"/>
          </p:cNvSpPr>
          <p:nvPr/>
        </p:nvSpPr>
        <p:spPr bwMode="auto">
          <a:xfrm>
            <a:off x="354507" y="538592"/>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Follicular Lymphoma:  CAR-T</a:t>
            </a:r>
          </a:p>
          <a:p>
            <a:pPr algn="ctr">
              <a:defRPr/>
            </a:pPr>
            <a:r>
              <a:rPr lang="en-US" altLang="en-US" sz="4000" i="1" kern="0" dirty="0">
                <a:solidFill>
                  <a:schemeClr val="tx2">
                    <a:lumMod val="75000"/>
                    <a:lumOff val="25000"/>
                  </a:schemeClr>
                </a:solidFill>
                <a:effectLst/>
                <a:latin typeface="Aptos" panose="020B0004020202020204" pitchFamily="34" charset="0"/>
              </a:rPr>
              <a:t>Liso-Cel</a:t>
            </a:r>
            <a:endParaRPr lang="en-US" altLang="en-US" sz="4800" i="1" kern="0" dirty="0">
              <a:solidFill>
                <a:schemeClr val="tx2">
                  <a:lumMod val="75000"/>
                  <a:lumOff val="25000"/>
                </a:schemeClr>
              </a:solidFill>
              <a:effectLst/>
              <a:latin typeface="Aptos" panose="020B0004020202020204" pitchFamily="34" charset="0"/>
            </a:endParaRPr>
          </a:p>
        </p:txBody>
      </p:sp>
      <p:pic>
        <p:nvPicPr>
          <p:cNvPr id="2" name="Picture 6" descr="CAR T-Cell Treatment Offers Hope for Richter Transformation">
            <a:extLst>
              <a:ext uri="{FF2B5EF4-FFF2-40B4-BE49-F238E27FC236}">
                <a16:creationId xmlns:a16="http://schemas.microsoft.com/office/drawing/2014/main" id="{87FC8ACA-A9F9-6269-61AB-6728ADF7C4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4" y="1982307"/>
            <a:ext cx="5686980" cy="319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483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21959D-B407-EBC3-EEFD-B868F17C0545}"/>
              </a:ext>
            </a:extLst>
          </p:cNvPr>
          <p:cNvPicPr>
            <a:picLocks noChangeAspect="1"/>
          </p:cNvPicPr>
          <p:nvPr/>
        </p:nvPicPr>
        <p:blipFill>
          <a:blip r:embed="rId2"/>
          <a:stretch>
            <a:fillRect/>
          </a:stretch>
        </p:blipFill>
        <p:spPr>
          <a:xfrm>
            <a:off x="0" y="-1104522"/>
            <a:ext cx="12194807" cy="6489700"/>
          </a:xfrm>
          <a:prstGeom prst="rect">
            <a:avLst/>
          </a:prstGeom>
        </p:spPr>
      </p:pic>
    </p:spTree>
    <p:extLst>
      <p:ext uri="{BB962C8B-B14F-4D97-AF65-F5344CB8AC3E}">
        <p14:creationId xmlns:p14="http://schemas.microsoft.com/office/powerpoint/2010/main" val="147491421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687312-B6A5-AE97-4288-DD878784231D}"/>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A80B603A-4E2E-D260-781B-AF930B87C7AA}"/>
              </a:ext>
            </a:extLst>
          </p:cNvPr>
          <p:cNvPicPr>
            <a:picLocks noChangeAspect="1"/>
          </p:cNvPicPr>
          <p:nvPr/>
        </p:nvPicPr>
        <p:blipFill>
          <a:blip r:embed="rId2"/>
          <a:stretch>
            <a:fillRect/>
          </a:stretch>
        </p:blipFill>
        <p:spPr>
          <a:xfrm>
            <a:off x="0" y="25400"/>
            <a:ext cx="12130836" cy="6667500"/>
          </a:xfrm>
          <a:prstGeom prst="rect">
            <a:avLst/>
          </a:prstGeom>
        </p:spPr>
      </p:pic>
    </p:spTree>
    <p:extLst>
      <p:ext uri="{BB962C8B-B14F-4D97-AF65-F5344CB8AC3E}">
        <p14:creationId xmlns:p14="http://schemas.microsoft.com/office/powerpoint/2010/main" val="35314367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A4CE5-1844-39AE-64D5-249CA26883C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B08DB41-3F5F-AF8A-6174-C583EC843CB0}"/>
              </a:ext>
            </a:extLst>
          </p:cNvPr>
          <p:cNvPicPr>
            <a:picLocks noChangeAspect="1"/>
          </p:cNvPicPr>
          <p:nvPr/>
        </p:nvPicPr>
        <p:blipFill>
          <a:blip r:embed="rId2"/>
          <a:stretch>
            <a:fillRect/>
          </a:stretch>
        </p:blipFill>
        <p:spPr>
          <a:xfrm>
            <a:off x="-1" y="12700"/>
            <a:ext cx="12099423" cy="6616700"/>
          </a:xfrm>
          <a:prstGeom prst="rect">
            <a:avLst/>
          </a:prstGeom>
        </p:spPr>
      </p:pic>
    </p:spTree>
    <p:extLst>
      <p:ext uri="{BB962C8B-B14F-4D97-AF65-F5344CB8AC3E}">
        <p14:creationId xmlns:p14="http://schemas.microsoft.com/office/powerpoint/2010/main" val="17500143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D0BE4A-D4FE-73CC-F935-7AC0D50CF23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8A91918C-76FD-40A1-C8A5-BD7C1E05B9D5}"/>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07146E89-A5E2-DC06-FA70-A21010DA9350}"/>
              </a:ext>
            </a:extLst>
          </p:cNvPr>
          <p:cNvSpPr>
            <a:spLocks noChangeArrowheads="1"/>
          </p:cNvSpPr>
          <p:nvPr/>
        </p:nvSpPr>
        <p:spPr bwMode="auto">
          <a:xfrm>
            <a:off x="354507" y="538592"/>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Follicular Lymphoma:  CAR-T</a:t>
            </a:r>
          </a:p>
          <a:p>
            <a:pPr algn="ctr">
              <a:defRPr/>
            </a:pPr>
            <a:r>
              <a:rPr lang="en-US" altLang="en-US" sz="4000" i="1" kern="0" dirty="0">
                <a:solidFill>
                  <a:schemeClr val="tx2">
                    <a:lumMod val="75000"/>
                    <a:lumOff val="25000"/>
                  </a:schemeClr>
                </a:solidFill>
                <a:effectLst/>
                <a:latin typeface="Aptos" panose="020B0004020202020204" pitchFamily="34" charset="0"/>
              </a:rPr>
              <a:t>Tisa-Cel</a:t>
            </a:r>
            <a:endParaRPr lang="en-US" altLang="en-US" sz="4800" i="1" kern="0" dirty="0">
              <a:solidFill>
                <a:schemeClr val="tx2">
                  <a:lumMod val="75000"/>
                  <a:lumOff val="25000"/>
                </a:schemeClr>
              </a:solidFill>
              <a:effectLst/>
              <a:latin typeface="Aptos" panose="020B0004020202020204" pitchFamily="34" charset="0"/>
            </a:endParaRPr>
          </a:p>
        </p:txBody>
      </p:sp>
      <p:pic>
        <p:nvPicPr>
          <p:cNvPr id="2" name="Picture 6" descr="CAR T-Cell Treatment Offers Hope for Richter Transformation">
            <a:extLst>
              <a:ext uri="{FF2B5EF4-FFF2-40B4-BE49-F238E27FC236}">
                <a16:creationId xmlns:a16="http://schemas.microsoft.com/office/drawing/2014/main" id="{58401687-5B70-637A-7B07-6C239C9ACC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4" y="1982307"/>
            <a:ext cx="5686980" cy="319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1249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AECD08-1EE8-E543-DB1D-9189C29242C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0DC9576F-CF17-B078-7FC9-CB97107C3638}"/>
              </a:ext>
            </a:extLst>
          </p:cNvPr>
          <p:cNvPicPr>
            <a:picLocks noChangeAspect="1"/>
          </p:cNvPicPr>
          <p:nvPr/>
        </p:nvPicPr>
        <p:blipFill>
          <a:blip r:embed="rId2"/>
          <a:srcRect t="7260" b="6330"/>
          <a:stretch/>
        </p:blipFill>
        <p:spPr>
          <a:xfrm>
            <a:off x="1030587" y="250088"/>
            <a:ext cx="10130827" cy="6377355"/>
          </a:xfrm>
          <a:prstGeom prst="rect">
            <a:avLst/>
          </a:prstGeom>
        </p:spPr>
      </p:pic>
    </p:spTree>
    <p:extLst>
      <p:ext uri="{BB962C8B-B14F-4D97-AF65-F5344CB8AC3E}">
        <p14:creationId xmlns:p14="http://schemas.microsoft.com/office/powerpoint/2010/main" val="12028126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1DD3A-273A-536E-8620-3BC5B3B73F0C}"/>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02C74DF0-C87C-9CCD-150F-FEB4F7CB8D17}"/>
              </a:ext>
            </a:extLst>
          </p:cNvPr>
          <p:cNvPicPr>
            <a:picLocks noChangeAspect="1"/>
          </p:cNvPicPr>
          <p:nvPr/>
        </p:nvPicPr>
        <p:blipFill>
          <a:blip r:embed="rId2"/>
          <a:srcRect t="6717" b="85566"/>
          <a:stretch/>
        </p:blipFill>
        <p:spPr>
          <a:xfrm>
            <a:off x="1163331" y="234460"/>
            <a:ext cx="9865339" cy="576424"/>
          </a:xfrm>
          <a:prstGeom prst="rect">
            <a:avLst/>
          </a:prstGeom>
        </p:spPr>
      </p:pic>
      <p:pic>
        <p:nvPicPr>
          <p:cNvPr id="3" name="Picture 2">
            <a:extLst>
              <a:ext uri="{FF2B5EF4-FFF2-40B4-BE49-F238E27FC236}">
                <a16:creationId xmlns:a16="http://schemas.microsoft.com/office/drawing/2014/main" id="{71276A49-3862-866F-0811-1F9300379710}"/>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Lst>
          </a:blip>
          <a:srcRect t="1513" b="1"/>
          <a:stretch/>
        </p:blipFill>
        <p:spPr>
          <a:xfrm>
            <a:off x="969235" y="1460346"/>
            <a:ext cx="10253529" cy="3937308"/>
          </a:xfrm>
          <a:prstGeom prst="rect">
            <a:avLst/>
          </a:prstGeom>
        </p:spPr>
      </p:pic>
      <p:sp>
        <p:nvSpPr>
          <p:cNvPr id="6" name="TextBox 5">
            <a:extLst>
              <a:ext uri="{FF2B5EF4-FFF2-40B4-BE49-F238E27FC236}">
                <a16:creationId xmlns:a16="http://schemas.microsoft.com/office/drawing/2014/main" id="{F3A48F90-C556-8AD0-BC1E-DAC77B1A0EA8}"/>
              </a:ext>
            </a:extLst>
          </p:cNvPr>
          <p:cNvSpPr txBox="1"/>
          <p:nvPr/>
        </p:nvSpPr>
        <p:spPr>
          <a:xfrm>
            <a:off x="8417943" y="6550223"/>
            <a:ext cx="3774057" cy="307777"/>
          </a:xfrm>
          <a:prstGeom prst="rect">
            <a:avLst/>
          </a:prstGeom>
          <a:noFill/>
        </p:spPr>
        <p:txBody>
          <a:bodyPr wrap="square">
            <a:spAutoFit/>
          </a:bodyPr>
          <a:lstStyle/>
          <a:p>
            <a:r>
              <a:rPr lang="en-US" sz="1400" dirty="0" err="1"/>
              <a:t>Thieblemont</a:t>
            </a:r>
            <a:r>
              <a:rPr lang="en-US" sz="1400" dirty="0"/>
              <a:t> C et al. ASH 2024;Abstract 3034.</a:t>
            </a:r>
          </a:p>
        </p:txBody>
      </p:sp>
    </p:spTree>
    <p:extLst>
      <p:ext uri="{BB962C8B-B14F-4D97-AF65-F5344CB8AC3E}">
        <p14:creationId xmlns:p14="http://schemas.microsoft.com/office/powerpoint/2010/main" val="1523463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BC75A9-C43E-7E31-B938-EA4F98474363}"/>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90702C1-0E86-F10C-B7A0-6C23F44BF66F}"/>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46B7B9EC-316B-E896-4990-53F410B44249}"/>
              </a:ext>
            </a:extLst>
          </p:cNvPr>
          <p:cNvSpPr>
            <a:spLocks noChangeArrowheads="1"/>
          </p:cNvSpPr>
          <p:nvPr/>
        </p:nvSpPr>
        <p:spPr bwMode="auto">
          <a:xfrm>
            <a:off x="354507" y="538592"/>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Follicular Lymphoma:  CAR-T</a:t>
            </a:r>
          </a:p>
          <a:p>
            <a:pPr algn="ctr">
              <a:defRPr/>
            </a:pPr>
            <a:r>
              <a:rPr lang="en-US" altLang="en-US" sz="4000" i="1" kern="0" dirty="0">
                <a:solidFill>
                  <a:schemeClr val="tx2">
                    <a:lumMod val="75000"/>
                    <a:lumOff val="25000"/>
                  </a:schemeClr>
                </a:solidFill>
                <a:effectLst/>
                <a:latin typeface="Aptos" panose="020B0004020202020204" pitchFamily="34" charset="0"/>
              </a:rPr>
              <a:t>Axi-Cel</a:t>
            </a:r>
            <a:endParaRPr lang="en-US" altLang="en-US" sz="4800" i="1" kern="0" dirty="0">
              <a:solidFill>
                <a:schemeClr val="tx2">
                  <a:lumMod val="75000"/>
                  <a:lumOff val="25000"/>
                </a:schemeClr>
              </a:solidFill>
              <a:effectLst/>
              <a:latin typeface="Aptos" panose="020B0004020202020204" pitchFamily="34" charset="0"/>
            </a:endParaRPr>
          </a:p>
        </p:txBody>
      </p:sp>
      <p:pic>
        <p:nvPicPr>
          <p:cNvPr id="2" name="Picture 6" descr="CAR T-Cell Treatment Offers Hope for Richter Transformation">
            <a:extLst>
              <a:ext uri="{FF2B5EF4-FFF2-40B4-BE49-F238E27FC236}">
                <a16:creationId xmlns:a16="http://schemas.microsoft.com/office/drawing/2014/main" id="{7D14FE99-C56E-1C1A-FCE8-9388F0F343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4" y="1982307"/>
            <a:ext cx="5686980" cy="319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6152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4880A018-E837-F652-B205-7AFAC30D377A}"/>
              </a:ext>
            </a:extLst>
          </p:cNvPr>
          <p:cNvSpPr txBox="1"/>
          <p:nvPr/>
        </p:nvSpPr>
        <p:spPr>
          <a:xfrm>
            <a:off x="539750" y="6308636"/>
            <a:ext cx="11112500" cy="430887"/>
          </a:xfrm>
          <a:prstGeom prst="rect">
            <a:avLst/>
          </a:prstGeom>
          <a:noFill/>
        </p:spPr>
        <p:txBody>
          <a:bodyPr wrap="square">
            <a:spAutoFit/>
          </a:bodyPr>
          <a:lstStyle/>
          <a:p>
            <a:r>
              <a:rPr lang="en-US" sz="1100" dirty="0"/>
              <a:t>Neelapu S et al. 5-Year Follow-up Analysis from ZUMA-5: A Phase 2 Trial of Axicabtagene Ciloleucel (Axi-Cel) in Patients with Relapsed/Refractory Indolent Non-Hodgkin Lymphoma. ASH 2024;Abstract 864. </a:t>
            </a:r>
          </a:p>
        </p:txBody>
      </p:sp>
      <p:pic>
        <p:nvPicPr>
          <p:cNvPr id="3" name="Picture 2">
            <a:extLst>
              <a:ext uri="{FF2B5EF4-FFF2-40B4-BE49-F238E27FC236}">
                <a16:creationId xmlns:a16="http://schemas.microsoft.com/office/drawing/2014/main" id="{15E286C5-137D-1658-DAE6-A78BE145AF76}"/>
              </a:ext>
            </a:extLst>
          </p:cNvPr>
          <p:cNvPicPr>
            <a:picLocks noChangeAspect="1"/>
          </p:cNvPicPr>
          <p:nvPr/>
        </p:nvPicPr>
        <p:blipFill>
          <a:blip r:embed="rId2"/>
          <a:stretch>
            <a:fillRect/>
          </a:stretch>
        </p:blipFill>
        <p:spPr>
          <a:xfrm>
            <a:off x="227781" y="123363"/>
            <a:ext cx="11736438" cy="6611273"/>
          </a:xfrm>
          <a:prstGeom prst="rect">
            <a:avLst/>
          </a:prstGeom>
        </p:spPr>
      </p:pic>
      <p:sp>
        <p:nvSpPr>
          <p:cNvPr id="2" name="Rectangle 1">
            <a:extLst>
              <a:ext uri="{FF2B5EF4-FFF2-40B4-BE49-F238E27FC236}">
                <a16:creationId xmlns:a16="http://schemas.microsoft.com/office/drawing/2014/main" id="{12357D78-61CA-CDF5-9919-5955617488E2}"/>
              </a:ext>
            </a:extLst>
          </p:cNvPr>
          <p:cNvSpPr/>
          <p:nvPr/>
        </p:nvSpPr>
        <p:spPr>
          <a:xfrm>
            <a:off x="11354773" y="6511897"/>
            <a:ext cx="510287" cy="222739"/>
          </a:xfrm>
          <a:prstGeom prst="rect">
            <a:avLst/>
          </a:prstGeom>
          <a:solidFill>
            <a:srgbClr val="4B6FA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120D34-58CB-5746-0BD6-191BAF78005E}"/>
              </a:ext>
            </a:extLst>
          </p:cNvPr>
          <p:cNvSpPr/>
          <p:nvPr/>
        </p:nvSpPr>
        <p:spPr>
          <a:xfrm>
            <a:off x="7884543" y="2286000"/>
            <a:ext cx="379563" cy="267419"/>
          </a:xfrm>
          <a:prstGeom prst="rect">
            <a:avLst/>
          </a:prstGeom>
          <a:solidFill>
            <a:srgbClr val="EEEE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74181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EB9D41-FC93-BE63-CC68-556D109AABB4}"/>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9D9EC7C-3C26-7697-FAFE-48E449365E5E}"/>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328C4A68-C1EB-022D-E404-3C02D4109C4F}"/>
              </a:ext>
            </a:extLst>
          </p:cNvPr>
          <p:cNvSpPr>
            <a:spLocks noChangeArrowheads="1"/>
          </p:cNvSpPr>
          <p:nvPr/>
        </p:nvSpPr>
        <p:spPr bwMode="auto">
          <a:xfrm>
            <a:off x="354507" y="610707"/>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Follicular Lymphoma:  Bispecifics</a:t>
            </a:r>
          </a:p>
          <a:p>
            <a:pPr algn="ctr">
              <a:defRPr/>
            </a:pPr>
            <a:r>
              <a:rPr lang="en-US" altLang="en-US" sz="4000" kern="0" dirty="0">
                <a:solidFill>
                  <a:schemeClr val="tx2">
                    <a:lumMod val="75000"/>
                    <a:lumOff val="25000"/>
                  </a:schemeClr>
                </a:solidFill>
                <a:effectLst/>
                <a:latin typeface="Aptos" panose="020B0004020202020204" pitchFamily="34" charset="0"/>
              </a:rPr>
              <a:t>Mosunetuzumab </a:t>
            </a:r>
            <a:endParaRPr lang="en-US" altLang="en-US" sz="4800" kern="0" dirty="0">
              <a:solidFill>
                <a:schemeClr val="tx2">
                  <a:lumMod val="75000"/>
                  <a:lumOff val="25000"/>
                </a:schemeClr>
              </a:solidFill>
              <a:effectLst/>
              <a:latin typeface="Aptos" panose="020B0004020202020204" pitchFamily="34" charset="0"/>
            </a:endParaRPr>
          </a:p>
        </p:txBody>
      </p:sp>
      <p:pic>
        <p:nvPicPr>
          <p:cNvPr id="2" name="Picture 1">
            <a:extLst>
              <a:ext uri="{FF2B5EF4-FFF2-40B4-BE49-F238E27FC236}">
                <a16:creationId xmlns:a16="http://schemas.microsoft.com/office/drawing/2014/main" id="{0D32788E-2892-03BD-2E0F-BAAD811E62F3}"/>
              </a:ext>
            </a:extLst>
          </p:cNvPr>
          <p:cNvPicPr>
            <a:picLocks noChangeAspect="1"/>
          </p:cNvPicPr>
          <p:nvPr/>
        </p:nvPicPr>
        <p:blipFill>
          <a:blip r:embed="rId2"/>
          <a:stretch>
            <a:fillRect/>
          </a:stretch>
        </p:blipFill>
        <p:spPr>
          <a:xfrm>
            <a:off x="2680811" y="2186142"/>
            <a:ext cx="6830378" cy="3753374"/>
          </a:xfrm>
          <a:prstGeom prst="rect">
            <a:avLst/>
          </a:prstGeom>
        </p:spPr>
      </p:pic>
    </p:spTree>
    <p:extLst>
      <p:ext uri="{BB962C8B-B14F-4D97-AF65-F5344CB8AC3E}">
        <p14:creationId xmlns:p14="http://schemas.microsoft.com/office/powerpoint/2010/main" val="179476404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9D51C2-57B4-8226-5FCD-997290E72168}"/>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6006B81-E7A4-D12D-AD7D-E17EF4FB9C73}"/>
              </a:ext>
            </a:extLst>
          </p:cNvPr>
          <p:cNvSpPr txBox="1"/>
          <p:nvPr/>
        </p:nvSpPr>
        <p:spPr>
          <a:xfrm>
            <a:off x="771071" y="5919281"/>
            <a:ext cx="10929257" cy="600164"/>
          </a:xfrm>
          <a:prstGeom prst="rect">
            <a:avLst/>
          </a:prstGeom>
          <a:noFill/>
        </p:spPr>
        <p:txBody>
          <a:bodyPr wrap="square">
            <a:spAutoFit/>
          </a:bodyPr>
          <a:lstStyle/>
          <a:p>
            <a:r>
              <a:rPr lang="en-US" sz="1100" dirty="0"/>
              <a:t>Kamdar MK et al. Lisocabtagene maraleucel (liso-cel) vs standard of care (SOC) with salvage chemotherapy (CT) followed by autologous stem cell transplantation (ASCT) as second-line (2L) treatment in patients (pt) with R/R large B-cell lymphoma (LBCL): 3-year follow-up (FU) from the randomized, phase 3 TRANSFORM study. ASCO 2024;Abstract 7013.</a:t>
            </a:r>
          </a:p>
        </p:txBody>
      </p:sp>
      <p:pic>
        <p:nvPicPr>
          <p:cNvPr id="3" name="Picture 2">
            <a:extLst>
              <a:ext uri="{FF2B5EF4-FFF2-40B4-BE49-F238E27FC236}">
                <a16:creationId xmlns:a16="http://schemas.microsoft.com/office/drawing/2014/main" id="{6373CDB8-F17E-CBD5-90AB-1F9B87DB5A5A}"/>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rcRect l="2059"/>
          <a:stretch/>
        </p:blipFill>
        <p:spPr>
          <a:xfrm>
            <a:off x="867508" y="99633"/>
            <a:ext cx="10169969" cy="5439534"/>
          </a:xfrm>
          <a:prstGeom prst="rect">
            <a:avLst/>
          </a:prstGeom>
        </p:spPr>
      </p:pic>
    </p:spTree>
    <p:extLst>
      <p:ext uri="{BB962C8B-B14F-4D97-AF65-F5344CB8AC3E}">
        <p14:creationId xmlns:p14="http://schemas.microsoft.com/office/powerpoint/2010/main" val="3843987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F53B7D-5701-AF80-ADD9-57613116453D}"/>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8DD0E60-601E-4026-CB63-BD349A53843E}"/>
              </a:ext>
            </a:extLst>
          </p:cNvPr>
          <p:cNvPicPr>
            <a:picLocks noChangeAspect="1"/>
          </p:cNvPicPr>
          <p:nvPr/>
        </p:nvPicPr>
        <p:blipFill>
          <a:blip r:embed="rId2"/>
          <a:stretch>
            <a:fillRect/>
          </a:stretch>
        </p:blipFill>
        <p:spPr>
          <a:xfrm>
            <a:off x="2882569" y="3590791"/>
            <a:ext cx="6426862" cy="2476633"/>
          </a:xfrm>
          <a:prstGeom prst="rect">
            <a:avLst/>
          </a:prstGeom>
        </p:spPr>
      </p:pic>
      <p:pic>
        <p:nvPicPr>
          <p:cNvPr id="6" name="Picture 5">
            <a:extLst>
              <a:ext uri="{FF2B5EF4-FFF2-40B4-BE49-F238E27FC236}">
                <a16:creationId xmlns:a16="http://schemas.microsoft.com/office/drawing/2014/main" id="{B082D6DF-D3DA-FD91-1708-D6773DC77483}"/>
              </a:ext>
            </a:extLst>
          </p:cNvPr>
          <p:cNvPicPr>
            <a:picLocks noChangeAspect="1"/>
          </p:cNvPicPr>
          <p:nvPr/>
        </p:nvPicPr>
        <p:blipFill>
          <a:blip r:embed="rId3"/>
          <a:stretch>
            <a:fillRect/>
          </a:stretch>
        </p:blipFill>
        <p:spPr>
          <a:xfrm>
            <a:off x="2318809" y="211015"/>
            <a:ext cx="7554379" cy="2915057"/>
          </a:xfrm>
          <a:prstGeom prst="rect">
            <a:avLst/>
          </a:prstGeom>
        </p:spPr>
      </p:pic>
      <p:sp>
        <p:nvSpPr>
          <p:cNvPr id="2" name="Rectangle 1">
            <a:extLst>
              <a:ext uri="{FF2B5EF4-FFF2-40B4-BE49-F238E27FC236}">
                <a16:creationId xmlns:a16="http://schemas.microsoft.com/office/drawing/2014/main" id="{99F9852C-0022-C3B8-079C-16E4792BE536}"/>
              </a:ext>
            </a:extLst>
          </p:cNvPr>
          <p:cNvSpPr/>
          <p:nvPr/>
        </p:nvSpPr>
        <p:spPr>
          <a:xfrm>
            <a:off x="3257550" y="3429000"/>
            <a:ext cx="400050" cy="40005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65CCBB2-1F01-39BD-CE20-99563214254E}"/>
              </a:ext>
            </a:extLst>
          </p:cNvPr>
          <p:cNvSpPr/>
          <p:nvPr/>
        </p:nvSpPr>
        <p:spPr>
          <a:xfrm>
            <a:off x="2118784" y="1170685"/>
            <a:ext cx="400050" cy="22432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B766C9E-D101-DEE1-66BE-BBA706A4415C}"/>
              </a:ext>
            </a:extLst>
          </p:cNvPr>
          <p:cNvPicPr>
            <a:picLocks noChangeAspect="1"/>
          </p:cNvPicPr>
          <p:nvPr/>
        </p:nvPicPr>
        <p:blipFill>
          <a:blip r:embed="rId4"/>
          <a:stretch>
            <a:fillRect/>
          </a:stretch>
        </p:blipFill>
        <p:spPr>
          <a:xfrm>
            <a:off x="8429624" y="217805"/>
            <a:ext cx="1019317" cy="362001"/>
          </a:xfrm>
          <a:prstGeom prst="rect">
            <a:avLst/>
          </a:prstGeom>
        </p:spPr>
      </p:pic>
      <p:sp>
        <p:nvSpPr>
          <p:cNvPr id="5" name="Rectangle 4">
            <a:extLst>
              <a:ext uri="{FF2B5EF4-FFF2-40B4-BE49-F238E27FC236}">
                <a16:creationId xmlns:a16="http://schemas.microsoft.com/office/drawing/2014/main" id="{C439AC2B-1A60-216A-FD39-1519BCE1F665}"/>
              </a:ext>
            </a:extLst>
          </p:cNvPr>
          <p:cNvSpPr/>
          <p:nvPr/>
        </p:nvSpPr>
        <p:spPr>
          <a:xfrm>
            <a:off x="9455032" y="18106"/>
            <a:ext cx="485674" cy="370082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19257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CFF37-026D-8C72-E8B6-4DF2B69FE5F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9A9B034-A2DA-7400-2EAA-6868C0A5B5B2}"/>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57059532-4F20-0E53-64FF-6699332CAE38}"/>
              </a:ext>
            </a:extLst>
          </p:cNvPr>
          <p:cNvSpPr>
            <a:spLocks noChangeArrowheads="1"/>
          </p:cNvSpPr>
          <p:nvPr/>
        </p:nvSpPr>
        <p:spPr bwMode="auto">
          <a:xfrm>
            <a:off x="354507" y="610707"/>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Follicular Lymphoma:  Bispecifics</a:t>
            </a:r>
          </a:p>
          <a:p>
            <a:pPr algn="ctr">
              <a:defRPr/>
            </a:pPr>
            <a:r>
              <a:rPr lang="en-US" altLang="en-US" sz="4000" kern="0" dirty="0">
                <a:solidFill>
                  <a:schemeClr val="tx2">
                    <a:lumMod val="75000"/>
                    <a:lumOff val="25000"/>
                  </a:schemeClr>
                </a:solidFill>
                <a:effectLst/>
                <a:latin typeface="Aptos" panose="020B0004020202020204" pitchFamily="34" charset="0"/>
              </a:rPr>
              <a:t>Epcoritamab </a:t>
            </a:r>
            <a:endParaRPr lang="en-US" altLang="en-US" sz="4800" kern="0" dirty="0">
              <a:solidFill>
                <a:schemeClr val="tx2">
                  <a:lumMod val="75000"/>
                  <a:lumOff val="25000"/>
                </a:schemeClr>
              </a:solidFill>
              <a:effectLst/>
              <a:latin typeface="Aptos" panose="020B0004020202020204" pitchFamily="34" charset="0"/>
            </a:endParaRPr>
          </a:p>
        </p:txBody>
      </p:sp>
      <p:pic>
        <p:nvPicPr>
          <p:cNvPr id="6" name="Picture 5">
            <a:extLst>
              <a:ext uri="{FF2B5EF4-FFF2-40B4-BE49-F238E27FC236}">
                <a16:creationId xmlns:a16="http://schemas.microsoft.com/office/drawing/2014/main" id="{B7BDBC62-A31E-67F6-61E5-9C28D11DCA6D}"/>
              </a:ext>
            </a:extLst>
          </p:cNvPr>
          <p:cNvPicPr>
            <a:picLocks noChangeAspect="1"/>
          </p:cNvPicPr>
          <p:nvPr/>
        </p:nvPicPr>
        <p:blipFill>
          <a:blip r:embed="rId2"/>
          <a:stretch>
            <a:fillRect/>
          </a:stretch>
        </p:blipFill>
        <p:spPr>
          <a:xfrm>
            <a:off x="2680811" y="2186142"/>
            <a:ext cx="6830378" cy="3753374"/>
          </a:xfrm>
          <a:prstGeom prst="rect">
            <a:avLst/>
          </a:prstGeom>
        </p:spPr>
      </p:pic>
    </p:spTree>
    <p:extLst>
      <p:ext uri="{BB962C8B-B14F-4D97-AF65-F5344CB8AC3E}">
        <p14:creationId xmlns:p14="http://schemas.microsoft.com/office/powerpoint/2010/main" val="8449523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BBD0E8-EA25-606D-777E-AD7B44474081}"/>
            </a:ext>
          </a:extLst>
        </p:cNvPr>
        <p:cNvGrpSpPr/>
        <p:nvPr/>
      </p:nvGrpSpPr>
      <p:grpSpPr>
        <a:xfrm>
          <a:off x="0" y="0"/>
          <a:ext cx="0" cy="0"/>
          <a:chOff x="0" y="0"/>
          <a:chExt cx="0" cy="0"/>
        </a:xfrm>
      </p:grpSpPr>
      <p:pic>
        <p:nvPicPr>
          <p:cNvPr id="12" name="Picture 11">
            <a:extLst>
              <a:ext uri="{FF2B5EF4-FFF2-40B4-BE49-F238E27FC236}">
                <a16:creationId xmlns:a16="http://schemas.microsoft.com/office/drawing/2014/main" id="{6505AB09-49B2-1ACB-34AD-9AFCC3565EF7}"/>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7754316" y="2673480"/>
            <a:ext cx="4300559" cy="2997865"/>
          </a:xfrm>
          <a:prstGeom prst="rect">
            <a:avLst/>
          </a:prstGeom>
        </p:spPr>
      </p:pic>
      <p:pic>
        <p:nvPicPr>
          <p:cNvPr id="3" name="Picture 2">
            <a:extLst>
              <a:ext uri="{FF2B5EF4-FFF2-40B4-BE49-F238E27FC236}">
                <a16:creationId xmlns:a16="http://schemas.microsoft.com/office/drawing/2014/main" id="{E0CEC08A-BB27-0C40-6B7C-E24CAD43E492}"/>
              </a:ext>
            </a:extLst>
          </p:cNvPr>
          <p:cNvPicPr>
            <a:picLocks noChangeAspect="1"/>
          </p:cNvPicPr>
          <p:nvPr/>
        </p:nvPicPr>
        <p:blipFill>
          <a:blip r:embed="rId4"/>
          <a:stretch>
            <a:fillRect/>
          </a:stretch>
        </p:blipFill>
        <p:spPr>
          <a:xfrm>
            <a:off x="1385405" y="0"/>
            <a:ext cx="8949609" cy="2419481"/>
          </a:xfrm>
          <a:prstGeom prst="rect">
            <a:avLst/>
          </a:prstGeom>
        </p:spPr>
      </p:pic>
      <p:pic>
        <p:nvPicPr>
          <p:cNvPr id="6" name="Picture 5">
            <a:extLst>
              <a:ext uri="{FF2B5EF4-FFF2-40B4-BE49-F238E27FC236}">
                <a16:creationId xmlns:a16="http://schemas.microsoft.com/office/drawing/2014/main" id="{57F614F6-D37C-55A7-7FA1-BD2E45F46B59}"/>
              </a:ext>
            </a:extLst>
          </p:cNvPr>
          <p:cNvPicPr>
            <a:picLocks noChangeAspect="1"/>
          </p:cNvPicPr>
          <p:nvPr/>
        </p:nvPicPr>
        <p:blipFill>
          <a:blip r:embed="rId5"/>
          <a:stretch>
            <a:fillRect/>
          </a:stretch>
        </p:blipFill>
        <p:spPr>
          <a:xfrm>
            <a:off x="8693078" y="254000"/>
            <a:ext cx="1971744" cy="584221"/>
          </a:xfrm>
          <a:prstGeom prst="rect">
            <a:avLst/>
          </a:prstGeom>
        </p:spPr>
      </p:pic>
      <p:pic>
        <p:nvPicPr>
          <p:cNvPr id="10" name="Picture 9">
            <a:extLst>
              <a:ext uri="{FF2B5EF4-FFF2-40B4-BE49-F238E27FC236}">
                <a16:creationId xmlns:a16="http://schemas.microsoft.com/office/drawing/2014/main" id="{07F6BE48-E15E-D2A0-C586-F4368B83CF66}"/>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25000"/>
                    </a14:imgEffect>
                  </a14:imgLayer>
                </a14:imgProps>
              </a:ext>
            </a:extLst>
          </a:blip>
          <a:stretch>
            <a:fillRect/>
          </a:stretch>
        </p:blipFill>
        <p:spPr>
          <a:xfrm>
            <a:off x="3612419" y="2673480"/>
            <a:ext cx="4141897" cy="2221260"/>
          </a:xfrm>
          <a:prstGeom prst="rect">
            <a:avLst/>
          </a:prstGeom>
        </p:spPr>
      </p:pic>
      <p:pic>
        <p:nvPicPr>
          <p:cNvPr id="8" name="Picture 7">
            <a:extLst>
              <a:ext uri="{FF2B5EF4-FFF2-40B4-BE49-F238E27FC236}">
                <a16:creationId xmlns:a16="http://schemas.microsoft.com/office/drawing/2014/main" id="{275B5398-B6BA-BAFD-D380-5D5D315FC1F2}"/>
              </a:ext>
            </a:extLst>
          </p:cNvPr>
          <p:cNvPicPr>
            <a:picLocks noChangeAspect="1"/>
          </p:cNvPicPr>
          <p:nvPr/>
        </p:nvPicPr>
        <p:blipFill>
          <a:blip r:embed="rId8">
            <a:extLst>
              <a:ext uri="{BEBA8EAE-BF5A-486C-A8C5-ECC9F3942E4B}">
                <a14:imgProps xmlns:a14="http://schemas.microsoft.com/office/drawing/2010/main">
                  <a14:imgLayer r:embed="rId9">
                    <a14:imgEffect>
                      <a14:sharpenSoften amount="25000"/>
                    </a14:imgEffect>
                  </a14:imgLayer>
                </a14:imgProps>
              </a:ext>
            </a:extLst>
          </a:blip>
          <a:stretch>
            <a:fillRect/>
          </a:stretch>
        </p:blipFill>
        <p:spPr>
          <a:xfrm>
            <a:off x="0" y="2673480"/>
            <a:ext cx="4308909" cy="2672191"/>
          </a:xfrm>
          <a:prstGeom prst="rect">
            <a:avLst/>
          </a:prstGeom>
        </p:spPr>
      </p:pic>
      <p:sp>
        <p:nvSpPr>
          <p:cNvPr id="2" name="Rectangle 1">
            <a:extLst>
              <a:ext uri="{FF2B5EF4-FFF2-40B4-BE49-F238E27FC236}">
                <a16:creationId xmlns:a16="http://schemas.microsoft.com/office/drawing/2014/main" id="{F91EC027-089E-65CC-4EDC-89E441B90A5A}"/>
              </a:ext>
            </a:extLst>
          </p:cNvPr>
          <p:cNvSpPr/>
          <p:nvPr/>
        </p:nvSpPr>
        <p:spPr>
          <a:xfrm>
            <a:off x="4228364" y="4723599"/>
            <a:ext cx="418641" cy="26440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97500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C7F4AE-A6E2-5982-F3DA-010AACEFED48}"/>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BD5182F6-93CA-FF08-5F28-573D2EB75012}"/>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3206E213-C2B7-C4A6-B4BB-4D531FD968FE}"/>
              </a:ext>
            </a:extLst>
          </p:cNvPr>
          <p:cNvSpPr>
            <a:spLocks noChangeArrowheads="1"/>
          </p:cNvSpPr>
          <p:nvPr/>
        </p:nvSpPr>
        <p:spPr bwMode="auto">
          <a:xfrm>
            <a:off x="354507" y="538592"/>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Mantle Cell Lymphoma:  CAR-T</a:t>
            </a:r>
          </a:p>
          <a:p>
            <a:pPr algn="ctr">
              <a:defRPr/>
            </a:pPr>
            <a:r>
              <a:rPr lang="en-US" altLang="en-US" sz="4000" i="1" kern="0" dirty="0">
                <a:solidFill>
                  <a:schemeClr val="tx2">
                    <a:lumMod val="75000"/>
                    <a:lumOff val="25000"/>
                  </a:schemeClr>
                </a:solidFill>
                <a:effectLst/>
                <a:latin typeface="Aptos" panose="020B0004020202020204" pitchFamily="34" charset="0"/>
              </a:rPr>
              <a:t>Liso-Cel</a:t>
            </a:r>
            <a:endParaRPr lang="en-US" altLang="en-US" sz="4800" i="1" kern="0" dirty="0">
              <a:solidFill>
                <a:schemeClr val="tx2">
                  <a:lumMod val="75000"/>
                  <a:lumOff val="25000"/>
                </a:schemeClr>
              </a:solidFill>
              <a:effectLst/>
              <a:latin typeface="Aptos" panose="020B0004020202020204" pitchFamily="34" charset="0"/>
            </a:endParaRPr>
          </a:p>
        </p:txBody>
      </p:sp>
      <p:pic>
        <p:nvPicPr>
          <p:cNvPr id="2" name="Picture 6" descr="CAR T-Cell Treatment Offers Hope for Richter Transformation">
            <a:extLst>
              <a:ext uri="{FF2B5EF4-FFF2-40B4-BE49-F238E27FC236}">
                <a16:creationId xmlns:a16="http://schemas.microsoft.com/office/drawing/2014/main" id="{AEACA3D4-241E-AA04-D488-E4CD92818B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0864" y="1982307"/>
            <a:ext cx="5686980" cy="31992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89828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06E5CC-5D6C-8743-4DD7-D41C9AFF75D0}"/>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29E5373D-5C6F-E9C1-EA15-E1EB248F7758}"/>
              </a:ext>
            </a:extLst>
          </p:cNvPr>
          <p:cNvPicPr>
            <a:picLocks noChangeAspect="1"/>
          </p:cNvPicPr>
          <p:nvPr/>
        </p:nvPicPr>
        <p:blipFill>
          <a:blip r:embed="rId2"/>
          <a:stretch>
            <a:fillRect/>
          </a:stretch>
        </p:blipFill>
        <p:spPr>
          <a:xfrm>
            <a:off x="126271" y="0"/>
            <a:ext cx="11531101" cy="6438900"/>
          </a:xfrm>
          <a:prstGeom prst="rect">
            <a:avLst/>
          </a:prstGeom>
        </p:spPr>
      </p:pic>
    </p:spTree>
    <p:extLst>
      <p:ext uri="{BB962C8B-B14F-4D97-AF65-F5344CB8AC3E}">
        <p14:creationId xmlns:p14="http://schemas.microsoft.com/office/powerpoint/2010/main" val="30271836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BF64FC-35A4-85E7-4F0C-6FACA6D4C4D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7FA4C3C-1ED6-9BEC-80AF-4DD1567096F1}"/>
              </a:ext>
            </a:extLst>
          </p:cNvPr>
          <p:cNvPicPr>
            <a:picLocks noChangeAspect="1"/>
          </p:cNvPicPr>
          <p:nvPr/>
        </p:nvPicPr>
        <p:blipFill>
          <a:blip r:embed="rId2"/>
          <a:stretch>
            <a:fillRect/>
          </a:stretch>
        </p:blipFill>
        <p:spPr>
          <a:xfrm>
            <a:off x="117388" y="0"/>
            <a:ext cx="11957225" cy="6743700"/>
          </a:xfrm>
          <a:prstGeom prst="rect">
            <a:avLst/>
          </a:prstGeom>
        </p:spPr>
      </p:pic>
    </p:spTree>
    <p:extLst>
      <p:ext uri="{BB962C8B-B14F-4D97-AF65-F5344CB8AC3E}">
        <p14:creationId xmlns:p14="http://schemas.microsoft.com/office/powerpoint/2010/main" val="1967744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881E6C-CE08-4618-9553-5CEB5815B01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6A30C073-D558-9D36-03D3-EA6ECEF09B3F}"/>
              </a:ext>
            </a:extLst>
          </p:cNvPr>
          <p:cNvPicPr>
            <a:picLocks noChangeAspect="1"/>
          </p:cNvPicPr>
          <p:nvPr/>
        </p:nvPicPr>
        <p:blipFill>
          <a:blip r:embed="rId2"/>
          <a:stretch>
            <a:fillRect/>
          </a:stretch>
        </p:blipFill>
        <p:spPr>
          <a:xfrm>
            <a:off x="1524" y="93259"/>
            <a:ext cx="12188952" cy="6750633"/>
          </a:xfrm>
          <a:prstGeom prst="rect">
            <a:avLst/>
          </a:prstGeom>
        </p:spPr>
      </p:pic>
    </p:spTree>
    <p:extLst>
      <p:ext uri="{BB962C8B-B14F-4D97-AF65-F5344CB8AC3E}">
        <p14:creationId xmlns:p14="http://schemas.microsoft.com/office/powerpoint/2010/main" val="28179316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2E927-C7D4-ADAE-78DE-4AEA6D287828}"/>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71A8F1B4-D063-D9D0-B54E-F66EE0019CEE}"/>
              </a:ext>
            </a:extLst>
          </p:cNvPr>
          <p:cNvPicPr>
            <a:picLocks noChangeAspect="1"/>
          </p:cNvPicPr>
          <p:nvPr/>
        </p:nvPicPr>
        <p:blipFill>
          <a:blip r:embed="rId2"/>
          <a:stretch>
            <a:fillRect/>
          </a:stretch>
        </p:blipFill>
        <p:spPr>
          <a:xfrm>
            <a:off x="1524" y="0"/>
            <a:ext cx="12188952" cy="6775361"/>
          </a:xfrm>
          <a:prstGeom prst="rect">
            <a:avLst/>
          </a:prstGeom>
        </p:spPr>
      </p:pic>
    </p:spTree>
    <p:extLst>
      <p:ext uri="{BB962C8B-B14F-4D97-AF65-F5344CB8AC3E}">
        <p14:creationId xmlns:p14="http://schemas.microsoft.com/office/powerpoint/2010/main" val="1044708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041CC6-66FE-C507-D12E-3392C2ECB26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274C3FF-E268-CCF4-E4FB-4411A5B7D643}"/>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9F166A38-16CE-8744-C86F-9C2F9CAF8F24}"/>
              </a:ext>
            </a:extLst>
          </p:cNvPr>
          <p:cNvSpPr>
            <a:spLocks noChangeArrowheads="1"/>
          </p:cNvSpPr>
          <p:nvPr/>
        </p:nvSpPr>
        <p:spPr bwMode="auto">
          <a:xfrm>
            <a:off x="354507" y="610707"/>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Mantle Cell Lymphoma:  Bispecifics</a:t>
            </a:r>
          </a:p>
          <a:p>
            <a:pPr algn="ctr">
              <a:defRPr/>
            </a:pPr>
            <a:r>
              <a:rPr lang="en-US" altLang="en-US" sz="4000" kern="0" dirty="0">
                <a:solidFill>
                  <a:schemeClr val="tx2">
                    <a:lumMod val="75000"/>
                    <a:lumOff val="25000"/>
                  </a:schemeClr>
                </a:solidFill>
                <a:effectLst/>
                <a:latin typeface="Aptos" panose="020B0004020202020204" pitchFamily="34" charset="0"/>
              </a:rPr>
              <a:t>Glofitamab </a:t>
            </a:r>
            <a:endParaRPr lang="en-US" altLang="en-US" sz="4800" kern="0" dirty="0">
              <a:solidFill>
                <a:schemeClr val="tx2">
                  <a:lumMod val="75000"/>
                  <a:lumOff val="25000"/>
                </a:schemeClr>
              </a:solidFill>
              <a:effectLst/>
              <a:latin typeface="Aptos" panose="020B0004020202020204" pitchFamily="34" charset="0"/>
            </a:endParaRPr>
          </a:p>
        </p:txBody>
      </p:sp>
      <p:pic>
        <p:nvPicPr>
          <p:cNvPr id="6" name="Picture 5">
            <a:extLst>
              <a:ext uri="{FF2B5EF4-FFF2-40B4-BE49-F238E27FC236}">
                <a16:creationId xmlns:a16="http://schemas.microsoft.com/office/drawing/2014/main" id="{3327CFF4-6890-ACDC-34B9-A60C2D401DD9}"/>
              </a:ext>
            </a:extLst>
          </p:cNvPr>
          <p:cNvPicPr>
            <a:picLocks noChangeAspect="1"/>
          </p:cNvPicPr>
          <p:nvPr/>
        </p:nvPicPr>
        <p:blipFill>
          <a:blip r:embed="rId2"/>
          <a:stretch>
            <a:fillRect/>
          </a:stretch>
        </p:blipFill>
        <p:spPr>
          <a:xfrm>
            <a:off x="2680811" y="2186142"/>
            <a:ext cx="6830378" cy="3753374"/>
          </a:xfrm>
          <a:prstGeom prst="rect">
            <a:avLst/>
          </a:prstGeom>
        </p:spPr>
      </p:pic>
    </p:spTree>
    <p:extLst>
      <p:ext uri="{BB962C8B-B14F-4D97-AF65-F5344CB8AC3E}">
        <p14:creationId xmlns:p14="http://schemas.microsoft.com/office/powerpoint/2010/main" val="23449945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DF75B-CB39-63A8-7BDB-CDDA8F9DAAA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9EF81C39-8A35-32A5-7987-E2F780E93ED0}"/>
              </a:ext>
            </a:extLst>
          </p:cNvPr>
          <p:cNvSpPr txBox="1"/>
          <p:nvPr/>
        </p:nvSpPr>
        <p:spPr>
          <a:xfrm>
            <a:off x="539750" y="6080036"/>
            <a:ext cx="11112500" cy="646331"/>
          </a:xfrm>
          <a:prstGeom prst="rect">
            <a:avLst/>
          </a:prstGeom>
          <a:noFill/>
        </p:spPr>
        <p:txBody>
          <a:bodyPr wrap="square">
            <a:spAutoFit/>
          </a:bodyPr>
          <a:lstStyle/>
          <a:p>
            <a:r>
              <a:rPr lang="en-US" dirty="0"/>
              <a:t>Phillips TJ et al. Glofitamab in Relapsed/Refractory Mantle Cell Lymphoma: Results From a Phase I/II Study. J Clin Oncol 2025;43(3):318-28.</a:t>
            </a:r>
          </a:p>
        </p:txBody>
      </p:sp>
      <p:pic>
        <p:nvPicPr>
          <p:cNvPr id="3" name="Picture 2">
            <a:extLst>
              <a:ext uri="{FF2B5EF4-FFF2-40B4-BE49-F238E27FC236}">
                <a16:creationId xmlns:a16="http://schemas.microsoft.com/office/drawing/2014/main" id="{79236D09-B8D6-E207-F148-531C74555DBB}"/>
              </a:ext>
            </a:extLst>
          </p:cNvPr>
          <p:cNvPicPr>
            <a:picLocks noChangeAspect="1"/>
          </p:cNvPicPr>
          <p:nvPr/>
        </p:nvPicPr>
        <p:blipFill>
          <a:blip r:embed="rId2"/>
          <a:stretch>
            <a:fillRect/>
          </a:stretch>
        </p:blipFill>
        <p:spPr>
          <a:xfrm>
            <a:off x="3057101" y="2680999"/>
            <a:ext cx="6077798" cy="3086531"/>
          </a:xfrm>
          <a:prstGeom prst="rect">
            <a:avLst/>
          </a:prstGeom>
        </p:spPr>
      </p:pic>
      <p:pic>
        <p:nvPicPr>
          <p:cNvPr id="5" name="Picture 4">
            <a:extLst>
              <a:ext uri="{FF2B5EF4-FFF2-40B4-BE49-F238E27FC236}">
                <a16:creationId xmlns:a16="http://schemas.microsoft.com/office/drawing/2014/main" id="{E23F95F2-7B9B-077B-9530-1CFA63988624}"/>
              </a:ext>
            </a:extLst>
          </p:cNvPr>
          <p:cNvPicPr>
            <a:picLocks noChangeAspect="1"/>
          </p:cNvPicPr>
          <p:nvPr/>
        </p:nvPicPr>
        <p:blipFill>
          <a:blip r:embed="rId3"/>
          <a:stretch>
            <a:fillRect/>
          </a:stretch>
        </p:blipFill>
        <p:spPr>
          <a:xfrm>
            <a:off x="1823536" y="142416"/>
            <a:ext cx="9133867" cy="2219784"/>
          </a:xfrm>
          <a:prstGeom prst="rect">
            <a:avLst/>
          </a:prstGeom>
        </p:spPr>
      </p:pic>
    </p:spTree>
    <p:extLst>
      <p:ext uri="{BB962C8B-B14F-4D97-AF65-F5344CB8AC3E}">
        <p14:creationId xmlns:p14="http://schemas.microsoft.com/office/powerpoint/2010/main" val="6864908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F8927BC-F14E-7070-7EB4-5DD657FF776D}"/>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Lst>
          </a:blip>
          <a:stretch>
            <a:fillRect/>
          </a:stretch>
        </p:blipFill>
        <p:spPr>
          <a:xfrm>
            <a:off x="133930" y="200723"/>
            <a:ext cx="11924140" cy="6039214"/>
          </a:xfrm>
          <a:prstGeom prst="rect">
            <a:avLst/>
          </a:prstGeom>
        </p:spPr>
      </p:pic>
      <p:sp>
        <p:nvSpPr>
          <p:cNvPr id="2" name="Arrow: Down 1">
            <a:extLst>
              <a:ext uri="{FF2B5EF4-FFF2-40B4-BE49-F238E27FC236}">
                <a16:creationId xmlns:a16="http://schemas.microsoft.com/office/drawing/2014/main" id="{AE1DCDF9-2F68-82CD-FBAB-5A8FFD04FB70}"/>
              </a:ext>
            </a:extLst>
          </p:cNvPr>
          <p:cNvSpPr/>
          <p:nvPr/>
        </p:nvSpPr>
        <p:spPr>
          <a:xfrm rot="13707153">
            <a:off x="9526984" y="3314621"/>
            <a:ext cx="321779" cy="964367"/>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51824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Future Road Sign with dramatic clouds and sky. | Mad Scientist ...">
            <a:extLst>
              <a:ext uri="{FF2B5EF4-FFF2-40B4-BE49-F238E27FC236}">
                <a16:creationId xmlns:a16="http://schemas.microsoft.com/office/drawing/2014/main" id="{D60B94CC-2A54-96C2-20F8-2CD8D73EBB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8575" y="1933575"/>
            <a:ext cx="4514850" cy="2990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04036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CD2A5E-84E5-1CF8-7E63-D732622574FB}"/>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27D2BDF0-C20C-53A8-02EA-2E94002B8145}"/>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8AAF5214-08B1-15F0-4EA2-490389BAE285}"/>
              </a:ext>
            </a:extLst>
          </p:cNvPr>
          <p:cNvSpPr>
            <a:spLocks noChangeArrowheads="1"/>
          </p:cNvSpPr>
          <p:nvPr/>
        </p:nvSpPr>
        <p:spPr bwMode="auto">
          <a:xfrm>
            <a:off x="354507" y="2511549"/>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Marginal Zone Lymphoma</a:t>
            </a:r>
            <a:endParaRPr lang="en-US" altLang="en-US" sz="4800" kern="0" dirty="0">
              <a:solidFill>
                <a:schemeClr val="tx2">
                  <a:lumMod val="75000"/>
                  <a:lumOff val="25000"/>
                </a:schemeClr>
              </a:solidFill>
              <a:effectLst/>
              <a:latin typeface="Aptos" panose="020B0004020202020204" pitchFamily="34" charset="0"/>
            </a:endParaRPr>
          </a:p>
        </p:txBody>
      </p:sp>
    </p:spTree>
    <p:extLst>
      <p:ext uri="{BB962C8B-B14F-4D97-AF65-F5344CB8AC3E}">
        <p14:creationId xmlns:p14="http://schemas.microsoft.com/office/powerpoint/2010/main" val="2041434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14959F-EAC2-BE59-4F2E-1D9F4E6CC1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D7521B9-5F5D-CD1B-629A-FF9841F848A7}"/>
              </a:ext>
            </a:extLst>
          </p:cNvPr>
          <p:cNvSpPr>
            <a:spLocks noGrp="1"/>
          </p:cNvSpPr>
          <p:nvPr>
            <p:ph type="title"/>
          </p:nvPr>
        </p:nvSpPr>
        <p:spPr>
          <a:xfrm>
            <a:off x="507042" y="331079"/>
            <a:ext cx="11260155" cy="1141412"/>
          </a:xfrm>
        </p:spPr>
        <p:txBody>
          <a:bodyPr/>
          <a:lstStyle/>
          <a:p>
            <a:pPr algn="l"/>
            <a:r>
              <a:rPr lang="en-US" dirty="0"/>
              <a:t>Positive Topline Results for Lisocabtagene Maraleucel (Liso-cel) in Adult Patients with Relapsed or Refractory Marginal Zone Lymphoma</a:t>
            </a:r>
            <a:br>
              <a:rPr lang="en-US" dirty="0"/>
            </a:br>
            <a:r>
              <a:rPr lang="en-US" sz="2400" dirty="0"/>
              <a:t>Press Release: February 10, 2025</a:t>
            </a:r>
          </a:p>
        </p:txBody>
      </p:sp>
      <p:sp>
        <p:nvSpPr>
          <p:cNvPr id="3" name="Content Placeholder 2">
            <a:extLst>
              <a:ext uri="{FF2B5EF4-FFF2-40B4-BE49-F238E27FC236}">
                <a16:creationId xmlns:a16="http://schemas.microsoft.com/office/drawing/2014/main" id="{D93D064C-45CB-3A00-30A7-9396107E6CA3}"/>
              </a:ext>
            </a:extLst>
          </p:cNvPr>
          <p:cNvSpPr>
            <a:spLocks noGrp="1"/>
          </p:cNvSpPr>
          <p:nvPr>
            <p:ph idx="1"/>
          </p:nvPr>
        </p:nvSpPr>
        <p:spPr>
          <a:xfrm>
            <a:off x="424802" y="1672093"/>
            <a:ext cx="11342395" cy="4316412"/>
          </a:xfrm>
        </p:spPr>
        <p:txBody>
          <a:bodyPr/>
          <a:lstStyle/>
          <a:p>
            <a:pPr marL="99718" indent="0">
              <a:lnSpc>
                <a:spcPct val="100000"/>
              </a:lnSpc>
              <a:spcBef>
                <a:spcPts val="0"/>
              </a:spcBef>
              <a:spcAft>
                <a:spcPts val="0"/>
              </a:spcAft>
              <a:buNone/>
            </a:pPr>
            <a:r>
              <a:rPr lang="en-US" sz="2000" b="0" dirty="0">
                <a:latin typeface="Calibri" panose="020F0502020204030204" pitchFamily="34" charset="0"/>
                <a:cs typeface="Calibri" panose="020F0502020204030204" pitchFamily="34" charset="0"/>
              </a:rPr>
              <a:t>“The Phase 2 TRANSCEND FL trial evaluating lisocabtagene maraleucel in adult patients with relapsed or refractory indolent B-cell non-Hodgkin lymphoma met its primary endpoint in the marginal zone lymphoma (MZL) cohort. Results showed lisocabtagene maraleucel demonstrated a statistically significant and clinically meaningful overall response rate (ORR) in these patients.</a:t>
            </a:r>
          </a:p>
          <a:p>
            <a:pPr marL="99718" indent="0">
              <a:lnSpc>
                <a:spcPct val="100000"/>
              </a:lnSpc>
              <a:spcBef>
                <a:spcPts val="0"/>
              </a:spcBef>
              <a:spcAft>
                <a:spcPts val="0"/>
              </a:spcAft>
              <a:buNone/>
            </a:pPr>
            <a:endParaRPr lang="en-US" sz="2000" b="0" dirty="0">
              <a:latin typeface="Calibri" panose="020F0502020204030204" pitchFamily="34" charset="0"/>
              <a:cs typeface="Calibri" panose="020F0502020204030204" pitchFamily="34" charset="0"/>
            </a:endParaRPr>
          </a:p>
          <a:p>
            <a:pPr marL="99718" indent="0">
              <a:lnSpc>
                <a:spcPct val="100000"/>
              </a:lnSpc>
              <a:spcBef>
                <a:spcPts val="0"/>
              </a:spcBef>
              <a:spcAft>
                <a:spcPts val="0"/>
              </a:spcAft>
              <a:buNone/>
            </a:pPr>
            <a:r>
              <a:rPr lang="en-US" sz="2000" b="0" dirty="0">
                <a:latin typeface="Calibri" panose="020F0502020204030204" pitchFamily="34" charset="0"/>
                <a:cs typeface="Calibri" panose="020F0502020204030204" pitchFamily="34" charset="0"/>
              </a:rPr>
              <a:t>The study also met the key secondary endpoint of complete response rate (CRR). In the topline analysis, lisocabtagene maraleucel continued to demonstrate durable responses and a consistent safety profile with no new safety signals observed.”</a:t>
            </a:r>
          </a:p>
        </p:txBody>
      </p:sp>
      <p:sp>
        <p:nvSpPr>
          <p:cNvPr id="5" name="TextBox 4">
            <a:extLst>
              <a:ext uri="{FF2B5EF4-FFF2-40B4-BE49-F238E27FC236}">
                <a16:creationId xmlns:a16="http://schemas.microsoft.com/office/drawing/2014/main" id="{027F43C5-3570-4144-04F6-444081D113DB}"/>
              </a:ext>
            </a:extLst>
          </p:cNvPr>
          <p:cNvSpPr txBox="1"/>
          <p:nvPr/>
        </p:nvSpPr>
        <p:spPr>
          <a:xfrm>
            <a:off x="0" y="6410313"/>
            <a:ext cx="11342395"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https://</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news.bms.com</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rPr>
              <a:t>/news/corporate-financial/2025/Bristol-Myers-Squibb-Announces-Positive-Topline-Results-for-Breyanzi-lisocabtagene-maraleucel-in-Adult-Patients-with-Relapsed-or-Refractory-Marginal-Zone-Lymphoma/</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S PGothic" charset="0"/>
                <a:cs typeface="Calibri" panose="020F0502020204030204" pitchFamily="34" charset="0"/>
              </a:rPr>
              <a:t>default.aspx</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S PGothic" charset="0"/>
              <a:cs typeface="Calibri" panose="020F0502020204030204" pitchFamily="34" charset="0"/>
            </a:endParaRPr>
          </a:p>
        </p:txBody>
      </p:sp>
    </p:spTree>
    <p:extLst>
      <p:ext uri="{BB962C8B-B14F-4D97-AF65-F5344CB8AC3E}">
        <p14:creationId xmlns:p14="http://schemas.microsoft.com/office/powerpoint/2010/main" val="19663824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B5995-47B9-200C-71CB-95596EEC53D1}"/>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D1C0AB6-EADC-7CFC-1AE1-8B4F34BA2443}"/>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C022D466-AD3F-64E0-7A8A-61627041C5EF}"/>
              </a:ext>
            </a:extLst>
          </p:cNvPr>
          <p:cNvSpPr>
            <a:spLocks noChangeArrowheads="1"/>
          </p:cNvSpPr>
          <p:nvPr/>
        </p:nvSpPr>
        <p:spPr bwMode="auto">
          <a:xfrm>
            <a:off x="354507" y="2511549"/>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Novel (not approved</a:t>
            </a:r>
            <a:r>
              <a:rPr lang="en-US" altLang="en-US" sz="4000" kern="0">
                <a:solidFill>
                  <a:schemeClr val="tx2">
                    <a:lumMod val="75000"/>
                    <a:lumOff val="25000"/>
                  </a:schemeClr>
                </a:solidFill>
                <a:effectLst/>
                <a:latin typeface="Aptos" panose="020B0004020202020204" pitchFamily="34" charset="0"/>
              </a:rPr>
              <a:t>) Agent</a:t>
            </a:r>
            <a:endParaRPr lang="en-US" altLang="en-US" sz="4800" kern="0" dirty="0">
              <a:solidFill>
                <a:schemeClr val="tx2">
                  <a:lumMod val="75000"/>
                  <a:lumOff val="25000"/>
                </a:schemeClr>
              </a:solidFill>
              <a:effectLst/>
              <a:latin typeface="Aptos" panose="020B0004020202020204" pitchFamily="34" charset="0"/>
            </a:endParaRPr>
          </a:p>
        </p:txBody>
      </p:sp>
    </p:spTree>
    <p:extLst>
      <p:ext uri="{BB962C8B-B14F-4D97-AF65-F5344CB8AC3E}">
        <p14:creationId xmlns:p14="http://schemas.microsoft.com/office/powerpoint/2010/main" val="31781985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8123BF-3847-4103-9851-578C800D1A31}"/>
              </a:ext>
            </a:extLst>
          </p:cNvPr>
          <p:cNvPicPr>
            <a:picLocks noChangeAspect="1"/>
          </p:cNvPicPr>
          <p:nvPr/>
        </p:nvPicPr>
        <p:blipFill>
          <a:blip r:embed="rId2"/>
          <a:stretch>
            <a:fillRect/>
          </a:stretch>
        </p:blipFill>
        <p:spPr>
          <a:xfrm>
            <a:off x="50800" y="0"/>
            <a:ext cx="12090400" cy="6714390"/>
          </a:xfrm>
          <a:prstGeom prst="rect">
            <a:avLst/>
          </a:prstGeom>
        </p:spPr>
      </p:pic>
      <p:sp>
        <p:nvSpPr>
          <p:cNvPr id="2" name="Rectangle 1">
            <a:extLst>
              <a:ext uri="{FF2B5EF4-FFF2-40B4-BE49-F238E27FC236}">
                <a16:creationId xmlns:a16="http://schemas.microsoft.com/office/drawing/2014/main" id="{0D348996-C8B0-F5F9-9B69-E9FEDDCF552E}"/>
              </a:ext>
            </a:extLst>
          </p:cNvPr>
          <p:cNvSpPr/>
          <p:nvPr/>
        </p:nvSpPr>
        <p:spPr>
          <a:xfrm>
            <a:off x="255621" y="6268913"/>
            <a:ext cx="510287" cy="4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99002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D8AB73-AC1E-F55C-A8AE-B6332D5193A1}"/>
              </a:ext>
            </a:extLst>
          </p:cNvPr>
          <p:cNvPicPr>
            <a:picLocks noChangeAspect="1"/>
          </p:cNvPicPr>
          <p:nvPr/>
        </p:nvPicPr>
        <p:blipFill>
          <a:blip r:embed="rId2"/>
          <a:stretch>
            <a:fillRect/>
          </a:stretch>
        </p:blipFill>
        <p:spPr>
          <a:xfrm>
            <a:off x="133036" y="0"/>
            <a:ext cx="11925928" cy="6654800"/>
          </a:xfrm>
          <a:prstGeom prst="rect">
            <a:avLst/>
          </a:prstGeom>
        </p:spPr>
      </p:pic>
      <p:sp>
        <p:nvSpPr>
          <p:cNvPr id="2" name="Rectangle 1">
            <a:extLst>
              <a:ext uri="{FF2B5EF4-FFF2-40B4-BE49-F238E27FC236}">
                <a16:creationId xmlns:a16="http://schemas.microsoft.com/office/drawing/2014/main" id="{8A18D939-A308-F9C7-22E6-7179F42D6BAC}"/>
              </a:ext>
            </a:extLst>
          </p:cNvPr>
          <p:cNvSpPr/>
          <p:nvPr/>
        </p:nvSpPr>
        <p:spPr>
          <a:xfrm>
            <a:off x="193098" y="6189787"/>
            <a:ext cx="510287" cy="4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52621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242941-54BF-F535-D95A-66D6096E6AA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E91A20A1-639B-E3F4-719C-E0553CEE9F71}"/>
              </a:ext>
            </a:extLst>
          </p:cNvPr>
          <p:cNvPicPr>
            <a:picLocks noChangeAspect="1"/>
          </p:cNvPicPr>
          <p:nvPr/>
        </p:nvPicPr>
        <p:blipFill>
          <a:blip r:embed="rId2"/>
          <a:stretch>
            <a:fillRect/>
          </a:stretch>
        </p:blipFill>
        <p:spPr>
          <a:xfrm>
            <a:off x="1524" y="0"/>
            <a:ext cx="12188952" cy="6849990"/>
          </a:xfrm>
          <a:prstGeom prst="rect">
            <a:avLst/>
          </a:prstGeom>
        </p:spPr>
      </p:pic>
      <p:sp>
        <p:nvSpPr>
          <p:cNvPr id="2" name="Rectangle 1">
            <a:extLst>
              <a:ext uri="{FF2B5EF4-FFF2-40B4-BE49-F238E27FC236}">
                <a16:creationId xmlns:a16="http://schemas.microsoft.com/office/drawing/2014/main" id="{00211F02-2257-2A93-941A-1094F97F10C9}"/>
              </a:ext>
            </a:extLst>
          </p:cNvPr>
          <p:cNvSpPr/>
          <p:nvPr/>
        </p:nvSpPr>
        <p:spPr>
          <a:xfrm>
            <a:off x="177468" y="6322646"/>
            <a:ext cx="510287" cy="4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66307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81122-1B06-1984-4F88-D4B18318D72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FB82CED1-0145-F913-859C-7499685DA051}"/>
              </a:ext>
            </a:extLst>
          </p:cNvPr>
          <p:cNvPicPr>
            <a:picLocks noChangeAspect="1"/>
          </p:cNvPicPr>
          <p:nvPr/>
        </p:nvPicPr>
        <p:blipFill>
          <a:blip r:embed="rId2"/>
          <a:stretch>
            <a:fillRect/>
          </a:stretch>
        </p:blipFill>
        <p:spPr>
          <a:xfrm>
            <a:off x="153528" y="0"/>
            <a:ext cx="11884945" cy="6629400"/>
          </a:xfrm>
          <a:prstGeom prst="rect">
            <a:avLst/>
          </a:prstGeom>
        </p:spPr>
      </p:pic>
      <p:sp>
        <p:nvSpPr>
          <p:cNvPr id="2" name="Rectangle 1">
            <a:extLst>
              <a:ext uri="{FF2B5EF4-FFF2-40B4-BE49-F238E27FC236}">
                <a16:creationId xmlns:a16="http://schemas.microsoft.com/office/drawing/2014/main" id="{ED4AFA05-1D3C-9644-37EB-2B05D7CBCE35}"/>
              </a:ext>
            </a:extLst>
          </p:cNvPr>
          <p:cNvSpPr/>
          <p:nvPr/>
        </p:nvSpPr>
        <p:spPr>
          <a:xfrm>
            <a:off x="224360" y="6111629"/>
            <a:ext cx="510287" cy="4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845912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A60EF80-03D1-3308-0D67-96BB1214B236}"/>
              </a:ext>
            </a:extLst>
          </p:cNvPr>
          <p:cNvPicPr>
            <a:picLocks noChangeAspect="1"/>
          </p:cNvPicPr>
          <p:nvPr/>
        </p:nvPicPr>
        <p:blipFill>
          <a:blip r:embed="rId2"/>
          <a:stretch>
            <a:fillRect/>
          </a:stretch>
        </p:blipFill>
        <p:spPr>
          <a:xfrm>
            <a:off x="65052" y="0"/>
            <a:ext cx="12061897" cy="6718300"/>
          </a:xfrm>
          <a:prstGeom prst="rect">
            <a:avLst/>
          </a:prstGeom>
        </p:spPr>
      </p:pic>
      <p:sp>
        <p:nvSpPr>
          <p:cNvPr id="2" name="Rectangle 1">
            <a:extLst>
              <a:ext uri="{FF2B5EF4-FFF2-40B4-BE49-F238E27FC236}">
                <a16:creationId xmlns:a16="http://schemas.microsoft.com/office/drawing/2014/main" id="{74D2E4BE-BE8F-A984-A74F-9969FF71F6D0}"/>
              </a:ext>
            </a:extLst>
          </p:cNvPr>
          <p:cNvSpPr/>
          <p:nvPr/>
        </p:nvSpPr>
        <p:spPr>
          <a:xfrm>
            <a:off x="-10102" y="6322646"/>
            <a:ext cx="510287" cy="4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575103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1A51E8-4FC2-1D86-5D17-A7D2AA900AF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6BCDB45-20A1-5DC2-8EA3-C153A77DC261}"/>
              </a:ext>
            </a:extLst>
          </p:cNvPr>
          <p:cNvPicPr>
            <a:picLocks noChangeAspect="1"/>
          </p:cNvPicPr>
          <p:nvPr/>
        </p:nvPicPr>
        <p:blipFill>
          <a:blip r:embed="rId2"/>
          <a:stretch>
            <a:fillRect/>
          </a:stretch>
        </p:blipFill>
        <p:spPr>
          <a:xfrm>
            <a:off x="404113" y="0"/>
            <a:ext cx="11682013" cy="6680200"/>
          </a:xfrm>
          <a:prstGeom prst="rect">
            <a:avLst/>
          </a:prstGeom>
        </p:spPr>
      </p:pic>
      <p:sp>
        <p:nvSpPr>
          <p:cNvPr id="2" name="Rectangle 1">
            <a:extLst>
              <a:ext uri="{FF2B5EF4-FFF2-40B4-BE49-F238E27FC236}">
                <a16:creationId xmlns:a16="http://schemas.microsoft.com/office/drawing/2014/main" id="{83220F20-1432-22EB-8C5F-1350C4AC89E9}"/>
              </a:ext>
            </a:extLst>
          </p:cNvPr>
          <p:cNvSpPr/>
          <p:nvPr/>
        </p:nvSpPr>
        <p:spPr>
          <a:xfrm>
            <a:off x="404113" y="6322646"/>
            <a:ext cx="510287" cy="44547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1111121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F700FE-98B1-1503-4BED-1255D80107A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A04D07-04A2-5CB0-7ABC-D4D9B3C02B08}"/>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1260" y="144216"/>
            <a:ext cx="12087922" cy="6650563"/>
          </a:xfrm>
          <a:prstGeom prst="rect">
            <a:avLst/>
          </a:prstGeom>
        </p:spPr>
      </p:pic>
      <p:sp>
        <p:nvSpPr>
          <p:cNvPr id="2" name="Arrow: Down 1">
            <a:extLst>
              <a:ext uri="{FF2B5EF4-FFF2-40B4-BE49-F238E27FC236}">
                <a16:creationId xmlns:a16="http://schemas.microsoft.com/office/drawing/2014/main" id="{BA90D912-6EB0-A6D1-BF80-083D29FA56FE}"/>
              </a:ext>
            </a:extLst>
          </p:cNvPr>
          <p:cNvSpPr/>
          <p:nvPr/>
        </p:nvSpPr>
        <p:spPr>
          <a:xfrm>
            <a:off x="3959103" y="2617504"/>
            <a:ext cx="321779" cy="964367"/>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48C5007A-E19B-7D4A-EE22-281F083D68FC}"/>
              </a:ext>
            </a:extLst>
          </p:cNvPr>
          <p:cNvSpPr/>
          <p:nvPr/>
        </p:nvSpPr>
        <p:spPr>
          <a:xfrm>
            <a:off x="11607772" y="3090634"/>
            <a:ext cx="321779" cy="964367"/>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309497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3D2B6E-D4AF-D31F-6FB9-6D4EE469A901}"/>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DBB45E5B-F88C-9256-FF15-D98608134381}"/>
              </a:ext>
            </a:extLst>
          </p:cNvPr>
          <p:cNvSpPr/>
          <p:nvPr/>
        </p:nvSpPr>
        <p:spPr>
          <a:xfrm>
            <a:off x="4876800" y="610707"/>
            <a:ext cx="2781300" cy="91329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2">
            <a:extLst>
              <a:ext uri="{FF2B5EF4-FFF2-40B4-BE49-F238E27FC236}">
                <a16:creationId xmlns:a16="http://schemas.microsoft.com/office/drawing/2014/main" id="{E524E943-1698-FFB6-7029-0E6339FB9917}"/>
              </a:ext>
            </a:extLst>
          </p:cNvPr>
          <p:cNvSpPr>
            <a:spLocks noChangeArrowheads="1"/>
          </p:cNvSpPr>
          <p:nvPr/>
        </p:nvSpPr>
        <p:spPr bwMode="auto">
          <a:xfrm>
            <a:off x="354507" y="610707"/>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DLBCL:  Bispecifics</a:t>
            </a:r>
          </a:p>
          <a:p>
            <a:pPr algn="ctr">
              <a:defRPr/>
            </a:pPr>
            <a:r>
              <a:rPr lang="en-US" altLang="en-US" sz="4000" kern="0" dirty="0">
                <a:solidFill>
                  <a:schemeClr val="tx2">
                    <a:lumMod val="75000"/>
                    <a:lumOff val="25000"/>
                  </a:schemeClr>
                </a:solidFill>
                <a:effectLst/>
                <a:latin typeface="Aptos" panose="020B0004020202020204" pitchFamily="34" charset="0"/>
              </a:rPr>
              <a:t>Epcoritamab</a:t>
            </a:r>
            <a:endParaRPr lang="en-US" altLang="en-US" sz="4800" kern="0" dirty="0">
              <a:solidFill>
                <a:schemeClr val="tx2">
                  <a:lumMod val="75000"/>
                  <a:lumOff val="25000"/>
                </a:schemeClr>
              </a:solidFill>
              <a:effectLst/>
              <a:latin typeface="Aptos" panose="020B0004020202020204" pitchFamily="34" charset="0"/>
            </a:endParaRPr>
          </a:p>
        </p:txBody>
      </p:sp>
      <p:sp>
        <p:nvSpPr>
          <p:cNvPr id="7" name="Rectangle 6">
            <a:extLst>
              <a:ext uri="{FF2B5EF4-FFF2-40B4-BE49-F238E27FC236}">
                <a16:creationId xmlns:a16="http://schemas.microsoft.com/office/drawing/2014/main" id="{8B29CAF7-B1F9-743C-FCB6-AE2CE0EE93FD}"/>
              </a:ext>
            </a:extLst>
          </p:cNvPr>
          <p:cNvSpPr/>
          <p:nvPr/>
        </p:nvSpPr>
        <p:spPr>
          <a:xfrm>
            <a:off x="2908300" y="1295401"/>
            <a:ext cx="6959600" cy="635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A37911D1-8DC2-A298-8749-4513B7094646}"/>
              </a:ext>
            </a:extLst>
          </p:cNvPr>
          <p:cNvPicPr>
            <a:picLocks noChangeAspect="1"/>
          </p:cNvPicPr>
          <p:nvPr/>
        </p:nvPicPr>
        <p:blipFill>
          <a:blip r:embed="rId2"/>
          <a:stretch>
            <a:fillRect/>
          </a:stretch>
        </p:blipFill>
        <p:spPr>
          <a:xfrm>
            <a:off x="1417857" y="1295401"/>
            <a:ext cx="3000650" cy="2417404"/>
          </a:xfrm>
          <a:prstGeom prst="rect">
            <a:avLst/>
          </a:prstGeom>
        </p:spPr>
      </p:pic>
      <p:pic>
        <p:nvPicPr>
          <p:cNvPr id="9" name="Picture 8">
            <a:extLst>
              <a:ext uri="{FF2B5EF4-FFF2-40B4-BE49-F238E27FC236}">
                <a16:creationId xmlns:a16="http://schemas.microsoft.com/office/drawing/2014/main" id="{D5F7274D-2BD9-02E8-9060-C289F17A815C}"/>
              </a:ext>
            </a:extLst>
          </p:cNvPr>
          <p:cNvPicPr>
            <a:picLocks noChangeAspect="1"/>
          </p:cNvPicPr>
          <p:nvPr/>
        </p:nvPicPr>
        <p:blipFill>
          <a:blip r:embed="rId3"/>
          <a:stretch>
            <a:fillRect/>
          </a:stretch>
        </p:blipFill>
        <p:spPr>
          <a:xfrm>
            <a:off x="1599233" y="3979273"/>
            <a:ext cx="2819274" cy="2417404"/>
          </a:xfrm>
          <a:prstGeom prst="rect">
            <a:avLst/>
          </a:prstGeom>
        </p:spPr>
      </p:pic>
      <p:grpSp>
        <p:nvGrpSpPr>
          <p:cNvPr id="2" name="Group 1">
            <a:extLst>
              <a:ext uri="{FF2B5EF4-FFF2-40B4-BE49-F238E27FC236}">
                <a16:creationId xmlns:a16="http://schemas.microsoft.com/office/drawing/2014/main" id="{9512FBFD-D451-BDE5-BFFA-C619CB44392C}"/>
              </a:ext>
            </a:extLst>
          </p:cNvPr>
          <p:cNvGrpSpPr/>
          <p:nvPr/>
        </p:nvGrpSpPr>
        <p:grpSpPr>
          <a:xfrm>
            <a:off x="3943348" y="2107994"/>
            <a:ext cx="8069822" cy="877044"/>
            <a:chOff x="3943348" y="2107994"/>
            <a:chExt cx="8069822" cy="877044"/>
          </a:xfrm>
        </p:grpSpPr>
        <p:grpSp>
          <p:nvGrpSpPr>
            <p:cNvPr id="10" name="Group 9">
              <a:extLst>
                <a:ext uri="{FF2B5EF4-FFF2-40B4-BE49-F238E27FC236}">
                  <a16:creationId xmlns:a16="http://schemas.microsoft.com/office/drawing/2014/main" id="{43001626-E62F-53F2-DE76-6754BF59A545}"/>
                </a:ext>
              </a:extLst>
            </p:cNvPr>
            <p:cNvGrpSpPr/>
            <p:nvPr/>
          </p:nvGrpSpPr>
          <p:grpSpPr>
            <a:xfrm>
              <a:off x="4846872" y="2107994"/>
              <a:ext cx="7166298" cy="877044"/>
              <a:chOff x="3978884" y="2470133"/>
              <a:chExt cx="7166298" cy="877044"/>
            </a:xfrm>
          </p:grpSpPr>
          <p:cxnSp>
            <p:nvCxnSpPr>
              <p:cNvPr id="11" name="Straight Arrow Connector 10">
                <a:extLst>
                  <a:ext uri="{FF2B5EF4-FFF2-40B4-BE49-F238E27FC236}">
                    <a16:creationId xmlns:a16="http://schemas.microsoft.com/office/drawing/2014/main" id="{6E70D272-C292-CF65-DDC9-019B642EA2D3}"/>
                  </a:ext>
                </a:extLst>
              </p:cNvPr>
              <p:cNvCxnSpPr/>
              <p:nvPr/>
            </p:nvCxnSpPr>
            <p:spPr bwMode="auto">
              <a:xfrm>
                <a:off x="3978884" y="2908656"/>
                <a:ext cx="42920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12" name="Down Arrow 27">
                <a:extLst>
                  <a:ext uri="{FF2B5EF4-FFF2-40B4-BE49-F238E27FC236}">
                    <a16:creationId xmlns:a16="http://schemas.microsoft.com/office/drawing/2014/main" id="{9D72151E-7722-9736-8314-0484A77F14A6}"/>
                  </a:ext>
                </a:extLst>
              </p:cNvPr>
              <p:cNvSpPr/>
              <p:nvPr/>
            </p:nvSpPr>
            <p:spPr>
              <a:xfrm rot="16200000">
                <a:off x="7031831" y="78826"/>
                <a:ext cx="588503" cy="5652354"/>
              </a:xfrm>
              <a:prstGeom prst="downArrow">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r>
                  <a:rPr lang="en-US" sz="1400" dirty="0">
                    <a:solidFill>
                      <a:prstClr val="black"/>
                    </a:solidFill>
                  </a:rPr>
                  <a:t>Epcoritamab q week until C3, then q14 days until C9, then monthly</a:t>
                </a:r>
              </a:p>
            </p:txBody>
          </p:sp>
          <p:grpSp>
            <p:nvGrpSpPr>
              <p:cNvPr id="13" name="Group 12">
                <a:extLst>
                  <a:ext uri="{FF2B5EF4-FFF2-40B4-BE49-F238E27FC236}">
                    <a16:creationId xmlns:a16="http://schemas.microsoft.com/office/drawing/2014/main" id="{711BD3C8-0F5A-5764-EA59-9D700D5AD82B}"/>
                  </a:ext>
                </a:extLst>
              </p:cNvPr>
              <p:cNvGrpSpPr/>
              <p:nvPr/>
            </p:nvGrpSpPr>
            <p:grpSpPr>
              <a:xfrm>
                <a:off x="10438009" y="2470133"/>
                <a:ext cx="707173" cy="877044"/>
                <a:chOff x="7242810" y="1579447"/>
                <a:chExt cx="1126998" cy="1397715"/>
              </a:xfrm>
            </p:grpSpPr>
            <p:pic>
              <p:nvPicPr>
                <p:cNvPr id="14" name="Picture 13">
                  <a:extLst>
                    <a:ext uri="{FF2B5EF4-FFF2-40B4-BE49-F238E27FC236}">
                      <a16:creationId xmlns:a16="http://schemas.microsoft.com/office/drawing/2014/main" id="{79F3C1C9-940B-32E0-10BE-DB210AC1B43D}"/>
                    </a:ext>
                  </a:extLst>
                </p:cNvPr>
                <p:cNvPicPr>
                  <a:picLocks noChangeAspect="1"/>
                </p:cNvPicPr>
                <p:nvPr/>
              </p:nvPicPr>
              <p:blipFill>
                <a:blip r:embed="rId4"/>
                <a:stretch>
                  <a:fillRect/>
                </a:stretch>
              </p:blipFill>
              <p:spPr>
                <a:xfrm>
                  <a:off x="7242810" y="1666989"/>
                  <a:ext cx="1126998" cy="1274711"/>
                </a:xfrm>
                <a:prstGeom prst="rect">
                  <a:avLst/>
                </a:prstGeom>
              </p:spPr>
            </p:pic>
            <p:sp>
              <p:nvSpPr>
                <p:cNvPr id="15" name="Rectangle 14">
                  <a:extLst>
                    <a:ext uri="{FF2B5EF4-FFF2-40B4-BE49-F238E27FC236}">
                      <a16:creationId xmlns:a16="http://schemas.microsoft.com/office/drawing/2014/main" id="{D171DFB0-E0B2-DE98-648A-B6EA5DB84EB2}"/>
                    </a:ext>
                  </a:extLst>
                </p:cNvPr>
                <p:cNvSpPr/>
                <p:nvPr/>
              </p:nvSpPr>
              <p:spPr>
                <a:xfrm rot="2537755">
                  <a:off x="8092829" y="2182826"/>
                  <a:ext cx="73810" cy="792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6" name="Rectangle 15">
                  <a:extLst>
                    <a:ext uri="{FF2B5EF4-FFF2-40B4-BE49-F238E27FC236}">
                      <a16:creationId xmlns:a16="http://schemas.microsoft.com/office/drawing/2014/main" id="{34BB0751-FB87-7AB6-6E9A-1FB3290BAB8A}"/>
                    </a:ext>
                  </a:extLst>
                </p:cNvPr>
                <p:cNvSpPr/>
                <p:nvPr/>
              </p:nvSpPr>
              <p:spPr>
                <a:xfrm rot="2537755">
                  <a:off x="7429665" y="1589482"/>
                  <a:ext cx="73810" cy="792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7" name="Rectangle 16">
                  <a:extLst>
                    <a:ext uri="{FF2B5EF4-FFF2-40B4-BE49-F238E27FC236}">
                      <a16:creationId xmlns:a16="http://schemas.microsoft.com/office/drawing/2014/main" id="{F6E99047-2CFF-EC70-D154-B0234FB522F8}"/>
                    </a:ext>
                  </a:extLst>
                </p:cNvPr>
                <p:cNvSpPr/>
                <p:nvPr/>
              </p:nvSpPr>
              <p:spPr>
                <a:xfrm rot="18985724">
                  <a:off x="7404959" y="2185043"/>
                  <a:ext cx="73810" cy="792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8" name="Rectangle 17">
                  <a:extLst>
                    <a:ext uri="{FF2B5EF4-FFF2-40B4-BE49-F238E27FC236}">
                      <a16:creationId xmlns:a16="http://schemas.microsoft.com/office/drawing/2014/main" id="{634187AE-74FF-FD3F-5008-ECA8960D9560}"/>
                    </a:ext>
                  </a:extLst>
                </p:cNvPr>
                <p:cNvSpPr/>
                <p:nvPr/>
              </p:nvSpPr>
              <p:spPr>
                <a:xfrm rot="18985724">
                  <a:off x="8057510" y="1579447"/>
                  <a:ext cx="73810" cy="7921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grpSp>
        <p:sp>
          <p:nvSpPr>
            <p:cNvPr id="33" name="Right Triangle 32">
              <a:extLst>
                <a:ext uri="{FF2B5EF4-FFF2-40B4-BE49-F238E27FC236}">
                  <a16:creationId xmlns:a16="http://schemas.microsoft.com/office/drawing/2014/main" id="{B0C2648D-8308-113B-A09F-E6139E4C3760}"/>
                </a:ext>
              </a:extLst>
            </p:cNvPr>
            <p:cNvSpPr/>
            <p:nvPr/>
          </p:nvSpPr>
          <p:spPr>
            <a:xfrm flipH="1">
              <a:off x="3943348" y="2318327"/>
              <a:ext cx="869789" cy="396084"/>
            </a:xfrm>
            <a:prstGeom prst="rtTriangle">
              <a:avLst/>
            </a:prstGeom>
            <a:solidFill>
              <a:srgbClr val="FFC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D024F902-F09D-661E-F343-92EB38E0B62A}"/>
                </a:ext>
              </a:extLst>
            </p:cNvPr>
            <p:cNvSpPr txBox="1"/>
            <p:nvPr/>
          </p:nvSpPr>
          <p:spPr>
            <a:xfrm>
              <a:off x="4113342" y="2488138"/>
              <a:ext cx="1399591" cy="276999"/>
            </a:xfrm>
            <a:prstGeom prst="rect">
              <a:avLst/>
            </a:prstGeom>
            <a:noFill/>
          </p:spPr>
          <p:txBody>
            <a:bodyPr wrap="square">
              <a:spAutoFit/>
            </a:bodyPr>
            <a:lstStyle/>
            <a:p>
              <a:r>
                <a:rPr lang="en-US" sz="1200" dirty="0">
                  <a:solidFill>
                    <a:prstClr val="black"/>
                  </a:solidFill>
                </a:rPr>
                <a:t>Ramp up</a:t>
              </a:r>
            </a:p>
          </p:txBody>
        </p:sp>
      </p:grpSp>
      <p:grpSp>
        <p:nvGrpSpPr>
          <p:cNvPr id="19" name="Group 18">
            <a:extLst>
              <a:ext uri="{FF2B5EF4-FFF2-40B4-BE49-F238E27FC236}">
                <a16:creationId xmlns:a16="http://schemas.microsoft.com/office/drawing/2014/main" id="{565428B7-7865-9352-B5E7-845E9C05FAEF}"/>
              </a:ext>
            </a:extLst>
          </p:cNvPr>
          <p:cNvGrpSpPr/>
          <p:nvPr/>
        </p:nvGrpSpPr>
        <p:grpSpPr>
          <a:xfrm>
            <a:off x="3944340" y="4713213"/>
            <a:ext cx="4105753" cy="469967"/>
            <a:chOff x="3944340" y="4713213"/>
            <a:chExt cx="4105753" cy="469967"/>
          </a:xfrm>
        </p:grpSpPr>
        <p:cxnSp>
          <p:nvCxnSpPr>
            <p:cNvPr id="8" name="Straight Arrow Connector 7">
              <a:extLst>
                <a:ext uri="{FF2B5EF4-FFF2-40B4-BE49-F238E27FC236}">
                  <a16:creationId xmlns:a16="http://schemas.microsoft.com/office/drawing/2014/main" id="{A95D3F9A-0AD9-498F-DBB1-432EF1E77A3A}"/>
                </a:ext>
              </a:extLst>
            </p:cNvPr>
            <p:cNvCxnSpPr/>
            <p:nvPr/>
          </p:nvCxnSpPr>
          <p:spPr bwMode="auto">
            <a:xfrm>
              <a:off x="4844756" y="4913758"/>
              <a:ext cx="429209" cy="0"/>
            </a:xfrm>
            <a:prstGeom prst="straightConnector1">
              <a:avLst/>
            </a:prstGeom>
            <a:solidFill>
              <a:schemeClr val="accent1"/>
            </a:solidFill>
            <a:ln w="1905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pic>
          <p:nvPicPr>
            <p:cNvPr id="21" name="Picture 20">
              <a:extLst>
                <a:ext uri="{FF2B5EF4-FFF2-40B4-BE49-F238E27FC236}">
                  <a16:creationId xmlns:a16="http://schemas.microsoft.com/office/drawing/2014/main" id="{E4883C7B-0472-3973-37D4-3C22B2C87D18}"/>
                </a:ext>
              </a:extLst>
            </p:cNvPr>
            <p:cNvPicPr>
              <a:picLocks noChangeAspect="1"/>
            </p:cNvPicPr>
            <p:nvPr/>
          </p:nvPicPr>
          <p:blipFill>
            <a:blip r:embed="rId5"/>
            <a:stretch>
              <a:fillRect/>
            </a:stretch>
          </p:blipFill>
          <p:spPr>
            <a:xfrm>
              <a:off x="7604656" y="4713214"/>
              <a:ext cx="445437" cy="415109"/>
            </a:xfrm>
            <a:prstGeom prst="rect">
              <a:avLst/>
            </a:prstGeom>
          </p:spPr>
        </p:pic>
        <p:sp>
          <p:nvSpPr>
            <p:cNvPr id="22" name="Right Arrow 1">
              <a:extLst>
                <a:ext uri="{FF2B5EF4-FFF2-40B4-BE49-F238E27FC236}">
                  <a16:creationId xmlns:a16="http://schemas.microsoft.com/office/drawing/2014/main" id="{99C31D4D-F6BD-CEE9-7958-F07DA0E39908}"/>
                </a:ext>
              </a:extLst>
            </p:cNvPr>
            <p:cNvSpPr/>
            <p:nvPr/>
          </p:nvSpPr>
          <p:spPr>
            <a:xfrm>
              <a:off x="5367893" y="4713213"/>
              <a:ext cx="2205925" cy="469967"/>
            </a:xfrm>
            <a:prstGeom prst="rightArrow">
              <a:avLst>
                <a:gd name="adj1" fmla="val 50000"/>
                <a:gd name="adj2" fmla="val 0"/>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prstClr val="white"/>
                  </a:solidFill>
                </a:rPr>
                <a:t>Glofitamab q21d  x 1 year</a:t>
              </a:r>
            </a:p>
          </p:txBody>
        </p:sp>
        <p:sp>
          <p:nvSpPr>
            <p:cNvPr id="36" name="Right Triangle 35">
              <a:extLst>
                <a:ext uri="{FF2B5EF4-FFF2-40B4-BE49-F238E27FC236}">
                  <a16:creationId xmlns:a16="http://schemas.microsoft.com/office/drawing/2014/main" id="{2015CF34-A1F7-CC18-7BEF-D4AE7F56F253}"/>
                </a:ext>
              </a:extLst>
            </p:cNvPr>
            <p:cNvSpPr/>
            <p:nvPr/>
          </p:nvSpPr>
          <p:spPr>
            <a:xfrm flipH="1">
              <a:off x="3944340" y="4713214"/>
              <a:ext cx="869789" cy="396084"/>
            </a:xfrm>
            <a:prstGeom prst="rtTriangle">
              <a:avLst/>
            </a:prstGeom>
            <a:solidFill>
              <a:srgbClr val="FF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0393540F-D02E-05E3-4F33-0E86D14F9AD4}"/>
                </a:ext>
              </a:extLst>
            </p:cNvPr>
            <p:cNvSpPr txBox="1"/>
            <p:nvPr/>
          </p:nvSpPr>
          <p:spPr>
            <a:xfrm>
              <a:off x="4115428" y="4888081"/>
              <a:ext cx="1399591" cy="276999"/>
            </a:xfrm>
            <a:prstGeom prst="rect">
              <a:avLst/>
            </a:prstGeom>
            <a:noFill/>
          </p:spPr>
          <p:txBody>
            <a:bodyPr wrap="square">
              <a:spAutoFit/>
            </a:bodyPr>
            <a:lstStyle/>
            <a:p>
              <a:r>
                <a:rPr lang="en-US" sz="1200" dirty="0">
                  <a:solidFill>
                    <a:schemeClr val="bg1"/>
                  </a:solidFill>
                </a:rPr>
                <a:t>Ramp up</a:t>
              </a:r>
            </a:p>
          </p:txBody>
        </p:sp>
      </p:grpSp>
      <p:grpSp>
        <p:nvGrpSpPr>
          <p:cNvPr id="20" name="Group 19">
            <a:extLst>
              <a:ext uri="{FF2B5EF4-FFF2-40B4-BE49-F238E27FC236}">
                <a16:creationId xmlns:a16="http://schemas.microsoft.com/office/drawing/2014/main" id="{8D12CCA5-7CF5-A52C-B2EC-9CDAB97A7A89}"/>
              </a:ext>
            </a:extLst>
          </p:cNvPr>
          <p:cNvGrpSpPr/>
          <p:nvPr/>
        </p:nvGrpSpPr>
        <p:grpSpPr>
          <a:xfrm>
            <a:off x="8499937" y="3378778"/>
            <a:ext cx="2863651" cy="3427338"/>
            <a:chOff x="8499937" y="3378778"/>
            <a:chExt cx="2863651" cy="3427338"/>
          </a:xfrm>
        </p:grpSpPr>
        <p:pic>
          <p:nvPicPr>
            <p:cNvPr id="1026" name="Picture 2" descr="Confused Doctor With Questions. Vector ...">
              <a:extLst>
                <a:ext uri="{FF2B5EF4-FFF2-40B4-BE49-F238E27FC236}">
                  <a16:creationId xmlns:a16="http://schemas.microsoft.com/office/drawing/2014/main" id="{8E442CD6-82A1-F22C-9EEF-E78AF92DFE3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9937" y="4662991"/>
              <a:ext cx="2143125" cy="2143125"/>
            </a:xfrm>
            <a:prstGeom prst="rect">
              <a:avLst/>
            </a:prstGeom>
            <a:noFill/>
            <a:extLst>
              <a:ext uri="{909E8E84-426E-40DD-AFC4-6F175D3DCCD1}">
                <a14:hiddenFill xmlns:a14="http://schemas.microsoft.com/office/drawing/2010/main">
                  <a:solidFill>
                    <a:srgbClr val="FFFFFF"/>
                  </a:solidFill>
                </a14:hiddenFill>
              </a:ext>
            </a:extLst>
          </p:spPr>
        </p:pic>
        <p:sp>
          <p:nvSpPr>
            <p:cNvPr id="39" name="Thought Bubble: Cloud 38">
              <a:extLst>
                <a:ext uri="{FF2B5EF4-FFF2-40B4-BE49-F238E27FC236}">
                  <a16:creationId xmlns:a16="http://schemas.microsoft.com/office/drawing/2014/main" id="{3EA9C154-23BD-A043-9180-FC3ECA6566D2}"/>
                </a:ext>
              </a:extLst>
            </p:cNvPr>
            <p:cNvSpPr/>
            <p:nvPr/>
          </p:nvSpPr>
          <p:spPr>
            <a:xfrm>
              <a:off x="8964977" y="3378778"/>
              <a:ext cx="2398611" cy="1284213"/>
            </a:xfrm>
            <a:prstGeom prst="cloud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Is indefinite treatment better?</a:t>
              </a:r>
            </a:p>
          </p:txBody>
        </p:sp>
      </p:grpSp>
    </p:spTree>
    <p:extLst>
      <p:ext uri="{BB962C8B-B14F-4D97-AF65-F5344CB8AC3E}">
        <p14:creationId xmlns:p14="http://schemas.microsoft.com/office/powerpoint/2010/main" val="31469734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A7B9-66F8-6442-7848-EDC5014B3D7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E627FC88-DBAE-E196-AB60-5688D383332A}"/>
              </a:ext>
            </a:extLst>
          </p:cNvPr>
          <p:cNvSpPr/>
          <p:nvPr/>
        </p:nvSpPr>
        <p:spPr>
          <a:xfrm>
            <a:off x="7734580" y="5939516"/>
            <a:ext cx="4351448" cy="307777"/>
          </a:xfrm>
          <a:prstGeom prst="rect">
            <a:avLst/>
          </a:prstGeom>
        </p:spPr>
        <p:txBody>
          <a:bodyPr wrap="none">
            <a:spAutoFit/>
          </a:bodyPr>
          <a:lstStyle/>
          <a:p>
            <a:r>
              <a:rPr lang="fr-FR" sz="1400" dirty="0">
                <a:solidFill>
                  <a:schemeClr val="bg1"/>
                </a:solidFill>
                <a:latin typeface="Aptos" panose="020B0004020202020204" pitchFamily="34" charset="0"/>
                <a:cs typeface="Arial" panose="020B0604020202020204" pitchFamily="34" charset="0"/>
              </a:rPr>
              <a:t>*GELF = Groupe d'Etude des Lymphomes Folliculaires</a:t>
            </a:r>
            <a:endParaRPr lang="en-US" sz="1400" dirty="0">
              <a:solidFill>
                <a:schemeClr val="bg1"/>
              </a:solidFill>
              <a:latin typeface="Aptos" panose="020B0004020202020204" pitchFamily="34" charset="0"/>
              <a:cs typeface="Arial" panose="020B0604020202020204" pitchFamily="34" charset="0"/>
            </a:endParaRPr>
          </a:p>
        </p:txBody>
      </p:sp>
      <p:sp>
        <p:nvSpPr>
          <p:cNvPr id="13" name="Rectangle 2">
            <a:extLst>
              <a:ext uri="{FF2B5EF4-FFF2-40B4-BE49-F238E27FC236}">
                <a16:creationId xmlns:a16="http://schemas.microsoft.com/office/drawing/2014/main" id="{E07A083E-FEEC-EF8D-085F-C39FD496FE45}"/>
              </a:ext>
            </a:extLst>
          </p:cNvPr>
          <p:cNvSpPr>
            <a:spLocks noChangeArrowheads="1"/>
          </p:cNvSpPr>
          <p:nvPr/>
        </p:nvSpPr>
        <p:spPr bwMode="auto">
          <a:xfrm>
            <a:off x="354507" y="610707"/>
            <a:ext cx="11482986"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1pPr>
            <a:lvl2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2pPr>
            <a:lvl3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3pPr>
            <a:lvl4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4pPr>
            <a:lvl5pPr>
              <a:spcBef>
                <a:spcPct val="30000"/>
              </a:spcBef>
              <a:defRPr sz="3200" b="1">
                <a:solidFill>
                  <a:schemeClr val="tx2"/>
                </a:solidFill>
                <a:effectLst>
                  <a:outerShdw blurRad="38100" dist="38100" dir="2700000" algn="tl">
                    <a:srgbClr val="C0C0C0"/>
                  </a:outerShdw>
                </a:effectLst>
                <a:latin typeface="Arial" panose="020B0604020202020204" pitchFamily="34" charset="0"/>
              </a:defRPr>
            </a:lvl5pPr>
            <a:lvl6pPr marL="4572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6pPr>
            <a:lvl7pPr marL="9144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7pPr>
            <a:lvl8pPr marL="13716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8pPr>
            <a:lvl9pPr marL="1828800" fontAlgn="base">
              <a:spcBef>
                <a:spcPct val="30000"/>
              </a:spcBef>
              <a:spcAft>
                <a:spcPct val="0"/>
              </a:spcAft>
              <a:defRPr sz="3200" b="1">
                <a:solidFill>
                  <a:schemeClr val="tx2"/>
                </a:solidFill>
                <a:effectLst>
                  <a:outerShdw blurRad="38100" dist="38100" dir="2700000" algn="tl">
                    <a:srgbClr val="C0C0C0"/>
                  </a:outerShdw>
                </a:effectLst>
                <a:latin typeface="Arial" panose="020B0604020202020204" pitchFamily="34" charset="0"/>
              </a:defRPr>
            </a:lvl9pPr>
          </a:lstStyle>
          <a:p>
            <a:pPr algn="ctr">
              <a:defRPr/>
            </a:pPr>
            <a:r>
              <a:rPr lang="en-US" altLang="en-US" sz="4000" kern="0" dirty="0">
                <a:solidFill>
                  <a:schemeClr val="tx2">
                    <a:lumMod val="75000"/>
                    <a:lumOff val="25000"/>
                  </a:schemeClr>
                </a:solidFill>
                <a:effectLst/>
                <a:latin typeface="Aptos" panose="020B0004020202020204" pitchFamily="34" charset="0"/>
              </a:rPr>
              <a:t>DLBCL:  Bispecifics</a:t>
            </a:r>
          </a:p>
          <a:p>
            <a:pPr algn="ctr">
              <a:defRPr/>
            </a:pPr>
            <a:r>
              <a:rPr lang="en-US" altLang="en-US" sz="4000" kern="0" dirty="0">
                <a:solidFill>
                  <a:schemeClr val="tx2">
                    <a:lumMod val="75000"/>
                    <a:lumOff val="25000"/>
                  </a:schemeClr>
                </a:solidFill>
                <a:effectLst/>
                <a:latin typeface="Aptos" panose="020B0004020202020204" pitchFamily="34" charset="0"/>
              </a:rPr>
              <a:t>Epcoritamab</a:t>
            </a:r>
            <a:endParaRPr lang="en-US" altLang="en-US" sz="4800" kern="0" dirty="0">
              <a:solidFill>
                <a:schemeClr val="tx2">
                  <a:lumMod val="75000"/>
                  <a:lumOff val="25000"/>
                </a:schemeClr>
              </a:solidFill>
              <a:effectLst/>
              <a:latin typeface="Aptos" panose="020B0004020202020204" pitchFamily="34" charset="0"/>
            </a:endParaRPr>
          </a:p>
        </p:txBody>
      </p:sp>
      <p:pic>
        <p:nvPicPr>
          <p:cNvPr id="2" name="Picture 1">
            <a:extLst>
              <a:ext uri="{FF2B5EF4-FFF2-40B4-BE49-F238E27FC236}">
                <a16:creationId xmlns:a16="http://schemas.microsoft.com/office/drawing/2014/main" id="{4F23A433-4650-FBC5-4036-5ED25C34D547}"/>
              </a:ext>
            </a:extLst>
          </p:cNvPr>
          <p:cNvPicPr>
            <a:picLocks noChangeAspect="1"/>
          </p:cNvPicPr>
          <p:nvPr/>
        </p:nvPicPr>
        <p:blipFill>
          <a:blip r:embed="rId2"/>
          <a:stretch>
            <a:fillRect/>
          </a:stretch>
        </p:blipFill>
        <p:spPr>
          <a:xfrm>
            <a:off x="2680811" y="2186142"/>
            <a:ext cx="6830378" cy="3753374"/>
          </a:xfrm>
          <a:prstGeom prst="rect">
            <a:avLst/>
          </a:prstGeom>
        </p:spPr>
      </p:pic>
    </p:spTree>
    <p:extLst>
      <p:ext uri="{BB962C8B-B14F-4D97-AF65-F5344CB8AC3E}">
        <p14:creationId xmlns:p14="http://schemas.microsoft.com/office/powerpoint/2010/main" val="25090581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F5A62E-57B5-4C64-8430-245D22918237}"/>
              </a:ext>
            </a:extLst>
          </p:cNvPr>
          <p:cNvSpPr>
            <a:spLocks noGrp="1"/>
          </p:cNvSpPr>
          <p:nvPr>
            <p:ph type="ctrTitle"/>
          </p:nvPr>
        </p:nvSpPr>
        <p:spPr>
          <a:xfrm>
            <a:off x="575999" y="576000"/>
            <a:ext cx="10294163" cy="3895639"/>
          </a:xfrm>
        </p:spPr>
        <p:txBody>
          <a:bodyPr>
            <a:noAutofit/>
          </a:bodyPr>
          <a:lstStyle/>
          <a:p>
            <a:pPr>
              <a:lnSpc>
                <a:spcPct val="100000"/>
              </a:lnSpc>
              <a:spcAft>
                <a:spcPts val="1200"/>
              </a:spcAft>
              <a:tabLst>
                <a:tab pos="2800350" algn="l"/>
              </a:tabLst>
            </a:pPr>
            <a:r>
              <a:rPr lang="en-US" sz="2800" dirty="0"/>
              <a:t>3-Year Update from the EPCORE NHL-1 Trial: Epcoritamab Leads to Deep and Durable Responses in Relapsed or Refractory Large B-Cell Lymphoma</a:t>
            </a:r>
            <a:br>
              <a:rPr lang="en-US" sz="3200" dirty="0"/>
            </a:br>
            <a:br>
              <a:rPr lang="en-US" sz="3200" dirty="0"/>
            </a:b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Julie M. </a:t>
            </a:r>
            <a:r>
              <a:rPr lang="en-US" sz="1100"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Vose</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MD, MBA,</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Chan Y. Cheah, MBBS, DMSc,</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2</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Michael Roost Clausen, MD,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3</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David Cunningham, MD, FRCP, FMedSci,</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4</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b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Umar Farooq, MD,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5</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Tatyana Feldman, MD,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6</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Herve </a:t>
            </a:r>
            <a:r>
              <a:rPr lang="en-US" sz="1100"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Ghesquieres</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MD,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7</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Wojciech Jurczak, MD,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8</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Kim M. Linton, MBChB,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9</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Catherine Thieblemont, MD,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10</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Tycel Phillips, MD,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11</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Won Seog Kim, MD,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12</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100"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Pegah</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100"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Jafarinasabian</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MD,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13</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Barbara D'Angelo </a:t>
            </a:r>
            <a:r>
              <a:rPr lang="en-US" sz="1100"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Månsson</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14</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b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David Soong,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15</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Andrew J. Steele,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15</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Zhu Li, MS,</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15</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Christian W. </a:t>
            </a:r>
            <a:r>
              <a:rPr lang="en-US" sz="1100" kern="0" dirty="0" err="1">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Eskelund</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MD,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14</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Martin Hutchings, MD, PhD,</a:t>
            </a:r>
            <a:r>
              <a:rPr lang="en-US" sz="1100"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16</a:t>
            </a:r>
            <a:r>
              <a:rPr lang="en-US" sz="1100"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 </a:t>
            </a:r>
            <a:r>
              <a:rPr lang="en-US" sz="1100" b="1" u="sng"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Yasmin H. Karimi, MD</a:t>
            </a:r>
            <a:r>
              <a:rPr lang="en-US" sz="1100" b="1" kern="0" baseline="3000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t>17</a:t>
            </a:r>
            <a:br>
              <a:rPr lang="en-US" sz="1100" b="1"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br>
              <a:rPr lang="en-US" sz="1100" b="1" u="sng" kern="0" dirty="0">
                <a:solidFill>
                  <a:schemeClr val="bg1"/>
                </a:solidFill>
                <a:effectLst/>
                <a:latin typeface="Arial" panose="020B0604020202020204" pitchFamily="34" charset="0"/>
                <a:ea typeface="Times New Roman" panose="02020603050405020304" pitchFamily="18" charset="0"/>
                <a:cs typeface="Times New Roman" panose="02020603050405020304" pitchFamily="18" charset="0"/>
              </a:rPr>
            </a:br>
            <a:br>
              <a:rPr lang="en-US" sz="900" dirty="0"/>
            </a:br>
            <a:endParaRPr lang="en-US" sz="3200" b="0" dirty="0"/>
          </a:p>
        </p:txBody>
      </p:sp>
      <p:sp>
        <p:nvSpPr>
          <p:cNvPr id="3" name="Slide Number Placeholder 2">
            <a:extLst>
              <a:ext uri="{FF2B5EF4-FFF2-40B4-BE49-F238E27FC236}">
                <a16:creationId xmlns:a16="http://schemas.microsoft.com/office/drawing/2014/main" id="{78CF2044-A2F3-412A-BD07-FB9B3755CCCD}"/>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4C8C45C-947F-4981-8B3F-4F32E973C901}" type="slidenum">
              <a:rPr kumimoji="0" lang="en-US" sz="100" b="0" i="0" u="none" strike="noStrike" kern="1200" cap="none" spc="0" normalizeH="0" baseline="0" noProof="0" smtClean="0">
                <a:ln>
                  <a:noFill/>
                </a:ln>
                <a:no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00" b="0" i="0" u="none" strike="noStrike" kern="1200" cap="none" spc="0" normalizeH="0" baseline="0" noProof="0">
              <a:ln>
                <a:noFill/>
              </a:ln>
              <a:noFill/>
              <a:effectLst/>
              <a:uLnTx/>
              <a:uFillTx/>
              <a:latin typeface="Arial"/>
              <a:ea typeface="+mn-ea"/>
              <a:cs typeface="+mn-cs"/>
            </a:endParaRPr>
          </a:p>
        </p:txBody>
      </p:sp>
      <p:sp>
        <p:nvSpPr>
          <p:cNvPr id="4" name="TextBox 3">
            <a:extLst>
              <a:ext uri="{FF2B5EF4-FFF2-40B4-BE49-F238E27FC236}">
                <a16:creationId xmlns:a16="http://schemas.microsoft.com/office/drawing/2014/main" id="{48BC526C-8F84-45A5-8F94-E17D18CC0263}"/>
              </a:ext>
            </a:extLst>
          </p:cNvPr>
          <p:cNvSpPr txBox="1"/>
          <p:nvPr/>
        </p:nvSpPr>
        <p:spPr>
          <a:xfrm>
            <a:off x="1930" y="6393982"/>
            <a:ext cx="6094070" cy="21544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Arial"/>
                <a:ea typeface="+mn-ea"/>
                <a:cs typeface="+mn-cs"/>
              </a:rPr>
              <a:t>MED-GL-</a:t>
            </a:r>
            <a:r>
              <a:rPr kumimoji="0" lang="en-US" sz="800" b="0" i="0" u="none" strike="noStrike" kern="1200" cap="none" spc="0" normalizeH="0" baseline="0" noProof="0" dirty="0" err="1">
                <a:ln>
                  <a:noFill/>
                </a:ln>
                <a:solidFill>
                  <a:prstClr val="white"/>
                </a:solidFill>
                <a:effectLst/>
                <a:uLnTx/>
                <a:uFillTx/>
                <a:latin typeface="Arial"/>
                <a:ea typeface="+mn-ea"/>
                <a:cs typeface="+mn-cs"/>
              </a:rPr>
              <a:t>Epco</a:t>
            </a:r>
            <a:r>
              <a:rPr kumimoji="0" lang="en-US" sz="800" b="0" i="0" u="none" strike="noStrike" kern="1200" cap="none" spc="0" normalizeH="0" baseline="0" noProof="0" dirty="0">
                <a:ln>
                  <a:noFill/>
                </a:ln>
                <a:solidFill>
                  <a:prstClr val="white"/>
                </a:solidFill>
                <a:effectLst/>
                <a:uLnTx/>
                <a:uFillTx/>
                <a:latin typeface="Arial"/>
                <a:ea typeface="+mn-ea"/>
                <a:cs typeface="+mn-cs"/>
              </a:rPr>
              <a:t>-0000188</a:t>
            </a:r>
            <a:endParaRPr kumimoji="0" lang="en-US" sz="800" b="0" i="0" u="none" strike="noStrike" kern="1200" cap="none" spc="0" normalizeH="0" baseline="0" noProof="0" dirty="0">
              <a:ln>
                <a:noFill/>
              </a:ln>
              <a:solidFill>
                <a:prstClr val="white"/>
              </a:solidFill>
              <a:effectLst/>
              <a:highlight>
                <a:srgbClr val="FF00FF"/>
              </a:highlight>
              <a:uLnTx/>
              <a:uFillTx/>
              <a:latin typeface="Arial"/>
              <a:ea typeface="+mn-ea"/>
              <a:cs typeface="+mn-cs"/>
            </a:endParaRPr>
          </a:p>
        </p:txBody>
      </p:sp>
      <p:sp>
        <p:nvSpPr>
          <p:cNvPr id="7" name="TextBox 6">
            <a:extLst>
              <a:ext uri="{FF2B5EF4-FFF2-40B4-BE49-F238E27FC236}">
                <a16:creationId xmlns:a16="http://schemas.microsoft.com/office/drawing/2014/main" id="{85D47347-4F94-DF44-AB3A-34EA644FBB51}"/>
              </a:ext>
            </a:extLst>
          </p:cNvPr>
          <p:cNvSpPr txBox="1"/>
          <p:nvPr/>
        </p:nvSpPr>
        <p:spPr>
          <a:xfrm>
            <a:off x="576073" y="3668879"/>
            <a:ext cx="9828556" cy="738664"/>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tab pos="0" algn="l"/>
              </a:tabLst>
              <a:defRPr/>
            </a:pP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University of Nebraska Medical Center, Omaha, NE, USA;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2</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Sir Charles Gairdner Hospital and the University of Western Australia, Nedlands, Australia;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3</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Vejle Hospital, </a:t>
            </a:r>
            <a:r>
              <a:rPr kumimoji="0" lang="en-US" sz="800" b="0" i="0" u="none" strike="noStrike" kern="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Vejle</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Denmark;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4</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The Royal Marsden NHS Foundation Trust, Sutton, UK;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5</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University of Iowa, Iowa City, IA, USA;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6</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John Theurer Cancer Center at Hackensack Meridian Health, Hackensack Meridian Health School of Medicine, Hackensack, NJ, USA;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7</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Hospices Civils de Lyon, Centre Hospitalier Lyon Sud, Pierre-Bénite, France;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8</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MSC National Research Institute of Oncology, Kraków, Poland;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9</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The Christie NHS Foundation Trust, Manchester Cancer Research Centre, and Division of Cancer Sciences, University of Manchester, Manchester, UK;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10</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Assistance Publique &amp; Hôpitaux de Paris (APHP), Hôpital Saint-Louis, </a:t>
            </a:r>
            <a:r>
              <a:rPr kumimoji="0" lang="en-US" sz="800" b="0" i="0" u="none" strike="noStrike" kern="0" cap="none" spc="0" normalizeH="0" baseline="0" noProof="0" dirty="0" err="1">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Hémato-oncologie</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 Université de Paris, Paris, France;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11</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University of Michigan Comprehensive Cancer Center, Ann Arbor, MI, USA (present affiliation: City of Hope, Duarte, CA, USA);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12</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Samsung Medical Center, Seoul, Republic of Korea;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13</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AbbVie, North Chicago, IL, USA;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14</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Genmab, Copenhagen, Denmark;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15</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Genmab, Plainsboro, NJ, USA;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16</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Rigshospitalet and University of Copenhagen, Copenhagen, Denmark; </a:t>
            </a:r>
            <a:r>
              <a:rPr kumimoji="0" lang="en-US" sz="800" b="0" i="0" u="none" strike="noStrike" kern="0" cap="none" spc="0" normalizeH="0" baseline="3000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17</a:t>
            </a:r>
            <a:r>
              <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Arial" panose="020B0604020202020204" pitchFamily="34" charset="0"/>
              </a:rPr>
              <a:t>University of Michigan Division of Hematology/Oncology, Ann Arbor, MI, USA</a:t>
            </a:r>
            <a:endParaRPr kumimoji="0" lang="en-US" sz="800" b="0" i="0" u="none" strike="noStrike" kern="0" cap="none" spc="0" normalizeH="0" baseline="0" noProof="0" dirty="0">
              <a:ln>
                <a:noFill/>
              </a:ln>
              <a:solidFill>
                <a:prstClr val="white"/>
              </a:solidFill>
              <a:effectLst/>
              <a:uLnTx/>
              <a:uFillTx/>
              <a:latin typeface="Arial" panose="020B0604020202020204" pitchFamily="34" charset="0"/>
              <a:ea typeface="Times New Roman" panose="02020603050405020304" pitchFamily="18" charset="0"/>
              <a:cs typeface="Times New Roman" panose="02020603050405020304" pitchFamily="18" charset="0"/>
            </a:endParaRPr>
          </a:p>
        </p:txBody>
      </p:sp>
      <p:sp>
        <p:nvSpPr>
          <p:cNvPr id="5" name="Footer Placeholder 1">
            <a:extLst>
              <a:ext uri="{FF2B5EF4-FFF2-40B4-BE49-F238E27FC236}">
                <a16:creationId xmlns:a16="http://schemas.microsoft.com/office/drawing/2014/main" id="{630C2F2D-531A-B9F0-5C80-FDE97394C3CF}"/>
              </a:ext>
            </a:extLst>
          </p:cNvPr>
          <p:cNvSpPr txBox="1">
            <a:spLocks/>
          </p:cNvSpPr>
          <p:nvPr/>
        </p:nvSpPr>
        <p:spPr>
          <a:xfrm>
            <a:off x="576000" y="4843662"/>
            <a:ext cx="10972800" cy="153888"/>
          </a:xfrm>
          <a:prstGeom prst="rect">
            <a:avLst/>
          </a:prstGeom>
        </p:spPr>
        <p:txBody>
          <a:bodyPr vert="horz" lIns="0" tIns="0" rIns="0" bIns="0" rtlCol="0" anchor="b" anchorCtr="0">
            <a:spAutoFit/>
          </a:bodyPr>
          <a:lstStyle>
            <a:defPPr>
              <a:defRPr lang="en-US"/>
            </a:defPPr>
            <a:lvl1pPr marL="0" algn="l" defTabSz="914400" rtl="0" eaLnBrk="1" latinLnBrk="0" hangingPunct="1">
              <a:defRPr sz="10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Arial" panose="020B0604020202020204"/>
                <a:ea typeface="+mn-ea"/>
                <a:cs typeface="+mn-cs"/>
              </a:rPr>
              <a:t>Presented at the American Society of Hematology Annual Meeting; December 7–10, 2024; San Diego, CA</a:t>
            </a:r>
          </a:p>
        </p:txBody>
      </p:sp>
      <p:sp>
        <p:nvSpPr>
          <p:cNvPr id="6" name="Rectangle 5">
            <a:extLst>
              <a:ext uri="{FF2B5EF4-FFF2-40B4-BE49-F238E27FC236}">
                <a16:creationId xmlns:a16="http://schemas.microsoft.com/office/drawing/2014/main" id="{7CF71536-20C4-578C-56CA-707E34DE6815}"/>
              </a:ext>
            </a:extLst>
          </p:cNvPr>
          <p:cNvSpPr/>
          <p:nvPr/>
        </p:nvSpPr>
        <p:spPr>
          <a:xfrm>
            <a:off x="0" y="5227608"/>
            <a:ext cx="12192000" cy="163039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Tree>
    <p:extLst>
      <p:ext uri="{BB962C8B-B14F-4D97-AF65-F5344CB8AC3E}">
        <p14:creationId xmlns:p14="http://schemas.microsoft.com/office/powerpoint/2010/main" val="18649441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1A4AB6-6C3F-990C-42F7-B5452DDF7EF1}"/>
              </a:ext>
            </a:extLst>
          </p:cNvPr>
          <p:cNvSpPr txBox="1">
            <a:spLocks/>
          </p:cNvSpPr>
          <p:nvPr/>
        </p:nvSpPr>
        <p:spPr>
          <a:xfrm>
            <a:off x="576072" y="373395"/>
            <a:ext cx="10972800" cy="430887"/>
          </a:xfrm>
          <a:prstGeom prst="rect">
            <a:avLst/>
          </a:prstGeom>
        </p:spPr>
        <p:txBody>
          <a:bodyPr lIns="0" tIns="0" rIns="0" bIns="0">
            <a:spAutoFit/>
          </a:bodyPr>
          <a:lstStyle>
            <a:lvl1pPr algn="l" defTabSz="914400" rtl="0" eaLnBrk="1" latinLnBrk="0" hangingPunct="1">
              <a:lnSpc>
                <a:spcPct val="95000"/>
              </a:lnSpc>
              <a:spcBef>
                <a:spcPct val="0"/>
              </a:spcBef>
              <a:buNone/>
              <a:defRPr sz="2800" b="1" kern="1200">
                <a:solidFill>
                  <a:srgbClr val="00A195"/>
                </a:solidFill>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2800" b="1" i="0" u="none" strike="noStrike" kern="0" cap="none" spc="0" normalizeH="0" baseline="0" noProof="0" dirty="0">
                <a:ln>
                  <a:noFill/>
                </a:ln>
                <a:solidFill>
                  <a:srgbClr val="00A195"/>
                </a:solidFill>
                <a:effectLst/>
                <a:uLnTx/>
                <a:uFillTx/>
                <a:latin typeface="Arial" panose="020B0604020202020204" pitchFamily="34" charset="0"/>
                <a:ea typeface="+mj-ea"/>
                <a:cs typeface="Arial" panose="020B0604020202020204" pitchFamily="34" charset="0"/>
              </a:rPr>
              <a:t>Baseline Characteristics and Prior Treatments</a:t>
            </a:r>
          </a:p>
        </p:txBody>
      </p:sp>
      <p:sp>
        <p:nvSpPr>
          <p:cNvPr id="6" name="Content Placeholder 23">
            <a:extLst>
              <a:ext uri="{FF2B5EF4-FFF2-40B4-BE49-F238E27FC236}">
                <a16:creationId xmlns:a16="http://schemas.microsoft.com/office/drawing/2014/main" id="{7DECA02E-ED93-0146-4C50-B9A6CCF2CCEE}"/>
              </a:ext>
            </a:extLst>
          </p:cNvPr>
          <p:cNvSpPr txBox="1">
            <a:spLocks/>
          </p:cNvSpPr>
          <p:nvPr/>
        </p:nvSpPr>
        <p:spPr>
          <a:xfrm>
            <a:off x="478419" y="4937823"/>
            <a:ext cx="10972800" cy="354712"/>
          </a:xfrm>
          <a:prstGeom prst="rect">
            <a:avLst/>
          </a:prstGeom>
        </p:spPr>
        <p:txBody>
          <a:bodyPr wrap="square">
            <a:spAutoFit/>
          </a:bodyPr>
          <a:lstStyle>
            <a:lvl1pPr marL="216000" indent="-2160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1pPr>
            <a:lvl2pPr marL="457200" indent="-215900" algn="l" defTabSz="914400" rtl="0" eaLnBrk="1" latinLnBrk="0" hangingPunct="1">
              <a:lnSpc>
                <a:spcPct val="101000"/>
              </a:lnSpc>
              <a:spcBef>
                <a:spcPts val="0"/>
              </a:spcBef>
              <a:buFont typeface="Helvetica" pitchFamily="2" charset="0"/>
              <a:buChar char="–"/>
              <a:defRPr sz="1800" b="0" kern="1200">
                <a:solidFill>
                  <a:schemeClr val="tx1"/>
                </a:solidFill>
                <a:latin typeface="+mn-lt"/>
                <a:ea typeface="+mn-ea"/>
                <a:cs typeface="+mn-cs"/>
              </a:defRPr>
            </a:lvl2pPr>
            <a:lvl3pPr marL="685800" indent="-215900" algn="l" defTabSz="914400" rtl="0" eaLnBrk="1" latinLnBrk="0" hangingPunct="1">
              <a:lnSpc>
                <a:spcPct val="101000"/>
              </a:lnSpc>
              <a:spcBef>
                <a:spcPts val="0"/>
              </a:spcBef>
              <a:buFont typeface="Wingdings" pitchFamily="2" charset="2"/>
              <a:buChar char="§"/>
              <a:defRPr sz="1800" kern="1200">
                <a:solidFill>
                  <a:schemeClr val="tx1"/>
                </a:solidFill>
                <a:latin typeface="+mn-lt"/>
                <a:ea typeface="+mn-ea"/>
                <a:cs typeface="+mn-cs"/>
              </a:defRPr>
            </a:lvl3pPr>
            <a:lvl4pPr marL="9144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4pPr>
            <a:lvl5pPr marL="1143000" indent="-215900" algn="l" defTabSz="914400" rtl="0" eaLnBrk="1" latinLnBrk="0" hangingPunct="1">
              <a:lnSpc>
                <a:spcPct val="101000"/>
              </a:lnSpc>
              <a:spcBef>
                <a:spcPts val="0"/>
              </a:spcBef>
              <a:buFont typeface="Helvetica" pitchFamily="2" charset="0"/>
              <a:buChar char="–"/>
              <a:defRPr sz="1800" kern="1200">
                <a:solidFill>
                  <a:schemeClr val="tx1"/>
                </a:solidFill>
                <a:latin typeface="+mn-lt"/>
                <a:ea typeface="+mn-ea"/>
                <a:cs typeface="+mn-cs"/>
              </a:defRPr>
            </a:lvl5pPr>
            <a:lvl6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6pPr>
            <a:lvl7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7pPr>
            <a:lvl8pPr marL="1143000" indent="-215900" algn="l" defTabSz="914400" rtl="0" eaLnBrk="1" latinLnBrk="0" hangingPunct="1">
              <a:lnSpc>
                <a:spcPct val="101000"/>
              </a:lnSpc>
              <a:spcBef>
                <a:spcPts val="0"/>
              </a:spcBef>
              <a:buFont typeface="Arial" panose="020B0604020202020204" pitchFamily="34" charset="0"/>
              <a:buChar char="•"/>
              <a:defRPr sz="1800" kern="1200">
                <a:solidFill>
                  <a:schemeClr val="tx1"/>
                </a:solidFill>
                <a:latin typeface="+mn-lt"/>
                <a:ea typeface="+mn-ea"/>
                <a:cs typeface="+mn-cs"/>
              </a:defRPr>
            </a:lvl8pPr>
            <a:lvl9pPr marL="1143000" indent="-215900" algn="l" defTabSz="914400" rtl="0" eaLnBrk="1" latinLnBrk="0" hangingPunct="1">
              <a:lnSpc>
                <a:spcPct val="101000"/>
              </a:lnSpc>
              <a:spcBef>
                <a:spcPts val="0"/>
              </a:spcBef>
              <a:buFont typeface="Arial" panose="020B0604020202020204" pitchFamily="34" charset="0"/>
              <a:buChar char="•"/>
              <a:defRPr sz="1800" kern="1200" baseline="0">
                <a:solidFill>
                  <a:schemeClr val="tx1"/>
                </a:solidFill>
                <a:latin typeface="+mn-lt"/>
                <a:ea typeface="+mn-ea"/>
                <a:cs typeface="+mn-cs"/>
              </a:defRPr>
            </a:lvl9pPr>
          </a:lstStyle>
          <a:p>
            <a:pPr marL="182880" marR="0" lvl="0" indent="-182880" algn="l" defTabSz="914400" rtl="0" eaLnBrk="1" fontAlgn="auto" latinLnBrk="0" hangingPunct="1">
              <a:lnSpc>
                <a:spcPct val="101000"/>
              </a:lnSpc>
              <a:spcBef>
                <a:spcPts val="0"/>
              </a:spcBef>
              <a:spcAft>
                <a:spcPts val="1200"/>
              </a:spcAft>
              <a:buClrTx/>
              <a:buSzTx/>
              <a:buFont typeface="Arial" panose="020B0604020202020204" pitchFamily="34" charset="0"/>
              <a:buChar char="•"/>
              <a:tabLst/>
              <a:defRPr/>
            </a:pPr>
            <a:r>
              <a:rPr kumimoji="0" lang="en-US" sz="1800" b="0" i="0" u="none" strike="noStrike" kern="1200" cap="none" spc="0" normalizeH="0" baseline="0" noProof="0">
                <a:ln>
                  <a:noFill/>
                </a:ln>
                <a:solidFill>
                  <a:prstClr val="black"/>
                </a:solidFill>
                <a:effectLst/>
                <a:uLnTx/>
                <a:uFillTx/>
                <a:latin typeface="Arial"/>
                <a:ea typeface="+mn-ea"/>
                <a:cs typeface="+mn-cs"/>
              </a:rPr>
              <a:t>Additional demographics and baseline disease characteristics have been reported previously</a:t>
            </a:r>
            <a:r>
              <a:rPr kumimoji="0" lang="en-US" sz="1800" b="0" i="0" u="none" strike="noStrike" kern="1200" cap="none" spc="0" normalizeH="0" baseline="30000" noProof="0">
                <a:ln>
                  <a:noFill/>
                </a:ln>
                <a:solidFill>
                  <a:prstClr val="black"/>
                </a:solidFill>
                <a:effectLst/>
                <a:uLnTx/>
                <a:uFillTx/>
                <a:latin typeface="Arial"/>
                <a:ea typeface="+mn-ea"/>
                <a:cs typeface="+mn-cs"/>
              </a:rPr>
              <a:t>1-3</a:t>
            </a:r>
            <a:endParaRPr kumimoji="0" lang="en-US" sz="18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7" name="Table 6">
            <a:extLst>
              <a:ext uri="{FF2B5EF4-FFF2-40B4-BE49-F238E27FC236}">
                <a16:creationId xmlns:a16="http://schemas.microsoft.com/office/drawing/2014/main" id="{FC6D05AF-C2DA-3DF4-A486-3B76A9709ED1}"/>
              </a:ext>
            </a:extLst>
          </p:cNvPr>
          <p:cNvGraphicFramePr>
            <a:graphicFrameLocks noGrp="1"/>
          </p:cNvGraphicFramePr>
          <p:nvPr/>
        </p:nvGraphicFramePr>
        <p:xfrm>
          <a:off x="574675" y="891867"/>
          <a:ext cx="5296090" cy="3931920"/>
        </p:xfrm>
        <a:graphic>
          <a:graphicData uri="http://schemas.openxmlformats.org/drawingml/2006/table">
            <a:tbl>
              <a:tblPr firstRow="1" bandRow="1"/>
              <a:tblGrid>
                <a:gridCol w="4178062">
                  <a:extLst>
                    <a:ext uri="{9D8B030D-6E8A-4147-A177-3AD203B41FA5}">
                      <a16:colId xmlns:a16="http://schemas.microsoft.com/office/drawing/2014/main" val="127670386"/>
                    </a:ext>
                  </a:extLst>
                </a:gridCol>
                <a:gridCol w="1118028">
                  <a:extLst>
                    <a:ext uri="{9D8B030D-6E8A-4147-A177-3AD203B41FA5}">
                      <a16:colId xmlns:a16="http://schemas.microsoft.com/office/drawing/2014/main" val="2689311633"/>
                    </a:ext>
                  </a:extLst>
                </a:gridCol>
              </a:tblGrid>
              <a:tr h="0">
                <a:tc>
                  <a:txBody>
                    <a:bodyPr/>
                    <a:lstStyle>
                      <a:lvl1pPr marL="0" algn="l" defTabSz="2011772" rtl="0" eaLnBrk="1" latinLnBrk="0" hangingPunct="1">
                        <a:defRPr sz="3960" b="1" kern="1200">
                          <a:solidFill>
                            <a:schemeClr val="lt1"/>
                          </a:solidFill>
                          <a:latin typeface="Arial" panose="020B0604020202020204"/>
                        </a:defRPr>
                      </a:lvl1pPr>
                      <a:lvl2pPr marL="1005886" algn="l" defTabSz="2011772" rtl="0" eaLnBrk="1" latinLnBrk="0" hangingPunct="1">
                        <a:defRPr sz="3960" b="1" kern="1200">
                          <a:solidFill>
                            <a:schemeClr val="lt1"/>
                          </a:solidFill>
                          <a:latin typeface="Arial" panose="020B0604020202020204"/>
                        </a:defRPr>
                      </a:lvl2pPr>
                      <a:lvl3pPr marL="2011772" algn="l" defTabSz="2011772" rtl="0" eaLnBrk="1" latinLnBrk="0" hangingPunct="1">
                        <a:defRPr sz="3960" b="1" kern="1200">
                          <a:solidFill>
                            <a:schemeClr val="lt1"/>
                          </a:solidFill>
                          <a:latin typeface="Arial" panose="020B0604020202020204"/>
                        </a:defRPr>
                      </a:lvl3pPr>
                      <a:lvl4pPr marL="3017659" algn="l" defTabSz="2011772" rtl="0" eaLnBrk="1" latinLnBrk="0" hangingPunct="1">
                        <a:defRPr sz="3960" b="1" kern="1200">
                          <a:solidFill>
                            <a:schemeClr val="lt1"/>
                          </a:solidFill>
                          <a:latin typeface="Arial" panose="020B0604020202020204"/>
                        </a:defRPr>
                      </a:lvl4pPr>
                      <a:lvl5pPr marL="4023542" algn="l" defTabSz="2011772" rtl="0" eaLnBrk="1" latinLnBrk="0" hangingPunct="1">
                        <a:defRPr sz="3960" b="1" kern="1200">
                          <a:solidFill>
                            <a:schemeClr val="lt1"/>
                          </a:solidFill>
                          <a:latin typeface="Arial" panose="020B0604020202020204"/>
                        </a:defRPr>
                      </a:lvl5pPr>
                      <a:lvl6pPr marL="5029428" algn="l" defTabSz="2011772" rtl="0" eaLnBrk="1" latinLnBrk="0" hangingPunct="1">
                        <a:defRPr sz="3960" b="1" kern="1200">
                          <a:solidFill>
                            <a:schemeClr val="lt1"/>
                          </a:solidFill>
                          <a:latin typeface="Arial" panose="020B0604020202020204"/>
                        </a:defRPr>
                      </a:lvl6pPr>
                      <a:lvl7pPr marL="6035313" algn="l" defTabSz="2011772" rtl="0" eaLnBrk="1" latinLnBrk="0" hangingPunct="1">
                        <a:defRPr sz="3960" b="1" kern="1200">
                          <a:solidFill>
                            <a:schemeClr val="lt1"/>
                          </a:solidFill>
                          <a:latin typeface="Arial" panose="020B0604020202020204"/>
                        </a:defRPr>
                      </a:lvl7pPr>
                      <a:lvl8pPr marL="7041199" algn="l" defTabSz="2011772" rtl="0" eaLnBrk="1" latinLnBrk="0" hangingPunct="1">
                        <a:defRPr sz="3960" b="1" kern="1200">
                          <a:solidFill>
                            <a:schemeClr val="lt1"/>
                          </a:solidFill>
                          <a:latin typeface="Arial" panose="020B0604020202020204"/>
                        </a:defRPr>
                      </a:lvl8pPr>
                      <a:lvl9pPr marL="8047083" algn="l" defTabSz="2011772" rtl="0" eaLnBrk="1" latinLnBrk="0" hangingPunct="1">
                        <a:defRPr sz="3960" b="1" kern="1200">
                          <a:solidFill>
                            <a:schemeClr val="lt1"/>
                          </a:solidFill>
                          <a:latin typeface="Arial" panose="020B0604020202020204"/>
                        </a:defRPr>
                      </a:lvl9pPr>
                    </a:lstStyle>
                    <a:p>
                      <a:r>
                        <a:rPr lang="en-US" sz="1200" b="1" kern="0">
                          <a:latin typeface="+mj-lt"/>
                          <a:cs typeface="Arial" panose="020B0604020202020204" pitchFamily="34" charset="0"/>
                        </a:rPr>
                        <a:t>Baseline Characteristics</a:t>
                      </a:r>
                      <a:endParaRPr lang="en-US" sz="1200">
                        <a:solidFill>
                          <a:schemeClr val="bg1"/>
                        </a:solidFill>
                        <a:latin typeface="+mj-lt"/>
                      </a:endParaRPr>
                    </a:p>
                  </a:txBody>
                  <a:tcPr marT="27432" marB="27432" anchor="ctr">
                    <a:lnL w="635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41E49"/>
                    </a:solidFill>
                  </a:tcPr>
                </a:tc>
                <a:tc>
                  <a:txBody>
                    <a:bodyPr/>
                    <a:lstStyle>
                      <a:lvl1pPr marL="0" algn="l" defTabSz="2011772" rtl="0" eaLnBrk="1" latinLnBrk="0" hangingPunct="1">
                        <a:defRPr sz="3960" b="1" kern="1200">
                          <a:solidFill>
                            <a:schemeClr val="lt1"/>
                          </a:solidFill>
                          <a:latin typeface="Arial" panose="020B0604020202020204"/>
                        </a:defRPr>
                      </a:lvl1pPr>
                      <a:lvl2pPr marL="1005886" algn="l" defTabSz="2011772" rtl="0" eaLnBrk="1" latinLnBrk="0" hangingPunct="1">
                        <a:defRPr sz="3960" b="1" kern="1200">
                          <a:solidFill>
                            <a:schemeClr val="lt1"/>
                          </a:solidFill>
                          <a:latin typeface="Arial" panose="020B0604020202020204"/>
                        </a:defRPr>
                      </a:lvl2pPr>
                      <a:lvl3pPr marL="2011772" algn="l" defTabSz="2011772" rtl="0" eaLnBrk="1" latinLnBrk="0" hangingPunct="1">
                        <a:defRPr sz="3960" b="1" kern="1200">
                          <a:solidFill>
                            <a:schemeClr val="lt1"/>
                          </a:solidFill>
                          <a:latin typeface="Arial" panose="020B0604020202020204"/>
                        </a:defRPr>
                      </a:lvl3pPr>
                      <a:lvl4pPr marL="3017659" algn="l" defTabSz="2011772" rtl="0" eaLnBrk="1" latinLnBrk="0" hangingPunct="1">
                        <a:defRPr sz="3960" b="1" kern="1200">
                          <a:solidFill>
                            <a:schemeClr val="lt1"/>
                          </a:solidFill>
                          <a:latin typeface="Arial" panose="020B0604020202020204"/>
                        </a:defRPr>
                      </a:lvl4pPr>
                      <a:lvl5pPr marL="4023542" algn="l" defTabSz="2011772" rtl="0" eaLnBrk="1" latinLnBrk="0" hangingPunct="1">
                        <a:defRPr sz="3960" b="1" kern="1200">
                          <a:solidFill>
                            <a:schemeClr val="lt1"/>
                          </a:solidFill>
                          <a:latin typeface="Arial" panose="020B0604020202020204"/>
                        </a:defRPr>
                      </a:lvl5pPr>
                      <a:lvl6pPr marL="5029428" algn="l" defTabSz="2011772" rtl="0" eaLnBrk="1" latinLnBrk="0" hangingPunct="1">
                        <a:defRPr sz="3960" b="1" kern="1200">
                          <a:solidFill>
                            <a:schemeClr val="lt1"/>
                          </a:solidFill>
                          <a:latin typeface="Arial" panose="020B0604020202020204"/>
                        </a:defRPr>
                      </a:lvl6pPr>
                      <a:lvl7pPr marL="6035313" algn="l" defTabSz="2011772" rtl="0" eaLnBrk="1" latinLnBrk="0" hangingPunct="1">
                        <a:defRPr sz="3960" b="1" kern="1200">
                          <a:solidFill>
                            <a:schemeClr val="lt1"/>
                          </a:solidFill>
                          <a:latin typeface="Arial" panose="020B0604020202020204"/>
                        </a:defRPr>
                      </a:lvl7pPr>
                      <a:lvl8pPr marL="7041199" algn="l" defTabSz="2011772" rtl="0" eaLnBrk="1" latinLnBrk="0" hangingPunct="1">
                        <a:defRPr sz="3960" b="1" kern="1200">
                          <a:solidFill>
                            <a:schemeClr val="lt1"/>
                          </a:solidFill>
                          <a:latin typeface="Arial" panose="020B0604020202020204"/>
                        </a:defRPr>
                      </a:lvl8pPr>
                      <a:lvl9pPr marL="8047083" algn="l" defTabSz="2011772" rtl="0" eaLnBrk="1" latinLnBrk="0" hangingPunct="1">
                        <a:defRPr sz="3960" b="1" kern="1200">
                          <a:solidFill>
                            <a:schemeClr val="lt1"/>
                          </a:solidFill>
                          <a:latin typeface="Arial" panose="020B0604020202020204"/>
                        </a:defRPr>
                      </a:lvl9pPr>
                    </a:lstStyle>
                    <a:p>
                      <a:pPr algn="ctr"/>
                      <a:r>
                        <a:rPr lang="en-US" sz="1200">
                          <a:solidFill>
                            <a:schemeClr val="bg1"/>
                          </a:solidFill>
                          <a:latin typeface="+mj-lt"/>
                        </a:rPr>
                        <a:t>N=157</a:t>
                      </a:r>
                    </a:p>
                  </a:txBody>
                  <a:tcPr marT="91440" marB="9144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41E49"/>
                    </a:solidFill>
                  </a:tcPr>
                </a:tc>
                <a:extLst>
                  <a:ext uri="{0D108BD9-81ED-4DB2-BD59-A6C34878D82A}">
                    <a16:rowId xmlns:a16="http://schemas.microsoft.com/office/drawing/2014/main" val="1152947047"/>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r>
                        <a:rPr lang="en-US" sz="1200">
                          <a:solidFill>
                            <a:schemeClr val="tx1"/>
                          </a:solidFill>
                          <a:latin typeface="+mj-lt"/>
                        </a:rPr>
                        <a:t>Median age (range), y</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64 (20–83)</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943872824"/>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r>
                        <a:rPr lang="en-US" sz="1200">
                          <a:solidFill>
                            <a:schemeClr val="tx1"/>
                          </a:solidFill>
                          <a:latin typeface="+mj-lt"/>
                        </a:rPr>
                        <a:t>Male sex at birth, n (%)</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94 (60)</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276646164"/>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r>
                        <a:rPr lang="en-US" sz="1200">
                          <a:solidFill>
                            <a:schemeClr val="tx1"/>
                          </a:solidFill>
                          <a:latin typeface="+mj-lt"/>
                        </a:rPr>
                        <a:t>Race, n (%)</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endParaRPr lang="en-US" sz="1200">
                        <a:solidFill>
                          <a:schemeClr val="tx1"/>
                        </a:solidFill>
                        <a:latin typeface="+mj-lt"/>
                      </a:endParaRP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47010621"/>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182880">
                        <a:spcBef>
                          <a:spcPts val="0"/>
                        </a:spcBef>
                      </a:pPr>
                      <a:r>
                        <a:rPr lang="en-US" sz="1200">
                          <a:solidFill>
                            <a:schemeClr val="tx1"/>
                          </a:solidFill>
                          <a:latin typeface="+mj-lt"/>
                        </a:rPr>
                        <a:t>White</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78 (50)</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899092620"/>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182880">
                        <a:spcBef>
                          <a:spcPts val="0"/>
                        </a:spcBef>
                      </a:pPr>
                      <a:r>
                        <a:rPr lang="en-US" sz="1200">
                          <a:solidFill>
                            <a:schemeClr val="tx1"/>
                          </a:solidFill>
                          <a:latin typeface="+mj-lt"/>
                        </a:rPr>
                        <a:t>Asian</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30 (19)</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822486437"/>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182880">
                        <a:spcBef>
                          <a:spcPts val="0"/>
                        </a:spcBef>
                      </a:pPr>
                      <a:r>
                        <a:rPr lang="en-US" sz="1200">
                          <a:solidFill>
                            <a:schemeClr val="tx1"/>
                          </a:solidFill>
                          <a:latin typeface="+mj-lt"/>
                        </a:rPr>
                        <a:t>Other</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6 (4)</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505840443"/>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182880">
                        <a:spcBef>
                          <a:spcPts val="0"/>
                        </a:spcBef>
                      </a:pPr>
                      <a:r>
                        <a:rPr lang="en-US" sz="1200">
                          <a:solidFill>
                            <a:schemeClr val="tx1"/>
                          </a:solidFill>
                          <a:latin typeface="+mj-lt"/>
                        </a:rPr>
                        <a:t>Not reported</a:t>
                      </a:r>
                      <a:r>
                        <a:rPr lang="en-US" sz="1200" baseline="30000">
                          <a:solidFill>
                            <a:schemeClr val="tx1"/>
                          </a:solidFill>
                          <a:latin typeface="+mj-lt"/>
                        </a:rPr>
                        <a:t>a</a:t>
                      </a:r>
                      <a:endParaRPr lang="en-US" sz="1200">
                        <a:solidFill>
                          <a:schemeClr val="tx1"/>
                        </a:solidFill>
                        <a:latin typeface="+mj-lt"/>
                      </a:endParaRP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43 (27)</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2525476582"/>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algn="l" defTabSz="3780130" rtl="0" eaLnBrk="1" latinLnBrk="0" hangingPunct="1"/>
                      <a:r>
                        <a:rPr lang="en-US" sz="1200" kern="1200">
                          <a:solidFill>
                            <a:schemeClr val="tx1"/>
                          </a:solidFill>
                          <a:latin typeface="+mj-lt"/>
                          <a:ea typeface="+mn-ea"/>
                          <a:cs typeface="+mn-cs"/>
                        </a:rPr>
                        <a:t>Disease type</a:t>
                      </a:r>
                    </a:p>
                  </a:txBody>
                  <a:tcPr marT="27432" marB="27432" anchor="b">
                    <a:lnL w="12700" cmpd="sng">
                      <a:noFill/>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algn="ctr" defTabSz="3780130" rtl="0" eaLnBrk="1" latinLnBrk="0" hangingPunct="1"/>
                      <a:endParaRPr lang="en-US" sz="1200" kern="1200">
                        <a:solidFill>
                          <a:schemeClr val="tx1"/>
                        </a:solidFill>
                        <a:latin typeface="+mj-lt"/>
                        <a:ea typeface="+mn-ea"/>
                        <a:cs typeface="+mn-cs"/>
                      </a:endParaRPr>
                    </a:p>
                  </a:txBody>
                  <a:tcPr marT="27432" marB="27432" anchor="b">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284996211"/>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182880" algn="l" defTabSz="3780130" rtl="0" eaLnBrk="1" latinLnBrk="0" hangingPunct="1"/>
                      <a:r>
                        <a:rPr lang="en-US" sz="1200" kern="1200">
                          <a:solidFill>
                            <a:schemeClr val="tx1"/>
                          </a:solidFill>
                          <a:latin typeface="+mj-lt"/>
                          <a:ea typeface="+mn-ea"/>
                          <a:cs typeface="+mn-cs"/>
                        </a:rPr>
                        <a:t>DLBCL, n (%)</a:t>
                      </a:r>
                      <a:r>
                        <a:rPr lang="en-US" sz="1200" kern="1200" baseline="30000">
                          <a:solidFill>
                            <a:schemeClr val="tx1"/>
                          </a:solidFill>
                          <a:latin typeface="+mj-lt"/>
                          <a:ea typeface="+mn-ea"/>
                          <a:cs typeface="+mn-cs"/>
                        </a:rPr>
                        <a:t>b,c</a:t>
                      </a:r>
                    </a:p>
                  </a:txBody>
                  <a:tcPr marT="27432" marB="27432" anchor="b">
                    <a:lnL w="12700" cmpd="sng">
                      <a:noFill/>
                    </a:lnL>
                    <a:lnR w="28575"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0" algn="ctr" defTabSz="3780130" rtl="0" eaLnBrk="1" latinLnBrk="0" hangingPunct="1"/>
                      <a:r>
                        <a:rPr lang="en-US" sz="1200" kern="1200">
                          <a:solidFill>
                            <a:schemeClr val="tx1"/>
                          </a:solidFill>
                          <a:latin typeface="+mj-lt"/>
                          <a:ea typeface="+mn-ea"/>
                          <a:cs typeface="+mn-cs"/>
                        </a:rPr>
                        <a:t>139 (89)</a:t>
                      </a:r>
                    </a:p>
                  </a:txBody>
                  <a:tcPr marT="27432" marB="27432" anchor="b">
                    <a:lnL w="28575"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899559172"/>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365760"/>
                      <a:r>
                        <a:rPr lang="en-US" sz="1200" i="1">
                          <a:solidFill>
                            <a:schemeClr val="tx1"/>
                          </a:solidFill>
                          <a:latin typeface="+mj-lt"/>
                        </a:rPr>
                        <a:t>De novo</a:t>
                      </a:r>
                      <a:r>
                        <a:rPr lang="en-US" sz="1200" i="0">
                          <a:solidFill>
                            <a:schemeClr val="tx1"/>
                          </a:solidFill>
                          <a:latin typeface="+mj-lt"/>
                        </a:rPr>
                        <a:t>, n/n (%)</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97/139 (70)</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706238076"/>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365760"/>
                      <a:r>
                        <a:rPr lang="en-US" sz="1200">
                          <a:solidFill>
                            <a:schemeClr val="tx1"/>
                          </a:solidFill>
                          <a:latin typeface="+mj-lt"/>
                        </a:rPr>
                        <a:t>Transformed, </a:t>
                      </a:r>
                      <a:r>
                        <a:rPr lang="en-US" sz="1200" i="0">
                          <a:solidFill>
                            <a:schemeClr val="tx1"/>
                          </a:solidFill>
                          <a:latin typeface="+mj-lt"/>
                        </a:rPr>
                        <a:t>n/n (%)</a:t>
                      </a:r>
                      <a:r>
                        <a:rPr lang="en-US" sz="1200" baseline="30000">
                          <a:solidFill>
                            <a:schemeClr val="tx1"/>
                          </a:solidFill>
                          <a:latin typeface="+mj-lt"/>
                        </a:rPr>
                        <a:t>d</a:t>
                      </a:r>
                      <a:endParaRPr lang="en-US" sz="1200">
                        <a:solidFill>
                          <a:schemeClr val="tx1"/>
                        </a:solidFill>
                        <a:latin typeface="+mj-lt"/>
                      </a:endParaRP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40/139 (29)</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2265237971"/>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640080"/>
                      <a:r>
                        <a:rPr lang="en-US" sz="1200">
                          <a:solidFill>
                            <a:schemeClr val="tx1"/>
                          </a:solidFill>
                          <a:latin typeface="+mj-lt"/>
                        </a:rPr>
                        <a:t>From FL</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32/139 (23)</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727707553"/>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182880"/>
                      <a:r>
                        <a:rPr lang="en-US" sz="1200">
                          <a:solidFill>
                            <a:schemeClr val="tx1"/>
                          </a:solidFill>
                          <a:latin typeface="+mj-lt"/>
                        </a:rPr>
                        <a:t>HGBCL, n (%)</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9 (6)</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472720361"/>
                  </a:ext>
                </a:extLst>
              </a:tr>
              <a:tr h="174724">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182880"/>
                      <a:r>
                        <a:rPr lang="en-US" sz="1200">
                          <a:solidFill>
                            <a:schemeClr val="tx1"/>
                          </a:solidFill>
                          <a:latin typeface="+mj-lt"/>
                        </a:rPr>
                        <a:t>FL G3B, n (%)</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5 (3)</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313378862"/>
                  </a:ext>
                </a:extLst>
              </a:tr>
              <a:tr h="176912">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marL="182880"/>
                      <a:r>
                        <a:rPr lang="en-US" sz="1200">
                          <a:solidFill>
                            <a:schemeClr val="tx1"/>
                          </a:solidFill>
                          <a:latin typeface="+mj-lt"/>
                        </a:rPr>
                        <a:t>PMBCL, n (%)</a:t>
                      </a:r>
                    </a:p>
                  </a:txBody>
                  <a:tcPr marT="27432" marB="27432" anchor="ctr">
                    <a:lnL w="12700" cmpd="sng">
                      <a:noFill/>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4 (3)</a:t>
                      </a:r>
                    </a:p>
                  </a:txBody>
                  <a:tcPr marT="27432" marB="27432"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141999348"/>
                  </a:ext>
                </a:extLst>
              </a:tr>
            </a:tbl>
          </a:graphicData>
        </a:graphic>
      </p:graphicFrame>
      <p:sp>
        <p:nvSpPr>
          <p:cNvPr id="8" name="TextBox 7">
            <a:extLst>
              <a:ext uri="{FF2B5EF4-FFF2-40B4-BE49-F238E27FC236}">
                <a16:creationId xmlns:a16="http://schemas.microsoft.com/office/drawing/2014/main" id="{8B981077-6CEF-1123-FFDA-BB048F352D38}"/>
              </a:ext>
            </a:extLst>
          </p:cNvPr>
          <p:cNvSpPr txBox="1"/>
          <p:nvPr/>
        </p:nvSpPr>
        <p:spPr>
          <a:xfrm>
            <a:off x="575995" y="5653608"/>
            <a:ext cx="11036568" cy="830997"/>
          </a:xfrm>
          <a:prstGeom prst="rect">
            <a:avLst/>
          </a:prstGeom>
          <a:noFill/>
        </p:spPr>
        <p:txBody>
          <a:bodyPr wrap="square" lIns="0"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30000" noProof="0" dirty="0" err="1">
                <a:ln>
                  <a:noFill/>
                </a:ln>
                <a:solidFill>
                  <a:prstClr val="black"/>
                </a:solidFill>
                <a:effectLst/>
                <a:uLnTx/>
                <a:uFillTx/>
                <a:latin typeface="Arial"/>
                <a:ea typeface="+mn-ea"/>
                <a:cs typeface="Arial" panose="020B0604020202020204" pitchFamily="34" charset="0"/>
              </a:rPr>
              <a:t>a</a:t>
            </a:r>
            <a:r>
              <a:rPr kumimoji="0" lang="en-US" sz="9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Due</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to regional practices. </a:t>
            </a:r>
            <a:r>
              <a:rPr kumimoji="0" lang="en-US" sz="900" b="0" i="0" u="none" strike="noStrike" kern="1200" cap="none" spc="0" normalizeH="0" baseline="30000" noProof="0" dirty="0" err="1">
                <a:ln>
                  <a:noFill/>
                </a:ln>
                <a:solidFill>
                  <a:prstClr val="black"/>
                </a:solidFill>
                <a:effectLst/>
                <a:uLnTx/>
                <a:uFillTx/>
                <a:latin typeface="Arial"/>
                <a:ea typeface="+mn-ea"/>
                <a:cs typeface="Arial" panose="020B0604020202020204" pitchFamily="34" charset="0"/>
              </a:rPr>
              <a:t>b</a:t>
            </a:r>
            <a:r>
              <a:rPr kumimoji="0" lang="en-US" sz="900" b="0" i="1"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De</a:t>
            </a:r>
            <a:r>
              <a:rPr kumimoji="0" lang="en-US" sz="900" b="0" i="1" u="none" strike="noStrike" kern="1200" cap="none" spc="0" normalizeH="0" baseline="0" noProof="0" dirty="0">
                <a:ln>
                  <a:noFill/>
                </a:ln>
                <a:solidFill>
                  <a:prstClr val="black"/>
                </a:solidFill>
                <a:effectLst/>
                <a:uLnTx/>
                <a:uFillTx/>
                <a:latin typeface="Arial"/>
                <a:ea typeface="+mn-ea"/>
                <a:cs typeface="Arial" panose="020B0604020202020204" pitchFamily="34" charset="0"/>
              </a:rPr>
              <a:t> novo</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versus transformed DLBCL was unknown in 2 patients. </a:t>
            </a:r>
            <a:r>
              <a:rPr kumimoji="0" lang="en-US" sz="900" b="0" i="0" u="none" strike="noStrike" kern="1200" cap="none" spc="0" normalizeH="0" baseline="30000" noProof="0" dirty="0" err="1">
                <a:ln>
                  <a:noFill/>
                </a:ln>
                <a:solidFill>
                  <a:prstClr val="black"/>
                </a:solidFill>
                <a:effectLst/>
                <a:uLnTx/>
                <a:uFillTx/>
                <a:latin typeface="Arial"/>
                <a:ea typeface="+mn-ea"/>
                <a:cs typeface="Arial" panose="020B0604020202020204" pitchFamily="34" charset="0"/>
              </a:rPr>
              <a:t>c</a:t>
            </a:r>
            <a:r>
              <a:rPr kumimoji="0" lang="en-US" sz="9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Thirteen</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of 99 patients assessed by central FISH had double-hit/triple-hit lymphoma.</a:t>
            </a:r>
            <a:r>
              <a:rPr kumimoji="0" lang="en-US" sz="900" b="0" i="0" u="none" strike="noStrike" kern="1200" cap="none" spc="0" normalizeH="0" baseline="30000" noProof="0" dirty="0">
                <a:ln>
                  <a:noFill/>
                </a:ln>
                <a:solidFill>
                  <a:prstClr val="black"/>
                </a:solidFill>
                <a:effectLst/>
                <a:uLnTx/>
                <a:uFillTx/>
                <a:latin typeface="Arial"/>
                <a:ea typeface="+mn-ea"/>
                <a:cs typeface="Arial" panose="020B0604020202020204" pitchFamily="34" charset="0"/>
              </a:rPr>
              <a:t>1 </a:t>
            </a:r>
            <a:r>
              <a:rPr kumimoji="0" lang="en-US" sz="900" b="0" i="0" u="none" strike="noStrike" kern="1200" cap="none" spc="0" normalizeH="0" baseline="30000" noProof="0" dirty="0" err="1">
                <a:ln>
                  <a:noFill/>
                </a:ln>
                <a:solidFill>
                  <a:prstClr val="black"/>
                </a:solidFill>
                <a:effectLst/>
                <a:uLnTx/>
                <a:uFillTx/>
                <a:latin typeface="Arial"/>
                <a:ea typeface="+mn-ea"/>
                <a:cs typeface="Arial" panose="020B0604020202020204" pitchFamily="34" charset="0"/>
              </a:rPr>
              <a:t>d</a:t>
            </a:r>
            <a:r>
              <a:rPr kumimoji="0" lang="en-US" sz="9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Five</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patients had DLBCL transformed from MZL; 1 patient had DLBCL transformed from SLL; and 2 patients had DLBCL transformed from an unknown disease. </a:t>
            </a:r>
            <a:r>
              <a:rPr kumimoji="0" lang="en-US" sz="900" b="0" i="0" u="none" strike="noStrike" kern="1200" cap="none" spc="0" normalizeH="0" baseline="30000" noProof="0" dirty="0" err="1">
                <a:ln>
                  <a:noFill/>
                </a:ln>
                <a:solidFill>
                  <a:prstClr val="black"/>
                </a:solidFill>
                <a:effectLst/>
                <a:uLnTx/>
                <a:uFillTx/>
                <a:latin typeface="Arial"/>
                <a:ea typeface="+mn-ea"/>
                <a:cs typeface="Arial" panose="020B0604020202020204" pitchFamily="34" charset="0"/>
              </a:rPr>
              <a:t>e</a:t>
            </a:r>
            <a:r>
              <a:rPr kumimoji="0" lang="en-US" sz="9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Primary</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refractory indicates refractoriness to first-line antilymphoma therapy. </a:t>
            </a:r>
            <a:r>
              <a:rPr kumimoji="0" lang="en-US" sz="900" b="0" i="0" u="none" strike="noStrike" kern="1200" cap="none" spc="0" normalizeH="0" baseline="30000" noProof="0" dirty="0" err="1">
                <a:ln>
                  <a:noFill/>
                </a:ln>
                <a:solidFill>
                  <a:prstClr val="black"/>
                </a:solidFill>
                <a:effectLst/>
                <a:uLnTx/>
                <a:uFillTx/>
                <a:latin typeface="Arial"/>
                <a:ea typeface="+mn-ea"/>
                <a:cs typeface="Arial" panose="020B0604020202020204" pitchFamily="34" charset="0"/>
              </a:rPr>
              <a:t>f</a:t>
            </a:r>
            <a:r>
              <a:rPr kumimoji="0" lang="en-US" sz="900" b="0" i="0" u="none" strike="noStrike" kern="1200" cap="none" spc="0" normalizeH="0" baseline="0" noProof="0" dirty="0" err="1">
                <a:ln>
                  <a:noFill/>
                </a:ln>
                <a:solidFill>
                  <a:prstClr val="black"/>
                </a:solidFill>
                <a:effectLst/>
                <a:uLnTx/>
                <a:uFillTx/>
                <a:latin typeface="Arial"/>
                <a:ea typeface="+mn-ea"/>
                <a:cs typeface="Arial" panose="020B0604020202020204" pitchFamily="34" charset="0"/>
              </a:rPr>
              <a:t>Refractory</a:t>
            </a: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 indicates that patients experienced PD or SD as best response to antilymphoma therapy or experienced PD within 6 mo of therapy completion.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Arial"/>
                <a:ea typeface="+mn-ea"/>
                <a:cs typeface="Arial" panose="020B0604020202020204" pitchFamily="34" charset="0"/>
              </a:rPr>
              <a:t>CAR T; chimeric antigen receptor T-cell; DLBCL, diffuse large B-cell lymphoma; FISH, fluorescence in-situ hybridization; FL, follicular lymphoma; G3B, grade 3B; HGBCL, high-grade B-cell lymphoma; mo, months; MZL, marginal zone lymphoma; PD, progressive disease; PMBCL, primary mediastinal large B-cell lymphoma; SD, stable disease; SLL, small lymphocytic lymphoma; y, years.</a:t>
            </a:r>
            <a:endParaRPr kumimoji="0" lang="en-US" sz="900" b="0" i="0" u="none" strike="noStrike" kern="1200" cap="none" spc="0" normalizeH="0" baseline="30000" noProof="0" dirty="0">
              <a:ln>
                <a:noFill/>
              </a:ln>
              <a:solidFill>
                <a:prstClr val="black"/>
              </a:solidFill>
              <a:effectLst/>
              <a:uLnTx/>
              <a:uFillTx/>
              <a:latin typeface="Arial"/>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1. </a:t>
            </a:r>
            <a:r>
              <a:rPr kumimoji="0" lang="en-US" sz="9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Thieblemont C, et al. </a:t>
            </a:r>
            <a:r>
              <a:rPr kumimoji="0" lang="en-US" sz="900" b="0" i="1"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J Clin Oncol</a:t>
            </a:r>
            <a:r>
              <a:rPr kumimoji="0" lang="en-US" sz="9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 2023;41:2238-47. </a:t>
            </a:r>
            <a:r>
              <a:rPr kumimoji="0" lang="en-US" sz="900" b="1"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2. </a:t>
            </a:r>
            <a:r>
              <a:rPr kumimoji="0" lang="en-US" sz="9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Thieblemont C, et al. </a:t>
            </a:r>
            <a:r>
              <a:rPr kumimoji="0" lang="en-US" sz="900" b="0" i="1"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Leukemia</a:t>
            </a:r>
            <a:r>
              <a:rPr kumimoji="0" lang="en-US" sz="9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 2024;DOI:10.1038/s41375-024-02410-8. </a:t>
            </a:r>
            <a:r>
              <a:rPr kumimoji="0" lang="en-US" sz="900" b="1"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3. </a:t>
            </a:r>
            <a:r>
              <a:rPr kumimoji="0" lang="en-US" sz="900" b="0" i="0" u="none" strike="noStrike" kern="1200" cap="none" spc="0" normalizeH="0" baseline="0" noProof="0" dirty="0">
                <a:ln>
                  <a:noFill/>
                </a:ln>
                <a:solidFill>
                  <a:prstClr val="black"/>
                </a:solidFill>
                <a:effectLst/>
                <a:uLnTx/>
                <a:uFillTx/>
                <a:latin typeface="Arial"/>
                <a:ea typeface="Calibri" panose="020F0502020204030204" pitchFamily="34" charset="0"/>
                <a:cs typeface="Arial" panose="020B0604020202020204" pitchFamily="34" charset="0"/>
              </a:rPr>
              <a:t>Karimi YH, et al. ASCO 2024. Abstract 7039. </a:t>
            </a:r>
          </a:p>
        </p:txBody>
      </p:sp>
      <p:graphicFrame>
        <p:nvGraphicFramePr>
          <p:cNvPr id="9" name="Table 8">
            <a:extLst>
              <a:ext uri="{FF2B5EF4-FFF2-40B4-BE49-F238E27FC236}">
                <a16:creationId xmlns:a16="http://schemas.microsoft.com/office/drawing/2014/main" id="{B9A3FE6A-13C4-CD68-BD9F-C42E4A206445}"/>
              </a:ext>
            </a:extLst>
          </p:cNvPr>
          <p:cNvGraphicFramePr>
            <a:graphicFrameLocks noGrp="1"/>
          </p:cNvGraphicFramePr>
          <p:nvPr/>
        </p:nvGraphicFramePr>
        <p:xfrm>
          <a:off x="6310457" y="891868"/>
          <a:ext cx="5296090" cy="1828800"/>
        </p:xfrm>
        <a:graphic>
          <a:graphicData uri="http://schemas.openxmlformats.org/drawingml/2006/table">
            <a:tbl>
              <a:tblPr firstRow="1" bandRow="1"/>
              <a:tblGrid>
                <a:gridCol w="4232037">
                  <a:extLst>
                    <a:ext uri="{9D8B030D-6E8A-4147-A177-3AD203B41FA5}">
                      <a16:colId xmlns:a16="http://schemas.microsoft.com/office/drawing/2014/main" val="127670386"/>
                    </a:ext>
                  </a:extLst>
                </a:gridCol>
                <a:gridCol w="1064053">
                  <a:extLst>
                    <a:ext uri="{9D8B030D-6E8A-4147-A177-3AD203B41FA5}">
                      <a16:colId xmlns:a16="http://schemas.microsoft.com/office/drawing/2014/main" val="2689311633"/>
                    </a:ext>
                  </a:extLst>
                </a:gridCol>
              </a:tblGrid>
              <a:tr h="0">
                <a:tc>
                  <a:txBody>
                    <a:bodyPr/>
                    <a:lstStyle>
                      <a:lvl1pPr marL="0" algn="l" defTabSz="2011772" rtl="0" eaLnBrk="1" latinLnBrk="0" hangingPunct="1">
                        <a:defRPr sz="3960" b="1" kern="1200">
                          <a:solidFill>
                            <a:schemeClr val="lt1"/>
                          </a:solidFill>
                          <a:latin typeface="Arial" panose="020B0604020202020204"/>
                        </a:defRPr>
                      </a:lvl1pPr>
                      <a:lvl2pPr marL="1005886" algn="l" defTabSz="2011772" rtl="0" eaLnBrk="1" latinLnBrk="0" hangingPunct="1">
                        <a:defRPr sz="3960" b="1" kern="1200">
                          <a:solidFill>
                            <a:schemeClr val="lt1"/>
                          </a:solidFill>
                          <a:latin typeface="Arial" panose="020B0604020202020204"/>
                        </a:defRPr>
                      </a:lvl2pPr>
                      <a:lvl3pPr marL="2011772" algn="l" defTabSz="2011772" rtl="0" eaLnBrk="1" latinLnBrk="0" hangingPunct="1">
                        <a:defRPr sz="3960" b="1" kern="1200">
                          <a:solidFill>
                            <a:schemeClr val="lt1"/>
                          </a:solidFill>
                          <a:latin typeface="Arial" panose="020B0604020202020204"/>
                        </a:defRPr>
                      </a:lvl3pPr>
                      <a:lvl4pPr marL="3017659" algn="l" defTabSz="2011772" rtl="0" eaLnBrk="1" latinLnBrk="0" hangingPunct="1">
                        <a:defRPr sz="3960" b="1" kern="1200">
                          <a:solidFill>
                            <a:schemeClr val="lt1"/>
                          </a:solidFill>
                          <a:latin typeface="Arial" panose="020B0604020202020204"/>
                        </a:defRPr>
                      </a:lvl4pPr>
                      <a:lvl5pPr marL="4023542" algn="l" defTabSz="2011772" rtl="0" eaLnBrk="1" latinLnBrk="0" hangingPunct="1">
                        <a:defRPr sz="3960" b="1" kern="1200">
                          <a:solidFill>
                            <a:schemeClr val="lt1"/>
                          </a:solidFill>
                          <a:latin typeface="Arial" panose="020B0604020202020204"/>
                        </a:defRPr>
                      </a:lvl5pPr>
                      <a:lvl6pPr marL="5029428" algn="l" defTabSz="2011772" rtl="0" eaLnBrk="1" latinLnBrk="0" hangingPunct="1">
                        <a:defRPr sz="3960" b="1" kern="1200">
                          <a:solidFill>
                            <a:schemeClr val="lt1"/>
                          </a:solidFill>
                          <a:latin typeface="Arial" panose="020B0604020202020204"/>
                        </a:defRPr>
                      </a:lvl6pPr>
                      <a:lvl7pPr marL="6035313" algn="l" defTabSz="2011772" rtl="0" eaLnBrk="1" latinLnBrk="0" hangingPunct="1">
                        <a:defRPr sz="3960" b="1" kern="1200">
                          <a:solidFill>
                            <a:schemeClr val="lt1"/>
                          </a:solidFill>
                          <a:latin typeface="Arial" panose="020B0604020202020204"/>
                        </a:defRPr>
                      </a:lvl7pPr>
                      <a:lvl8pPr marL="7041199" algn="l" defTabSz="2011772" rtl="0" eaLnBrk="1" latinLnBrk="0" hangingPunct="1">
                        <a:defRPr sz="3960" b="1" kern="1200">
                          <a:solidFill>
                            <a:schemeClr val="lt1"/>
                          </a:solidFill>
                          <a:latin typeface="Arial" panose="020B0604020202020204"/>
                        </a:defRPr>
                      </a:lvl8pPr>
                      <a:lvl9pPr marL="8047083" algn="l" defTabSz="2011772" rtl="0" eaLnBrk="1" latinLnBrk="0" hangingPunct="1">
                        <a:defRPr sz="3960" b="1" kern="1200">
                          <a:solidFill>
                            <a:schemeClr val="lt1"/>
                          </a:solidFill>
                          <a:latin typeface="Arial" panose="020B0604020202020204"/>
                        </a:defRPr>
                      </a:lvl9pPr>
                    </a:lstStyle>
                    <a:p>
                      <a:pPr marL="0" marR="0" lvl="0" indent="0" algn="l" defTabSz="2011772" rtl="0" eaLnBrk="1" fontAlgn="auto" latinLnBrk="0" hangingPunct="1">
                        <a:lnSpc>
                          <a:spcPct val="100000"/>
                        </a:lnSpc>
                        <a:spcBef>
                          <a:spcPts val="0"/>
                        </a:spcBef>
                        <a:spcAft>
                          <a:spcPts val="0"/>
                        </a:spcAft>
                        <a:buClrTx/>
                        <a:buSzTx/>
                        <a:buFontTx/>
                        <a:buNone/>
                        <a:tabLst/>
                        <a:defRPr/>
                      </a:pPr>
                      <a:r>
                        <a:rPr lang="en-US" sz="1200" b="1" kern="0">
                          <a:latin typeface="+mj-lt"/>
                          <a:cs typeface="Arial" panose="020B0604020202020204" pitchFamily="34" charset="0"/>
                        </a:rPr>
                        <a:t>Prior Treatments</a:t>
                      </a:r>
                    </a:p>
                  </a:txBody>
                  <a:tcPr marT="91440" marB="91440" anchor="ctr">
                    <a:lnL w="6350" cap="flat" cmpd="sng" algn="ctr">
                      <a:noFill/>
                      <a:prstDash val="solid"/>
                      <a:round/>
                      <a:headEnd type="none" w="med" len="med"/>
                      <a:tailEnd type="none" w="med" len="med"/>
                    </a:lnL>
                    <a:lnR w="28575"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41E49"/>
                    </a:solidFill>
                  </a:tcPr>
                </a:tc>
                <a:tc>
                  <a:txBody>
                    <a:bodyPr/>
                    <a:lstStyle>
                      <a:lvl1pPr marL="0" algn="l" defTabSz="2011772" rtl="0" eaLnBrk="1" latinLnBrk="0" hangingPunct="1">
                        <a:defRPr sz="3960" b="1" kern="1200">
                          <a:solidFill>
                            <a:schemeClr val="lt1"/>
                          </a:solidFill>
                          <a:latin typeface="Arial" panose="020B0604020202020204"/>
                        </a:defRPr>
                      </a:lvl1pPr>
                      <a:lvl2pPr marL="1005886" algn="l" defTabSz="2011772" rtl="0" eaLnBrk="1" latinLnBrk="0" hangingPunct="1">
                        <a:defRPr sz="3960" b="1" kern="1200">
                          <a:solidFill>
                            <a:schemeClr val="lt1"/>
                          </a:solidFill>
                          <a:latin typeface="Arial" panose="020B0604020202020204"/>
                        </a:defRPr>
                      </a:lvl2pPr>
                      <a:lvl3pPr marL="2011772" algn="l" defTabSz="2011772" rtl="0" eaLnBrk="1" latinLnBrk="0" hangingPunct="1">
                        <a:defRPr sz="3960" b="1" kern="1200">
                          <a:solidFill>
                            <a:schemeClr val="lt1"/>
                          </a:solidFill>
                          <a:latin typeface="Arial" panose="020B0604020202020204"/>
                        </a:defRPr>
                      </a:lvl3pPr>
                      <a:lvl4pPr marL="3017659" algn="l" defTabSz="2011772" rtl="0" eaLnBrk="1" latinLnBrk="0" hangingPunct="1">
                        <a:defRPr sz="3960" b="1" kern="1200">
                          <a:solidFill>
                            <a:schemeClr val="lt1"/>
                          </a:solidFill>
                          <a:latin typeface="Arial" panose="020B0604020202020204"/>
                        </a:defRPr>
                      </a:lvl4pPr>
                      <a:lvl5pPr marL="4023542" algn="l" defTabSz="2011772" rtl="0" eaLnBrk="1" latinLnBrk="0" hangingPunct="1">
                        <a:defRPr sz="3960" b="1" kern="1200">
                          <a:solidFill>
                            <a:schemeClr val="lt1"/>
                          </a:solidFill>
                          <a:latin typeface="Arial" panose="020B0604020202020204"/>
                        </a:defRPr>
                      </a:lvl5pPr>
                      <a:lvl6pPr marL="5029428" algn="l" defTabSz="2011772" rtl="0" eaLnBrk="1" latinLnBrk="0" hangingPunct="1">
                        <a:defRPr sz="3960" b="1" kern="1200">
                          <a:solidFill>
                            <a:schemeClr val="lt1"/>
                          </a:solidFill>
                          <a:latin typeface="Arial" panose="020B0604020202020204"/>
                        </a:defRPr>
                      </a:lvl6pPr>
                      <a:lvl7pPr marL="6035313" algn="l" defTabSz="2011772" rtl="0" eaLnBrk="1" latinLnBrk="0" hangingPunct="1">
                        <a:defRPr sz="3960" b="1" kern="1200">
                          <a:solidFill>
                            <a:schemeClr val="lt1"/>
                          </a:solidFill>
                          <a:latin typeface="Arial" panose="020B0604020202020204"/>
                        </a:defRPr>
                      </a:lvl7pPr>
                      <a:lvl8pPr marL="7041199" algn="l" defTabSz="2011772" rtl="0" eaLnBrk="1" latinLnBrk="0" hangingPunct="1">
                        <a:defRPr sz="3960" b="1" kern="1200">
                          <a:solidFill>
                            <a:schemeClr val="lt1"/>
                          </a:solidFill>
                          <a:latin typeface="Arial" panose="020B0604020202020204"/>
                        </a:defRPr>
                      </a:lvl8pPr>
                      <a:lvl9pPr marL="8047083" algn="l" defTabSz="2011772" rtl="0" eaLnBrk="1" latinLnBrk="0" hangingPunct="1">
                        <a:defRPr sz="3960" b="1" kern="1200">
                          <a:solidFill>
                            <a:schemeClr val="lt1"/>
                          </a:solidFill>
                          <a:latin typeface="Arial" panose="020B0604020202020204"/>
                        </a:defRPr>
                      </a:lvl9pPr>
                    </a:lstStyle>
                    <a:p>
                      <a:pPr algn="ctr"/>
                      <a:r>
                        <a:rPr lang="en-US" sz="1200">
                          <a:solidFill>
                            <a:schemeClr val="bg1"/>
                          </a:solidFill>
                          <a:latin typeface="+mj-lt"/>
                        </a:rPr>
                        <a:t>N=157</a:t>
                      </a:r>
                    </a:p>
                  </a:txBody>
                  <a:tcPr marT="91440" marB="91440" anchor="ctr">
                    <a:lnL w="28575" cap="flat" cmpd="sng" algn="ctr">
                      <a:solidFill>
                        <a:srgbClr val="FFFFFF"/>
                      </a:solidFill>
                      <a:prstDash val="solid"/>
                      <a:round/>
                      <a:headEnd type="none" w="med" len="med"/>
                      <a:tailEnd type="none" w="med" len="med"/>
                    </a:lnL>
                    <a:lnR w="19050" cap="flat" cmpd="sng" algn="ctr">
                      <a:solidFill>
                        <a:srgbClr val="FFFFFF"/>
                      </a:solidFill>
                      <a:prstDash val="solid"/>
                      <a:round/>
                      <a:headEnd type="none" w="med" len="med"/>
                      <a:tailEnd type="none" w="med" len="med"/>
                    </a:lnR>
                    <a:lnT w="63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041E49"/>
                    </a:solidFill>
                  </a:tcPr>
                </a:tc>
                <a:extLst>
                  <a:ext uri="{0D108BD9-81ED-4DB2-BD59-A6C34878D82A}">
                    <a16:rowId xmlns:a16="http://schemas.microsoft.com/office/drawing/2014/main" val="1152947047"/>
                  </a:ext>
                </a:extLst>
              </a:tr>
              <a:tr h="0">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r>
                        <a:rPr lang="en-US" sz="1200">
                          <a:solidFill>
                            <a:schemeClr val="tx1"/>
                          </a:solidFill>
                          <a:latin typeface="+mj-lt"/>
                        </a:rPr>
                        <a:t>Median prior lines of therapy, n (range)</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3 (2–11)</a:t>
                      </a:r>
                    </a:p>
                  </a:txBody>
                  <a:tcPr marT="91440" marB="9144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4219537315"/>
                  </a:ext>
                </a:extLst>
              </a:tr>
              <a:tr h="0">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r>
                        <a:rPr lang="en-US" sz="1200">
                          <a:solidFill>
                            <a:schemeClr val="tx1"/>
                          </a:solidFill>
                          <a:latin typeface="+mj-lt"/>
                        </a:rPr>
                        <a:t>Primary refractory disease, n (%)</a:t>
                      </a:r>
                      <a:r>
                        <a:rPr lang="en-US" sz="1200" baseline="30000">
                          <a:solidFill>
                            <a:schemeClr val="tx1"/>
                          </a:solidFill>
                          <a:latin typeface="+mj-lt"/>
                        </a:rPr>
                        <a:t>e,f</a:t>
                      </a:r>
                      <a:endParaRPr lang="en-US" sz="1200">
                        <a:solidFill>
                          <a:schemeClr val="tx1"/>
                        </a:solidFill>
                        <a:latin typeface="+mj-lt"/>
                      </a:endParaRP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95 (61)</a:t>
                      </a:r>
                    </a:p>
                  </a:txBody>
                  <a:tcPr marT="91440" marB="9144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793191506"/>
                  </a:ext>
                </a:extLst>
              </a:tr>
              <a:tr h="0">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r>
                        <a:rPr lang="en-US" sz="1200">
                          <a:solidFill>
                            <a:schemeClr val="tx1"/>
                          </a:solidFill>
                          <a:latin typeface="+mj-lt"/>
                        </a:rPr>
                        <a:t>Refractory to ≥2 consecutive prior lines of therapy, n (%)</a:t>
                      </a:r>
                      <a:r>
                        <a:rPr lang="en-US" sz="1200" baseline="30000">
                          <a:solidFill>
                            <a:schemeClr val="tx1"/>
                          </a:solidFill>
                          <a:latin typeface="+mj-lt"/>
                        </a:rPr>
                        <a:t>f</a:t>
                      </a:r>
                      <a:endParaRPr lang="en-US" sz="1200">
                        <a:solidFill>
                          <a:schemeClr val="tx1"/>
                        </a:solidFill>
                        <a:latin typeface="+mj-lt"/>
                      </a:endParaRP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118 (75)</a:t>
                      </a:r>
                    </a:p>
                  </a:txBody>
                  <a:tcPr marT="91440" marB="9144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158348654"/>
                  </a:ext>
                </a:extLst>
              </a:tr>
              <a:tr h="0">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r>
                        <a:rPr lang="en-US" sz="1200">
                          <a:solidFill>
                            <a:schemeClr val="tx1"/>
                          </a:solidFill>
                          <a:latin typeface="+mj-lt"/>
                        </a:rPr>
                        <a:t>Prior CAR T therapy, n (%)</a:t>
                      </a:r>
                    </a:p>
                  </a:txBody>
                  <a:tcPr marT="91440" marB="9144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tc>
                  <a:txBody>
                    <a:bodyPr/>
                    <a:lstStyle>
                      <a:lvl1pPr marL="0" algn="l" defTabSz="2011772" rtl="0" eaLnBrk="1" latinLnBrk="0" hangingPunct="1">
                        <a:defRPr sz="3960" kern="1200">
                          <a:solidFill>
                            <a:schemeClr val="dk1"/>
                          </a:solidFill>
                          <a:latin typeface="Arial" panose="020B0604020202020204"/>
                        </a:defRPr>
                      </a:lvl1pPr>
                      <a:lvl2pPr marL="1005886" algn="l" defTabSz="2011772" rtl="0" eaLnBrk="1" latinLnBrk="0" hangingPunct="1">
                        <a:defRPr sz="3960" kern="1200">
                          <a:solidFill>
                            <a:schemeClr val="dk1"/>
                          </a:solidFill>
                          <a:latin typeface="Arial" panose="020B0604020202020204"/>
                        </a:defRPr>
                      </a:lvl2pPr>
                      <a:lvl3pPr marL="2011772" algn="l" defTabSz="2011772" rtl="0" eaLnBrk="1" latinLnBrk="0" hangingPunct="1">
                        <a:defRPr sz="3960" kern="1200">
                          <a:solidFill>
                            <a:schemeClr val="dk1"/>
                          </a:solidFill>
                          <a:latin typeface="Arial" panose="020B0604020202020204"/>
                        </a:defRPr>
                      </a:lvl3pPr>
                      <a:lvl4pPr marL="3017659" algn="l" defTabSz="2011772" rtl="0" eaLnBrk="1" latinLnBrk="0" hangingPunct="1">
                        <a:defRPr sz="3960" kern="1200">
                          <a:solidFill>
                            <a:schemeClr val="dk1"/>
                          </a:solidFill>
                          <a:latin typeface="Arial" panose="020B0604020202020204"/>
                        </a:defRPr>
                      </a:lvl4pPr>
                      <a:lvl5pPr marL="4023542" algn="l" defTabSz="2011772" rtl="0" eaLnBrk="1" latinLnBrk="0" hangingPunct="1">
                        <a:defRPr sz="3960" kern="1200">
                          <a:solidFill>
                            <a:schemeClr val="dk1"/>
                          </a:solidFill>
                          <a:latin typeface="Arial" panose="020B0604020202020204"/>
                        </a:defRPr>
                      </a:lvl5pPr>
                      <a:lvl6pPr marL="5029428" algn="l" defTabSz="2011772" rtl="0" eaLnBrk="1" latinLnBrk="0" hangingPunct="1">
                        <a:defRPr sz="3960" kern="1200">
                          <a:solidFill>
                            <a:schemeClr val="dk1"/>
                          </a:solidFill>
                          <a:latin typeface="Arial" panose="020B0604020202020204"/>
                        </a:defRPr>
                      </a:lvl6pPr>
                      <a:lvl7pPr marL="6035313" algn="l" defTabSz="2011772" rtl="0" eaLnBrk="1" latinLnBrk="0" hangingPunct="1">
                        <a:defRPr sz="3960" kern="1200">
                          <a:solidFill>
                            <a:schemeClr val="dk1"/>
                          </a:solidFill>
                          <a:latin typeface="Arial" panose="020B0604020202020204"/>
                        </a:defRPr>
                      </a:lvl7pPr>
                      <a:lvl8pPr marL="7041199" algn="l" defTabSz="2011772" rtl="0" eaLnBrk="1" latinLnBrk="0" hangingPunct="1">
                        <a:defRPr sz="3960" kern="1200">
                          <a:solidFill>
                            <a:schemeClr val="dk1"/>
                          </a:solidFill>
                          <a:latin typeface="Arial" panose="020B0604020202020204"/>
                        </a:defRPr>
                      </a:lvl8pPr>
                      <a:lvl9pPr marL="8047083" algn="l" defTabSz="2011772" rtl="0" eaLnBrk="1" latinLnBrk="0" hangingPunct="1">
                        <a:defRPr sz="3960" kern="1200">
                          <a:solidFill>
                            <a:schemeClr val="dk1"/>
                          </a:solidFill>
                          <a:latin typeface="Arial" panose="020B0604020202020204"/>
                        </a:defRPr>
                      </a:lvl9pPr>
                    </a:lstStyle>
                    <a:p>
                      <a:pPr algn="ctr"/>
                      <a:r>
                        <a:rPr lang="en-US" sz="1200">
                          <a:solidFill>
                            <a:schemeClr val="tx1"/>
                          </a:solidFill>
                          <a:latin typeface="+mj-lt"/>
                        </a:rPr>
                        <a:t>61 (39)</a:t>
                      </a:r>
                    </a:p>
                  </a:txBody>
                  <a:tcPr marT="91440" marB="91440" anchor="ctr">
                    <a:lnL w="1270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lumMod val="95000"/>
                      </a:srgbClr>
                    </a:solidFill>
                  </a:tcPr>
                </a:tc>
                <a:extLst>
                  <a:ext uri="{0D108BD9-81ED-4DB2-BD59-A6C34878D82A}">
                    <a16:rowId xmlns:a16="http://schemas.microsoft.com/office/drawing/2014/main" val="1440681821"/>
                  </a:ext>
                </a:extLst>
              </a:tr>
            </a:tbl>
          </a:graphicData>
        </a:graphic>
      </p:graphicFrame>
      <p:sp>
        <p:nvSpPr>
          <p:cNvPr id="2" name="Arrow: Down 1">
            <a:extLst>
              <a:ext uri="{FF2B5EF4-FFF2-40B4-BE49-F238E27FC236}">
                <a16:creationId xmlns:a16="http://schemas.microsoft.com/office/drawing/2014/main" id="{BE78BCAE-3B68-F575-FDDB-D707004BCA2B}"/>
              </a:ext>
            </a:extLst>
          </p:cNvPr>
          <p:cNvSpPr/>
          <p:nvPr/>
        </p:nvSpPr>
        <p:spPr>
          <a:xfrm rot="18965045">
            <a:off x="10259738" y="512799"/>
            <a:ext cx="321779" cy="964367"/>
          </a:xfrm>
          <a:prstGeom prst="downArrow">
            <a:avLst/>
          </a:prstGeom>
          <a:solidFill>
            <a:srgbClr val="FFC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AA0BE3A-B887-BDF9-A47D-9DDC70476F8A}"/>
              </a:ext>
            </a:extLst>
          </p:cNvPr>
          <p:cNvSpPr/>
          <p:nvPr/>
        </p:nvSpPr>
        <p:spPr>
          <a:xfrm>
            <a:off x="0" y="6484605"/>
            <a:ext cx="12192000" cy="433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noProof="0" dirty="0" err="1"/>
          </a:p>
        </p:txBody>
      </p:sp>
    </p:spTree>
    <p:extLst>
      <p:ext uri="{BB962C8B-B14F-4D97-AF65-F5344CB8AC3E}">
        <p14:creationId xmlns:p14="http://schemas.microsoft.com/office/powerpoint/2010/main" val="4129834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AS_UNIQUEID" val="3182"/>
</p:tagLst>
</file>

<file path=ppt/tags/tag2.xml><?xml version="1.0" encoding="utf-8"?>
<p:tagLst xmlns:a="http://schemas.openxmlformats.org/drawingml/2006/main" xmlns:r="http://schemas.openxmlformats.org/officeDocument/2006/relationships" xmlns:p="http://schemas.openxmlformats.org/presentationml/2006/main">
  <p:tag name="AS_UNIQUEID" val="3170"/>
</p:tagLst>
</file>

<file path=ppt/tags/tag3.xml><?xml version="1.0" encoding="utf-8"?>
<p:tagLst xmlns:a="http://schemas.openxmlformats.org/drawingml/2006/main" xmlns:r="http://schemas.openxmlformats.org/officeDocument/2006/relationships" xmlns:p="http://schemas.openxmlformats.org/presentationml/2006/main">
  <p:tag name="AS_UNIQUEID" val="3171"/>
</p:tagLst>
</file>

<file path=ppt/tags/tag4.xml><?xml version="1.0" encoding="utf-8"?>
<p:tagLst xmlns:a="http://schemas.openxmlformats.org/drawingml/2006/main" xmlns:r="http://schemas.openxmlformats.org/officeDocument/2006/relationships" xmlns:p="http://schemas.openxmlformats.org/presentationml/2006/main">
  <p:tag name="AS_UNIQUEID" val="3172"/>
</p:tagLst>
</file>

<file path=ppt/tags/tag5.xml><?xml version="1.0" encoding="utf-8"?>
<p:tagLst xmlns:a="http://schemas.openxmlformats.org/drawingml/2006/main" xmlns:r="http://schemas.openxmlformats.org/officeDocument/2006/relationships" xmlns:p="http://schemas.openxmlformats.org/presentationml/2006/main">
  <p:tag name="AS_UNIQUEID" val="3173"/>
</p:tagLst>
</file>

<file path=ppt/tags/tag6.xml><?xml version="1.0" encoding="utf-8"?>
<p:tagLst xmlns:a="http://schemas.openxmlformats.org/drawingml/2006/main" xmlns:r="http://schemas.openxmlformats.org/officeDocument/2006/relationships" xmlns:p="http://schemas.openxmlformats.org/presentationml/2006/main">
  <p:tag name="AS_UNIQUEID" val="3174"/>
</p:tagLst>
</file>

<file path=ppt/tags/tag7.xml><?xml version="1.0" encoding="utf-8"?>
<p:tagLst xmlns:a="http://schemas.openxmlformats.org/drawingml/2006/main" xmlns:r="http://schemas.openxmlformats.org/officeDocument/2006/relationships" xmlns:p="http://schemas.openxmlformats.org/presentationml/2006/main">
  <p:tag name="KPICLOCKTEMPLATE" val="true"/>
  <p:tag name="KPISTOPSPOLLING" val="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Genmab PowerPoint template_format 16_9_vs.1.1">
  <a:themeElements>
    <a:clrScheme name="Genmab 2017">
      <a:dk1>
        <a:sysClr val="windowText" lastClr="000000"/>
      </a:dk1>
      <a:lt1>
        <a:sysClr val="window" lastClr="FFFFFF"/>
      </a:lt1>
      <a:dk2>
        <a:srgbClr val="FACCDA"/>
      </a:dk2>
      <a:lt2>
        <a:srgbClr val="7BD1EB"/>
      </a:lt2>
      <a:accent1>
        <a:srgbClr val="009D94"/>
      </a:accent1>
      <a:accent2>
        <a:srgbClr val="BDE8F5"/>
      </a:accent2>
      <a:accent3>
        <a:srgbClr val="B3B4B6"/>
      </a:accent3>
      <a:accent4>
        <a:srgbClr val="E40046"/>
      </a:accent4>
      <a:accent5>
        <a:srgbClr val="B3E2DF"/>
      </a:accent5>
      <a:accent6>
        <a:srgbClr val="818285"/>
      </a:accent6>
      <a:hlink>
        <a:srgbClr val="009890"/>
      </a:hlink>
      <a:folHlink>
        <a:srgbClr val="000000"/>
      </a:folHlink>
    </a:clrScheme>
    <a:fontScheme name="Genmab 2017">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sz="20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DRAFT revised template.potx" id="{A7F79291-72E9-48A7-B1DC-C8381F020B0E}" vid="{5D8E6B87-9AEB-45B4-A6B3-E9CB0D3FCE5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pitchFamily="2" charset="2"/>
          <a:buNone/>
          <a:tabLst/>
          <a:defRPr kumimoji="0" lang="en-GB" sz="2400" b="0" i="0" u="none" strike="noStrike" cap="none" normalizeH="0" baseline="0" smtClean="0">
            <a:ln>
              <a:noFill/>
            </a:ln>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862A45804C7345BFDE61DA2C172BE7" ma:contentTypeVersion="21" ma:contentTypeDescription="Create a new document." ma:contentTypeScope="" ma:versionID="500711ca9c67da191d2b15b5ca992245">
  <xsd:schema xmlns:xsd="http://www.w3.org/2001/XMLSchema" xmlns:xs="http://www.w3.org/2001/XMLSchema" xmlns:p="http://schemas.microsoft.com/office/2006/metadata/properties" xmlns:ns1="96f1686b-f877-4eb8-89ab-3a67a5dc2612" xmlns:ns3="b4104d5b-b872-4636-a728-507be7308f43" targetNamespace="http://schemas.microsoft.com/office/2006/metadata/properties" ma:root="true" ma:fieldsID="b508e5b81f94dd78c708f6de3fbd9d7e" ns1:_="" ns3:_="">
    <xsd:import namespace="96f1686b-f877-4eb8-89ab-3a67a5dc2612"/>
    <xsd:import namespace="b4104d5b-b872-4636-a728-507be7308f43"/>
    <xsd:element name="properties">
      <xsd:complexType>
        <xsd:sequence>
          <xsd:element name="documentManagement">
            <xsd:complexType>
              <xsd:all>
                <xsd:element ref="ns1:QID" minOccurs="0"/>
                <xsd:element ref="ns1:Status" minOccurs="0"/>
                <xsd:element ref="ns1:MediaServiceMetadata" minOccurs="0"/>
                <xsd:element ref="ns1:MediaServiceFastMetadata" minOccurs="0"/>
                <xsd:element ref="ns1:MediaServiceAutoTags" minOccurs="0"/>
                <xsd:element ref="ns1:MediaServiceOCR" minOccurs="0"/>
                <xsd:element ref="ns1:MediaServiceDateTaken" minOccurs="0"/>
                <xsd:element ref="ns1:MediaServiceLocation" minOccurs="0"/>
                <xsd:element ref="ns3:SharedWithUsers" minOccurs="0"/>
                <xsd:element ref="ns3:SharedWithDetails" minOccurs="0"/>
                <xsd:element ref="ns1:MediaServiceEventHashCode" minOccurs="0"/>
                <xsd:element ref="ns1:MediaServiceGenerationTime" minOccurs="0"/>
                <xsd:element ref="ns3:TaxKeywordTaxHTField" minOccurs="0"/>
                <xsd:element ref="ns3:TaxCatchAll" minOccurs="0"/>
                <xsd:element ref="ns1:MediaServiceAutoKeyPoints" minOccurs="0"/>
                <xsd:element ref="ns1:MediaServiceKeyPoints" minOccurs="0"/>
                <xsd:element ref="ns1:lcf76f155ced4ddcb4097134ff3c332f" minOccurs="0"/>
                <xsd:element ref="ns1:MediaServiceObjectDetectorVersions" minOccurs="0"/>
                <xsd:element ref="ns1: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f1686b-f877-4eb8-89ab-3a67a5dc2612" elementFormDefault="qualified">
    <xsd:import namespace="http://schemas.microsoft.com/office/2006/documentManagement/types"/>
    <xsd:import namespace="http://schemas.microsoft.com/office/infopath/2007/PartnerControls"/>
    <xsd:element name="QID" ma:index="0" nillable="true" ma:displayName="QID" ma:indexed="true" ma:internalName="QID">
      <xsd:simpleType>
        <xsd:restriction base="dms:Number"/>
      </xsd:simpleType>
    </xsd:element>
    <xsd:element name="Status" ma:index="3" nillable="true" ma:displayName="Status" ma:format="Dropdown" ma:internalName="Status">
      <xsd:simpleType>
        <xsd:restriction base="dms:Choice">
          <xsd:enumeration value="Not started"/>
          <xsd:enumeration value="Web Build"/>
          <xsd:enumeration value="In Progress"/>
          <xsd:enumeration value="Launched"/>
          <xsd:enumeration value="Complete"/>
          <xsd:enumeration value="Delayed"/>
        </xsd:restriction>
      </xsd:simpleType>
    </xsd:element>
    <xsd:element name="MediaServiceMetadata" ma:index="6" nillable="true" ma:displayName="MediaServiceMetadata" ma:hidden="true" ma:internalName="MediaServiceMetadata" ma:readOnly="true">
      <xsd:simpleType>
        <xsd:restriction base="dms:Note"/>
      </xsd:simpleType>
    </xsd:element>
    <xsd:element name="MediaServiceFastMetadata" ma:index="7" nillable="true" ma:displayName="MediaServiceFastMetadata" ma:hidden="true" ma:internalName="MediaServiceFastMetadata" ma:readOnly="true">
      <xsd:simpleType>
        <xsd:restriction base="dms:Note"/>
      </xsd:simpleType>
    </xsd:element>
    <xsd:element name="MediaServiceAutoTags" ma:index="8" nillable="true" ma:displayName="MediaServiceAutoTags" ma:internalName="MediaServiceAutoTags" ma:readOnly="true">
      <xsd:simpleType>
        <xsd:restriction base="dms:Text"/>
      </xsd:simpleType>
    </xsd:element>
    <xsd:element name="MediaServiceOCR" ma:index="9" nillable="true" ma:displayName="MediaServiceOCR" ma:internalName="MediaServiceOCR" ma:readOnly="true">
      <xsd:simpleType>
        <xsd:restriction base="dms:Note">
          <xsd:maxLength value="255"/>
        </xsd:restriction>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element name="lcf76f155ced4ddcb4097134ff3c332f" ma:index="26" nillable="true" ma:taxonomy="true" ma:internalName="lcf76f155ced4ddcb4097134ff3c332f" ma:taxonomyFieldName="MediaServiceImageTags" ma:displayName="Image Tags" ma:readOnly="false" ma:fieldId="{5cf76f15-5ced-4ddc-b409-7134ff3c332f}" ma:taxonomyMulti="true" ma:sspId="4c811d1f-5e4a-4ee3-9cfd-88a4fb073ce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4104d5b-b872-4636-a728-507be7308f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KeywordTaxHTField" ma:index="21" nillable="true" ma:taxonomy="true" ma:internalName="TaxKeywordTaxHTField" ma:taxonomyFieldName="TaxKeyword" ma:displayName="Enterprise Keywords" ma:fieldId="{23f27201-bee3-471e-b2e7-b64fd8b7ca38}" ma:taxonomyMulti="true" ma:sspId="00000000-0000-0000-0000-000000000000" ma:termSetId="00000000-0000-0000-0000-000000000000" ma:anchorId="00000000-0000-0000-0000-000000000000" ma:open="true" ma:isKeyword="true">
      <xsd:complexType>
        <xsd:sequence>
          <xsd:element ref="pc:Terms" minOccurs="0" maxOccurs="1"/>
        </xsd:sequence>
      </xsd:complexType>
    </xsd:element>
    <xsd:element name="TaxCatchAll" ma:index="22" nillable="true" ma:displayName="Taxonomy Catch All Column" ma:hidden="true" ma:list="{d75259b8-d078-43ce-9531-d35c0553c861}" ma:internalName="TaxCatchAll" ma:showField="CatchAllData" ma:web="b4104d5b-b872-4636-a728-507be7308f4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96f1686b-f877-4eb8-89ab-3a67a5dc2612" xsi:nil="true"/>
    <TaxCatchAll xmlns="b4104d5b-b872-4636-a728-507be7308f43" xsi:nil="true"/>
    <QID xmlns="96f1686b-f877-4eb8-89ab-3a67a5dc2612" xsi:nil="true"/>
    <lcf76f155ced4ddcb4097134ff3c332f xmlns="96f1686b-f877-4eb8-89ab-3a67a5dc2612">
      <Terms xmlns="http://schemas.microsoft.com/office/infopath/2007/PartnerControls"/>
    </lcf76f155ced4ddcb4097134ff3c332f>
    <TaxKeywordTaxHTField xmlns="b4104d5b-b872-4636-a728-507be7308f43">
      <Terms xmlns="http://schemas.microsoft.com/office/infopath/2007/PartnerControls"/>
    </TaxKeywordTaxHTField>
  </documentManagement>
</p:properties>
</file>

<file path=customXml/itemProps1.xml><?xml version="1.0" encoding="utf-8"?>
<ds:datastoreItem xmlns:ds="http://schemas.openxmlformats.org/officeDocument/2006/customXml" ds:itemID="{B017B39E-D705-47C5-9CCF-4FE58DE98E1E}"/>
</file>

<file path=customXml/itemProps2.xml><?xml version="1.0" encoding="utf-8"?>
<ds:datastoreItem xmlns:ds="http://schemas.openxmlformats.org/officeDocument/2006/customXml" ds:itemID="{5080B6E9-1F0C-405D-8EED-9FFC49EAAEEE}"/>
</file>

<file path=customXml/itemProps3.xml><?xml version="1.0" encoding="utf-8"?>
<ds:datastoreItem xmlns:ds="http://schemas.openxmlformats.org/officeDocument/2006/customXml" ds:itemID="{1179F2A3-B662-4029-AF84-D297CEF64987}"/>
</file>

<file path=docMetadata/LabelInfo.xml><?xml version="1.0" encoding="utf-8"?>
<clbl:labelList xmlns:clbl="http://schemas.microsoft.com/office/2020/mipLabelMetadata">
  <clbl:label id="{cf7ff65a-ced6-400c-9856-fcac58ff39e8}" enabled="0" method="" siteId="{cf7ff65a-ced6-400c-9856-fcac58ff39e8}" removed="1"/>
</clbl:labelList>
</file>

<file path=docProps/app.xml><?xml version="1.0" encoding="utf-8"?>
<Properties xmlns="http://schemas.openxmlformats.org/officeDocument/2006/extended-properties" xmlns:vt="http://schemas.openxmlformats.org/officeDocument/2006/docPropsVTypes">
  <TotalTime>1600</TotalTime>
  <Words>2272</Words>
  <Application>Microsoft Macintosh PowerPoint</Application>
  <PresentationFormat>Widescreen</PresentationFormat>
  <Paragraphs>230</Paragraphs>
  <Slides>49</Slides>
  <Notes>5</Notes>
  <HiddenSlides>0</HiddenSlides>
  <MMClips>0</MMClips>
  <ScaleCrop>false</ScaleCrop>
  <HeadingPairs>
    <vt:vector size="8" baseType="variant">
      <vt:variant>
        <vt:lpstr>Fonts Used</vt:lpstr>
      </vt:variant>
      <vt:variant>
        <vt:i4>7</vt:i4>
      </vt:variant>
      <vt:variant>
        <vt:lpstr>Theme</vt:lpstr>
      </vt:variant>
      <vt:variant>
        <vt:i4>4</vt:i4>
      </vt:variant>
      <vt:variant>
        <vt:lpstr>Embedded OLE Servers</vt:lpstr>
      </vt:variant>
      <vt:variant>
        <vt:i4>1</vt:i4>
      </vt:variant>
      <vt:variant>
        <vt:lpstr>Slide Titles</vt:lpstr>
      </vt:variant>
      <vt:variant>
        <vt:i4>49</vt:i4>
      </vt:variant>
    </vt:vector>
  </HeadingPairs>
  <TitlesOfParts>
    <vt:vector size="61" baseType="lpstr">
      <vt:lpstr>Aptos</vt:lpstr>
      <vt:lpstr>Aptos Display</vt:lpstr>
      <vt:lpstr>Arial</vt:lpstr>
      <vt:lpstr>Calibri</vt:lpstr>
      <vt:lpstr>Symbol</vt:lpstr>
      <vt:lpstr>Times New Roman</vt:lpstr>
      <vt:lpstr>Wingdings</vt:lpstr>
      <vt:lpstr>Office Theme</vt:lpstr>
      <vt:lpstr>1_Genmab PowerPoint template_format 16_9_vs.1.1</vt:lpstr>
      <vt:lpstr>1_Office Theme</vt:lpstr>
      <vt:lpstr>4_Default Design</vt:lpstr>
      <vt:lpstr>Prism 10</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3-Year Update from the EPCORE NHL-1 Trial: Epcoritamab Leads to Deep and Durable Responses in Relapsed or Refractory Large B-Cell Lymphoma  Julie M. Vose, MD, MBA,1 Chan Y. Cheah, MBBS, DMSc,2 Michael Roost Clausen, MD, PhD,3 David Cunningham, MD, FRCP, FMedSci,4  Umar Farooq, MD,5 Tatyana Feldman, MD,6 Herve Ghesquieres, MD, PhD,7 Wojciech Jurczak, MD, PhD,8 Kim M. Linton, MBChB, PhD,9 Catherine Thieblemont, MD, PhD,10 Tycel Phillips, MD,11 Won Seog Kim, MD, PhD,12 Pegah Jafarinasabian, MD, PhD,13 Barbara D'Angelo Månsson, PhD,14  David Soong, PhD,15 Andrew J. Steele, PhD,15 Zhu Li, MS,15 Christian W. Eskelund, MD, PhD,14 Martin Hutchings, MD, PhD,16 Yasmin H. Karimi, MD17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Real-World Outcomes with Bispecific T-Cell Engagers (REALBiTE) for Relapsed or Refractory Large B-Cell Lymphoma: A Multi-Center, Retrospective Cohort Study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Positive Topline Results for Lisocabtagene Maraleucel (Liso-cel) in Adult Patients with Relapsed or Refractory Marginal Zone Lymphoma Press Release: February 10, 2025</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Cleveland Clinic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Hill, M.D. Ph.D Brian</dc:creator>
  <cp:lastModifiedBy>Silvana Izquierdo</cp:lastModifiedBy>
  <cp:revision>28</cp:revision>
  <dcterms:created xsi:type="dcterms:W3CDTF">2024-08-23T15:44:14Z</dcterms:created>
  <dcterms:modified xsi:type="dcterms:W3CDTF">2025-04-17T18:34:25Z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0x01010018862A45804C7345BFDE61DA2C172BE7</vt:lpwstr>
  </property>
</Properties>
</file>